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17E1-AE20-46DC-9924-14CA8B0FD3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7DE8-2CA6-4DCD-872E-D59EBDCD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4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17E1-AE20-46DC-9924-14CA8B0FD3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7DE8-2CA6-4DCD-872E-D59EBDCD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49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17E1-AE20-46DC-9924-14CA8B0FD3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7DE8-2CA6-4DCD-872E-D59EBDCD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17E1-AE20-46DC-9924-14CA8B0FD3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7DE8-2CA6-4DCD-872E-D59EBDCD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9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17E1-AE20-46DC-9924-14CA8B0FD3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7DE8-2CA6-4DCD-872E-D59EBDCD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66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17E1-AE20-46DC-9924-14CA8B0FD3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7DE8-2CA6-4DCD-872E-D59EBDCD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5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17E1-AE20-46DC-9924-14CA8B0FD3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7DE8-2CA6-4DCD-872E-D59EBDCD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4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17E1-AE20-46DC-9924-14CA8B0FD3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7DE8-2CA6-4DCD-872E-D59EBDCD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4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17E1-AE20-46DC-9924-14CA8B0FD3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7DE8-2CA6-4DCD-872E-D59EBDCD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4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17E1-AE20-46DC-9924-14CA8B0FD3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7DE8-2CA6-4DCD-872E-D59EBDCD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28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17E1-AE20-46DC-9924-14CA8B0FD3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7DE8-2CA6-4DCD-872E-D59EBDCD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8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517E1-AE20-46DC-9924-14CA8B0FD3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17DE8-2CA6-4DCD-872E-D59EBDCD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30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200" y="0"/>
            <a:ext cx="9394826" cy="738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26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 </a:t>
            </a:r>
            <a:r>
              <a:rPr lang="en-GB" dirty="0"/>
              <a:t>B</a:t>
            </a:r>
            <a:r>
              <a:rPr lang="en-GB" dirty="0" smtClean="0"/>
              <a:t>oost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Words have been chosen from the text we will listen to this afternoon.</a:t>
            </a:r>
          </a:p>
          <a:p>
            <a:endParaRPr lang="en-GB" dirty="0"/>
          </a:p>
          <a:p>
            <a:r>
              <a:rPr lang="en-GB" dirty="0" smtClean="0"/>
              <a:t>Write down each boost word, identify whether it is a noun, verb, adjective or adverb (parts of speech).</a:t>
            </a:r>
          </a:p>
          <a:p>
            <a:endParaRPr lang="en-GB" dirty="0" smtClean="0"/>
          </a:p>
          <a:p>
            <a:r>
              <a:rPr lang="en-GB" dirty="0" smtClean="0"/>
              <a:t>Write a brief (short) definition. You may use a dictionary if needed.</a:t>
            </a:r>
          </a:p>
          <a:p>
            <a:endParaRPr lang="en-GB" dirty="0"/>
          </a:p>
          <a:p>
            <a:r>
              <a:rPr lang="en-GB" dirty="0" smtClean="0"/>
              <a:t>Then complete the 2 additional tasks.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86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Word Boost </a:t>
            </a:r>
            <a:r>
              <a:rPr lang="en-GB" dirty="0"/>
              <a:t>W</a:t>
            </a:r>
            <a:r>
              <a:rPr lang="en-GB" dirty="0" smtClean="0"/>
              <a:t>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weary</a:t>
            </a:r>
          </a:p>
          <a:p>
            <a:r>
              <a:rPr lang="en-GB" dirty="0" smtClean="0"/>
              <a:t>tugged</a:t>
            </a:r>
          </a:p>
          <a:p>
            <a:r>
              <a:rPr lang="en-GB" dirty="0" smtClean="0"/>
              <a:t>seething</a:t>
            </a:r>
          </a:p>
          <a:p>
            <a:r>
              <a:rPr lang="en-GB" dirty="0" smtClean="0"/>
              <a:t>greed</a:t>
            </a:r>
          </a:p>
          <a:p>
            <a:r>
              <a:rPr lang="en-GB" dirty="0" smtClean="0"/>
              <a:t>briars</a:t>
            </a:r>
          </a:p>
          <a:p>
            <a:r>
              <a:rPr lang="en-GB" dirty="0" smtClean="0"/>
              <a:t>souvenirs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49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After identifying parts of speech and writing a definition:</a:t>
            </a:r>
          </a:p>
          <a:p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Create questions that contain the boost words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 err="1" smtClean="0"/>
              <a:t>e.g</a:t>
            </a:r>
            <a:r>
              <a:rPr lang="en-GB" dirty="0" smtClean="0"/>
              <a:t>/ Can you </a:t>
            </a:r>
            <a:r>
              <a:rPr lang="en-GB" u="sng" dirty="0" smtClean="0"/>
              <a:t>gesture</a:t>
            </a:r>
            <a:r>
              <a:rPr lang="en-GB" dirty="0"/>
              <a:t> </a:t>
            </a:r>
            <a:r>
              <a:rPr lang="en-GB" dirty="0" smtClean="0"/>
              <a:t>without moving?</a:t>
            </a:r>
          </a:p>
          <a:p>
            <a:pPr marL="0" indent="0">
              <a:buNone/>
            </a:pPr>
            <a:r>
              <a:rPr lang="en-GB" dirty="0" smtClean="0"/>
              <a:t>-   Find a synonym for </a:t>
            </a:r>
            <a:r>
              <a:rPr lang="en-GB" smtClean="0"/>
              <a:t>each boost word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20729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107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Word Boost</vt:lpstr>
      <vt:lpstr>Word Boost Words</vt:lpstr>
      <vt:lpstr>After Tasks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Robson</dc:creator>
  <cp:lastModifiedBy>Diane Robson</cp:lastModifiedBy>
  <cp:revision>5</cp:revision>
  <dcterms:created xsi:type="dcterms:W3CDTF">2021-01-08T12:25:32Z</dcterms:created>
  <dcterms:modified xsi:type="dcterms:W3CDTF">2021-01-10T22:08:22Z</dcterms:modified>
</cp:coreProperties>
</file>