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ome 3">
            <a:hlinkClick r:id="" action="ppaction://hlinkshowjump?jump=firstslide" highlightClick="1"/>
          </p:cNvPr>
          <p:cNvSpPr/>
          <p:nvPr userDrawn="1"/>
        </p:nvSpPr>
        <p:spPr>
          <a:xfrm>
            <a:off x="7667625" y="6119813"/>
            <a:ext cx="647700" cy="620712"/>
          </a:xfrm>
          <a:prstGeom prst="actionButtonHome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484313"/>
            <a:ext cx="158273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ction Button: Forward or Next 5">
            <a:hlinkClick r:id="" action="ppaction://hlinkshowjump?jump=nextslide" highlightClick="1"/>
          </p:cNvPr>
          <p:cNvSpPr/>
          <p:nvPr userDrawn="1"/>
        </p:nvSpPr>
        <p:spPr>
          <a:xfrm>
            <a:off x="8386763" y="6105525"/>
            <a:ext cx="647700" cy="647700"/>
          </a:xfrm>
          <a:prstGeom prst="actionButtonForwardNex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 userDrawn="1"/>
        </p:nvSpPr>
        <p:spPr>
          <a:xfrm>
            <a:off x="6975475" y="6119813"/>
            <a:ext cx="620713" cy="620712"/>
          </a:xfrm>
          <a:prstGeom prst="actionButtonBackPrevious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34E54-67D8-4904-8354-4C6BCCBD39C5}" type="datetimeFigureOut">
              <a:rPr lang="en-GB"/>
              <a:pPr>
                <a:defRPr/>
              </a:pPr>
              <a:t>08/01/2021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C85ED-60BC-41EE-9A91-49C3E882C7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194888"/>
      </p:ext>
    </p:extLst>
  </p:cSld>
  <p:clrMapOvr>
    <a:masterClrMapping/>
  </p:clrMapOvr>
  <p:transition spd="slow" advClick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66"/>
            </a:gs>
            <a:gs pos="52000">
              <a:srgbClr val="FFFF66"/>
            </a:gs>
            <a:gs pos="100000">
              <a:srgbClr val="FF996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728017-EA8F-4CE3-ACEB-DFB3A9C008EE}" type="datetimeFigureOut">
              <a:rPr lang="en-GB"/>
              <a:pPr>
                <a:defRPr/>
              </a:pPr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52D72C-9DB9-4C62-8B46-60F19B60CC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57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 advClick="0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/>
          </p:cNvSpPr>
          <p:nvPr/>
        </p:nvSpPr>
        <p:spPr bwMode="auto">
          <a:xfrm>
            <a:off x="122238" y="188913"/>
            <a:ext cx="2578100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GB" altLang="en-US" sz="4800">
                <a:latin typeface="Comic Sans MS" pitchFamily="66" charset="0"/>
              </a:rPr>
              <a:t>I can spell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GB" altLang="en-US" sz="4800" b="1">
                <a:solidFill>
                  <a:srgbClr val="0000CC"/>
                </a:solidFill>
                <a:latin typeface="Comic Sans MS" pitchFamily="66" charset="0"/>
              </a:rPr>
              <a:t>_or</a:t>
            </a:r>
            <a:endParaRPr lang="en-GB" altLang="en-US" sz="16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GB" altLang="en-US" sz="4800">
                <a:latin typeface="Comic Sans MS" pitchFamily="66" charset="0"/>
              </a:rPr>
              <a:t>words.</a:t>
            </a:r>
            <a:endParaRPr lang="en-GB" altLang="en-US" sz="160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036296"/>
              </p:ext>
            </p:extLst>
          </p:nvPr>
        </p:nvGraphicFramePr>
        <p:xfrm>
          <a:off x="2700338" y="188913"/>
          <a:ext cx="4175126" cy="634047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87563"/>
                <a:gridCol w="2087563"/>
              </a:tblGrid>
              <a:tr h="4877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Calibri"/>
                          <a:cs typeface="Times New Roman"/>
                        </a:rPr>
                        <a:t>11/1/21</a:t>
                      </a:r>
                      <a:endParaRPr kumimoji="0" lang="en-GB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Calibri"/>
                          <a:cs typeface="Times New Roman"/>
                        </a:rPr>
                        <a:t>18/1/21</a:t>
                      </a:r>
                      <a:endParaRPr kumimoji="0" lang="en-GB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author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navigator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calculator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operator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collector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GB" sz="2800" b="1" spc="-15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edictor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conductor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GB" sz="2800" b="1" spc="-15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ofessor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dictator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radiator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GB" sz="2800" b="1" spc="-15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ector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razor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doctor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spc="-15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eflector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hor</a:t>
                      </a:r>
                      <a:r>
                        <a:rPr lang="en-GB" sz="2800" b="1" spc="-15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sailor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inspector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solicitor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inventor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tractor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mir</a:t>
                      </a:r>
                      <a:r>
                        <a:rPr lang="en-GB" sz="2800" b="1" spc="-15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visitor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2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93325985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5434</TotalTime>
  <Words>31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SWST-Spelling-Lists-Level-6-DB2015</dc:title>
  <dc:creator>Dave</dc:creator>
  <dc:description/>
  <cp:lastModifiedBy>Michael Mcgurn</cp:lastModifiedBy>
  <cp:revision>228</cp:revision>
  <dcterms:created xsi:type="dcterms:W3CDTF">2013-11-27T20:03:31Z</dcterms:created>
  <dcterms:modified xsi:type="dcterms:W3CDTF">2021-01-08T12:21:14Z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SWST-Spelling-Lists-Level-6-DB2015</vt:lpwstr>
  </property>
  <property fmtid="{D5CDD505-2E9C-101B-9397-08002B2CF9AE}" pid="3" name="SlideDescription">
    <vt:lpwstr/>
  </property>
</Properties>
</file>