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99"/>
    <a:srgbClr val="003399"/>
    <a:srgbClr val="006666"/>
    <a:srgbClr val="FF6600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68A34A-E582-4A7F-9443-B066321B7E10}" v="1" dt="2020-06-03T15:58:41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2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Waters (Ysgol Penrhyn Dewi)" userId="df40f3c6-bdd7-4aba-b2be-780d6be5a12e" providerId="ADAL" clId="{1E68A34A-E582-4A7F-9443-B066321B7E10}"/>
    <pc:docChg chg="custSel modSld">
      <pc:chgData name="A Waters (Ysgol Penrhyn Dewi)" userId="df40f3c6-bdd7-4aba-b2be-780d6be5a12e" providerId="ADAL" clId="{1E68A34A-E582-4A7F-9443-B066321B7E10}" dt="2020-06-03T15:58:41.653" v="147" actId="207"/>
      <pc:docMkLst>
        <pc:docMk/>
      </pc:docMkLst>
      <pc:sldChg chg="modSp">
        <pc:chgData name="A Waters (Ysgol Penrhyn Dewi)" userId="df40f3c6-bdd7-4aba-b2be-780d6be5a12e" providerId="ADAL" clId="{1E68A34A-E582-4A7F-9443-B066321B7E10}" dt="2020-06-03T15:58:41.653" v="147" actId="207"/>
        <pc:sldMkLst>
          <pc:docMk/>
          <pc:sldMk cId="393291026" sldId="259"/>
        </pc:sldMkLst>
        <pc:spChg chg="mod">
          <ac:chgData name="A Waters (Ysgol Penrhyn Dewi)" userId="df40f3c6-bdd7-4aba-b2be-780d6be5a12e" providerId="ADAL" clId="{1E68A34A-E582-4A7F-9443-B066321B7E10}" dt="2020-06-03T15:58:35.701" v="146" actId="5793"/>
          <ac:spMkLst>
            <pc:docMk/>
            <pc:sldMk cId="393291026" sldId="259"/>
            <ac:spMk id="2" creationId="{DB5586BD-EF84-4347-9DAF-EF001AC38ABC}"/>
          </ac:spMkLst>
        </pc:spChg>
        <pc:spChg chg="mod">
          <ac:chgData name="A Waters (Ysgol Penrhyn Dewi)" userId="df40f3c6-bdd7-4aba-b2be-780d6be5a12e" providerId="ADAL" clId="{1E68A34A-E582-4A7F-9443-B066321B7E10}" dt="2020-06-03T15:58:41.653" v="147" actId="207"/>
          <ac:spMkLst>
            <pc:docMk/>
            <pc:sldMk cId="393291026" sldId="259"/>
            <ac:spMk id="3" creationId="{BCECCF2A-4090-4417-BB63-1EBCFB843B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7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3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4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4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3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0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8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2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6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0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6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B372-C10B-42D1-955E-058495E69327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907AF-B632-4883-B979-963C65F9F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E6659C6F-A29D-4D83-86DA-5B028973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lue, water, large, court&#10;&#10;Description automatically generated">
            <a:extLst>
              <a:ext uri="{FF2B5EF4-FFF2-40B4-BE49-F238E27FC236}">
                <a16:creationId xmlns:a16="http://schemas.microsoft.com/office/drawing/2014/main" id="{6B099294-7001-41F9-877B-882FE8549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5" r="11494" b="-2"/>
          <a:stretch/>
        </p:blipFill>
        <p:spPr>
          <a:xfrm>
            <a:off x="4472902" y="18"/>
            <a:ext cx="4049486" cy="3681383"/>
          </a:xfrm>
          <a:prstGeom prst="rect">
            <a:avLst/>
          </a:prstGeom>
        </p:spPr>
      </p:pic>
      <p:pic>
        <p:nvPicPr>
          <p:cNvPr id="6" name="Picture 6" descr="A picture containing group&#10;&#10;Description automatically generated">
            <a:extLst>
              <a:ext uri="{FF2B5EF4-FFF2-40B4-BE49-F238E27FC236}">
                <a16:creationId xmlns:a16="http://schemas.microsoft.com/office/drawing/2014/main" id="{751A1C07-BD11-4E70-9A14-2C8351FF4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r="16009" b="4"/>
          <a:stretch/>
        </p:blipFill>
        <p:spPr bwMode="auto">
          <a:xfrm>
            <a:off x="8522388" y="0"/>
            <a:ext cx="3669610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3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586BD-EF84-4347-9DAF-EF001AC38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766786" cy="2387600"/>
          </a:xfrm>
        </p:spPr>
        <p:txBody>
          <a:bodyPr>
            <a:normAutofit/>
          </a:bodyPr>
          <a:lstStyle/>
          <a:p>
            <a:r>
              <a:rPr lang="en-GB" sz="5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Fitness Battleships</a:t>
            </a:r>
            <a:endParaRPr lang="en-GB" sz="5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CCF2A-4090-4417-BB63-1EBCFB843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4"/>
            <a:ext cx="10659894" cy="265434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Choose a co-ordinate, do the exercise and then click to see if you have a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OR A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   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6A3F00-6C9D-4285-8488-913C5A13B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7" y="385077"/>
            <a:ext cx="5561998" cy="2123999"/>
          </a:xfrm>
          <a:prstGeom prst="rect">
            <a:avLst/>
          </a:prstGeom>
        </p:spPr>
      </p:pic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C0CE180-A951-4C0D-94C9-6912E0062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39" y="4618020"/>
            <a:ext cx="1283795" cy="88159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86CEBE-B2F8-4DC2-80FD-A34FF61B1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48" y="4508749"/>
            <a:ext cx="2132280" cy="11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827FF3-BC3B-46B8-8C2B-CC6131189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39" t="20000" r="10958" b="60671"/>
          <a:stretch/>
        </p:blipFill>
        <p:spPr>
          <a:xfrm>
            <a:off x="418010" y="739984"/>
            <a:ext cx="3228294" cy="801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EE81F-E877-4089-A1CA-8DCC73154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81" t="79149" r="11835"/>
          <a:stretch/>
        </p:blipFill>
        <p:spPr>
          <a:xfrm>
            <a:off x="4624999" y="346167"/>
            <a:ext cx="2769449" cy="1547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CAA75-BA0D-49CE-9DC8-2A75A71DF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2" t="19007" r="78218" b="60142"/>
          <a:stretch/>
        </p:blipFill>
        <p:spPr>
          <a:xfrm>
            <a:off x="9389407" y="346168"/>
            <a:ext cx="1482282" cy="1545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81BF7F-585D-4215-BCFC-E6C8365ED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1" t="40567" r="67047" b="1419"/>
          <a:stretch/>
        </p:blipFill>
        <p:spPr>
          <a:xfrm>
            <a:off x="1773800" y="2639045"/>
            <a:ext cx="516711" cy="1588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A0F354-0256-497F-8D34-E2CFDD053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97" t="41986" r="33192" b="20709"/>
          <a:stretch/>
        </p:blipFill>
        <p:spPr>
          <a:xfrm>
            <a:off x="1630421" y="4930536"/>
            <a:ext cx="800306" cy="15826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BD4BE-A111-4483-A190-B5D15748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2916520"/>
            <a:ext cx="2840391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Targets are…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AEFDE79-9979-4DCA-BD8F-035E5AA76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2" t="19007" r="78218" b="60142"/>
          <a:stretch/>
        </p:blipFill>
        <p:spPr>
          <a:xfrm>
            <a:off x="4449829" y="2916791"/>
            <a:ext cx="3179408" cy="331468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65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ackboard"/>
          <p:cNvSpPr/>
          <p:nvPr/>
        </p:nvSpPr>
        <p:spPr>
          <a:xfrm>
            <a:off x="0" y="-1"/>
            <a:ext cx="12192000" cy="68484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Battleship"/>
          <p:cNvGrpSpPr/>
          <p:nvPr/>
        </p:nvGrpSpPr>
        <p:grpSpPr>
          <a:xfrm rot="5400000">
            <a:off x="7589778" y="-547715"/>
            <a:ext cx="1080000" cy="5040000"/>
            <a:chOff x="3320999" y="1651967"/>
            <a:chExt cx="1080000" cy="5040000"/>
          </a:xfrm>
        </p:grpSpPr>
        <p:sp>
          <p:nvSpPr>
            <p:cNvPr id="82" name="Base"/>
            <p:cNvSpPr/>
            <p:nvPr/>
          </p:nvSpPr>
          <p:spPr>
            <a:xfrm>
              <a:off x="3320999" y="1651967"/>
              <a:ext cx="1080000" cy="504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3" name="Points"/>
            <p:cNvGrpSpPr/>
            <p:nvPr/>
          </p:nvGrpSpPr>
          <p:grpSpPr>
            <a:xfrm>
              <a:off x="3575517" y="1989784"/>
              <a:ext cx="561729" cy="4438418"/>
              <a:chOff x="3575517" y="1989145"/>
              <a:chExt cx="561729" cy="4438418"/>
            </a:xfrm>
            <a:solidFill>
              <a:srgbClr val="FF9999"/>
            </a:solidFill>
          </p:grpSpPr>
          <p:sp>
            <p:nvSpPr>
              <p:cNvPr id="84" name="1 Point"/>
              <p:cNvSpPr/>
              <p:nvPr/>
            </p:nvSpPr>
            <p:spPr>
              <a:xfrm>
                <a:off x="3680999" y="1989145"/>
                <a:ext cx="360000" cy="360000"/>
              </a:xfrm>
              <a:prstGeom prst="ellipse">
                <a:avLst/>
              </a:prstGeom>
              <a:solidFill>
                <a:srgbClr val="FF9999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1 Point"/>
              <p:cNvSpPr/>
              <p:nvPr/>
            </p:nvSpPr>
            <p:spPr>
              <a:xfrm>
                <a:off x="3597246" y="3235528"/>
                <a:ext cx="540000" cy="540000"/>
              </a:xfrm>
              <a:prstGeom prst="ellipse">
                <a:avLst/>
              </a:prstGeom>
              <a:solidFill>
                <a:srgbClr val="FF9999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1 Point"/>
              <p:cNvSpPr/>
              <p:nvPr/>
            </p:nvSpPr>
            <p:spPr>
              <a:xfrm>
                <a:off x="3575517" y="4595695"/>
                <a:ext cx="540000" cy="540000"/>
              </a:xfrm>
              <a:prstGeom prst="ellipse">
                <a:avLst/>
              </a:prstGeom>
              <a:solidFill>
                <a:srgbClr val="FF9999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1 Point"/>
              <p:cNvSpPr/>
              <p:nvPr/>
            </p:nvSpPr>
            <p:spPr>
              <a:xfrm>
                <a:off x="3680999" y="6067563"/>
                <a:ext cx="360000" cy="360000"/>
              </a:xfrm>
              <a:prstGeom prst="ellipse">
                <a:avLst/>
              </a:prstGeom>
              <a:solidFill>
                <a:srgbClr val="FF9999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9" name="Cruiser"/>
          <p:cNvGrpSpPr/>
          <p:nvPr/>
        </p:nvGrpSpPr>
        <p:grpSpPr>
          <a:xfrm>
            <a:off x="2836216" y="3058474"/>
            <a:ext cx="1080000" cy="3600000"/>
            <a:chOff x="3320999" y="3291179"/>
            <a:chExt cx="1080000" cy="3441713"/>
          </a:xfrm>
          <a:solidFill>
            <a:srgbClr val="FFFF00"/>
          </a:solidFill>
        </p:grpSpPr>
        <p:sp>
          <p:nvSpPr>
            <p:cNvPr id="90" name="Base"/>
            <p:cNvSpPr/>
            <p:nvPr/>
          </p:nvSpPr>
          <p:spPr>
            <a:xfrm>
              <a:off x="3320999" y="3291179"/>
              <a:ext cx="1080000" cy="34417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1" name="Points"/>
            <p:cNvGrpSpPr/>
            <p:nvPr/>
          </p:nvGrpSpPr>
          <p:grpSpPr>
            <a:xfrm>
              <a:off x="3597946" y="3511576"/>
              <a:ext cx="540000" cy="2984954"/>
              <a:chOff x="3597946" y="3510937"/>
              <a:chExt cx="540000" cy="2984954"/>
            </a:xfrm>
            <a:grpFill/>
          </p:grpSpPr>
          <p:sp>
            <p:nvSpPr>
              <p:cNvPr id="92" name="1 Point"/>
              <p:cNvSpPr/>
              <p:nvPr/>
            </p:nvSpPr>
            <p:spPr>
              <a:xfrm>
                <a:off x="3667054" y="3510937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1 Point"/>
              <p:cNvSpPr/>
              <p:nvPr/>
            </p:nvSpPr>
            <p:spPr>
              <a:xfrm>
                <a:off x="3597946" y="471793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5" name="1 Point"/>
              <p:cNvSpPr/>
              <p:nvPr/>
            </p:nvSpPr>
            <p:spPr>
              <a:xfrm>
                <a:off x="3680999" y="6135891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6" name="Destroyer_1"/>
          <p:cNvGrpSpPr/>
          <p:nvPr/>
        </p:nvGrpSpPr>
        <p:grpSpPr>
          <a:xfrm rot="5400000">
            <a:off x="8999646" y="5060955"/>
            <a:ext cx="1080000" cy="2258700"/>
            <a:chOff x="3333245" y="4696582"/>
            <a:chExt cx="1080000" cy="1943207"/>
          </a:xfrm>
          <a:solidFill>
            <a:srgbClr val="002060"/>
          </a:solidFill>
        </p:grpSpPr>
        <p:sp>
          <p:nvSpPr>
            <p:cNvPr id="97" name="Base"/>
            <p:cNvSpPr/>
            <p:nvPr/>
          </p:nvSpPr>
          <p:spPr>
            <a:xfrm>
              <a:off x="3333245" y="4696582"/>
              <a:ext cx="1080000" cy="194320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8" name="Points"/>
            <p:cNvGrpSpPr/>
            <p:nvPr/>
          </p:nvGrpSpPr>
          <p:grpSpPr>
            <a:xfrm>
              <a:off x="3678287" y="4936355"/>
              <a:ext cx="373900" cy="1476510"/>
              <a:chOff x="3678287" y="4935716"/>
              <a:chExt cx="373900" cy="1476510"/>
            </a:xfrm>
            <a:grpFill/>
          </p:grpSpPr>
          <p:sp>
            <p:nvSpPr>
              <p:cNvPr id="99" name="1 Point"/>
              <p:cNvSpPr/>
              <p:nvPr/>
            </p:nvSpPr>
            <p:spPr>
              <a:xfrm>
                <a:off x="3678287" y="4935716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1 Point"/>
              <p:cNvSpPr/>
              <p:nvPr/>
            </p:nvSpPr>
            <p:spPr>
              <a:xfrm>
                <a:off x="3692187" y="6102511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8" name="Destroyer_2"/>
          <p:cNvGrpSpPr/>
          <p:nvPr/>
        </p:nvGrpSpPr>
        <p:grpSpPr>
          <a:xfrm>
            <a:off x="6949968" y="3058474"/>
            <a:ext cx="1080000" cy="2258700"/>
            <a:chOff x="3333245" y="4696582"/>
            <a:chExt cx="1080000" cy="1943207"/>
          </a:xfrm>
          <a:solidFill>
            <a:srgbClr val="002060"/>
          </a:solidFill>
        </p:grpSpPr>
        <p:sp>
          <p:nvSpPr>
            <p:cNvPr id="229" name="Base"/>
            <p:cNvSpPr/>
            <p:nvPr/>
          </p:nvSpPr>
          <p:spPr>
            <a:xfrm>
              <a:off x="3333245" y="4696582"/>
              <a:ext cx="1080000" cy="194320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0" name="Points"/>
            <p:cNvGrpSpPr/>
            <p:nvPr/>
          </p:nvGrpSpPr>
          <p:grpSpPr>
            <a:xfrm>
              <a:off x="3678287" y="4936355"/>
              <a:ext cx="373900" cy="1476510"/>
              <a:chOff x="3678287" y="4935716"/>
              <a:chExt cx="373900" cy="1476510"/>
            </a:xfrm>
            <a:grpFill/>
          </p:grpSpPr>
          <p:sp>
            <p:nvSpPr>
              <p:cNvPr id="231" name="1 Point"/>
              <p:cNvSpPr/>
              <p:nvPr/>
            </p:nvSpPr>
            <p:spPr>
              <a:xfrm>
                <a:off x="3678287" y="4935716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1 Point"/>
              <p:cNvSpPr/>
              <p:nvPr/>
            </p:nvSpPr>
            <p:spPr>
              <a:xfrm>
                <a:off x="3692187" y="6102511"/>
                <a:ext cx="360000" cy="3097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3" name="Submarine_1"/>
          <p:cNvGrpSpPr/>
          <p:nvPr/>
        </p:nvGrpSpPr>
        <p:grpSpPr>
          <a:xfrm>
            <a:off x="1464142" y="1595331"/>
            <a:ext cx="1080000" cy="900000"/>
            <a:chOff x="3333245" y="5887526"/>
            <a:chExt cx="1080000" cy="774289"/>
          </a:xfrm>
          <a:solidFill>
            <a:srgbClr val="002060"/>
          </a:solidFill>
        </p:grpSpPr>
        <p:sp>
          <p:nvSpPr>
            <p:cNvPr id="234" name="Base"/>
            <p:cNvSpPr/>
            <p:nvPr/>
          </p:nvSpPr>
          <p:spPr>
            <a:xfrm>
              <a:off x="3333245" y="5887526"/>
              <a:ext cx="1080000" cy="7742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1 Point"/>
            <p:cNvSpPr/>
            <p:nvPr/>
          </p:nvSpPr>
          <p:spPr>
            <a:xfrm>
              <a:off x="3693245" y="6119814"/>
              <a:ext cx="360000" cy="309715"/>
            </a:xfrm>
            <a:prstGeom prst="ellipse">
              <a:avLst/>
            </a:prstGeom>
            <a:solidFill>
              <a:srgbClr val="CC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3" name="Submarine_2"/>
          <p:cNvGrpSpPr/>
          <p:nvPr/>
        </p:nvGrpSpPr>
        <p:grpSpPr>
          <a:xfrm>
            <a:off x="5609778" y="5698117"/>
            <a:ext cx="1080000" cy="900000"/>
            <a:chOff x="3333245" y="5887526"/>
            <a:chExt cx="1080000" cy="774289"/>
          </a:xfrm>
          <a:solidFill>
            <a:srgbClr val="002060"/>
          </a:solidFill>
        </p:grpSpPr>
        <p:sp>
          <p:nvSpPr>
            <p:cNvPr id="244" name="Base"/>
            <p:cNvSpPr/>
            <p:nvPr/>
          </p:nvSpPr>
          <p:spPr>
            <a:xfrm>
              <a:off x="3333245" y="5887526"/>
              <a:ext cx="1080000" cy="7742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1 Point"/>
            <p:cNvSpPr/>
            <p:nvPr/>
          </p:nvSpPr>
          <p:spPr>
            <a:xfrm>
              <a:off x="3693245" y="6119814"/>
              <a:ext cx="360000" cy="309715"/>
            </a:xfrm>
            <a:prstGeom prst="ellipse">
              <a:avLst/>
            </a:prstGeom>
            <a:solidFill>
              <a:srgbClr val="CC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op-left Corner"/>
          <p:cNvSpPr/>
          <p:nvPr/>
        </p:nvSpPr>
        <p:spPr>
          <a:xfrm>
            <a:off x="0" y="0"/>
            <a:ext cx="1296000" cy="1333607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_left"/>
          <p:cNvSpPr/>
          <p:nvPr/>
        </p:nvSpPr>
        <p:spPr>
          <a:xfrm>
            <a:off x="0" y="1328705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B_left"/>
          <p:cNvSpPr/>
          <p:nvPr/>
        </p:nvSpPr>
        <p:spPr>
          <a:xfrm>
            <a:off x="0" y="2709803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C_left"/>
          <p:cNvSpPr/>
          <p:nvPr/>
        </p:nvSpPr>
        <p:spPr>
          <a:xfrm>
            <a:off x="0" y="4090901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D_left"/>
          <p:cNvSpPr/>
          <p:nvPr/>
        </p:nvSpPr>
        <p:spPr>
          <a:xfrm>
            <a:off x="0" y="5472000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9" name="A_right"/>
          <p:cNvSpPr/>
          <p:nvPr/>
        </p:nvSpPr>
        <p:spPr>
          <a:xfrm>
            <a:off x="10900983" y="1328705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0" name="B_right"/>
          <p:cNvSpPr/>
          <p:nvPr/>
        </p:nvSpPr>
        <p:spPr>
          <a:xfrm>
            <a:off x="10900983" y="2709803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1" name="C_right"/>
          <p:cNvSpPr/>
          <p:nvPr/>
        </p:nvSpPr>
        <p:spPr>
          <a:xfrm>
            <a:off x="10900983" y="4090901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2" name="D_right"/>
          <p:cNvSpPr/>
          <p:nvPr/>
        </p:nvSpPr>
        <p:spPr>
          <a:xfrm>
            <a:off x="10900983" y="5472000"/>
            <a:ext cx="1296000" cy="13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" name="1"/>
          <p:cNvSpPr/>
          <p:nvPr/>
        </p:nvSpPr>
        <p:spPr>
          <a:xfrm>
            <a:off x="1293276" y="0"/>
            <a:ext cx="1386000" cy="1341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3" name="2"/>
          <p:cNvSpPr/>
          <p:nvPr/>
        </p:nvSpPr>
        <p:spPr>
          <a:xfrm>
            <a:off x="2665350" y="0"/>
            <a:ext cx="1386000" cy="1341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9" name="3"/>
          <p:cNvSpPr/>
          <p:nvPr/>
        </p:nvSpPr>
        <p:spPr>
          <a:xfrm>
            <a:off x="4037424" y="0"/>
            <a:ext cx="1386000" cy="1341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5" name="4"/>
          <p:cNvSpPr/>
          <p:nvPr/>
        </p:nvSpPr>
        <p:spPr>
          <a:xfrm>
            <a:off x="5409498" y="0"/>
            <a:ext cx="1386000" cy="1341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1" name="5"/>
          <p:cNvSpPr/>
          <p:nvPr/>
        </p:nvSpPr>
        <p:spPr>
          <a:xfrm>
            <a:off x="6781572" y="0"/>
            <a:ext cx="1386000" cy="1341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7" name="6"/>
          <p:cNvSpPr/>
          <p:nvPr/>
        </p:nvSpPr>
        <p:spPr>
          <a:xfrm>
            <a:off x="8153646" y="0"/>
            <a:ext cx="1386000" cy="1341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3" name="7"/>
          <p:cNvSpPr/>
          <p:nvPr/>
        </p:nvSpPr>
        <p:spPr>
          <a:xfrm>
            <a:off x="9525720" y="0"/>
            <a:ext cx="1386000" cy="1341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Word01"/>
          <p:cNvSpPr/>
          <p:nvPr/>
        </p:nvSpPr>
        <p:spPr>
          <a:xfrm>
            <a:off x="1293276" y="133433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press ups</a:t>
            </a:r>
          </a:p>
        </p:txBody>
      </p:sp>
      <p:sp>
        <p:nvSpPr>
          <p:cNvPr id="164" name="Word02"/>
          <p:cNvSpPr/>
          <p:nvPr/>
        </p:nvSpPr>
        <p:spPr>
          <a:xfrm>
            <a:off x="2665350" y="133433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 min jog</a:t>
            </a:r>
          </a:p>
        </p:txBody>
      </p:sp>
      <p:sp>
        <p:nvSpPr>
          <p:cNvPr id="170" name="Word03"/>
          <p:cNvSpPr/>
          <p:nvPr/>
        </p:nvSpPr>
        <p:spPr>
          <a:xfrm>
            <a:off x="4037424" y="133433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 plank</a:t>
            </a:r>
          </a:p>
        </p:txBody>
      </p:sp>
      <p:sp>
        <p:nvSpPr>
          <p:cNvPr id="176" name="Word04"/>
          <p:cNvSpPr/>
          <p:nvPr/>
        </p:nvSpPr>
        <p:spPr>
          <a:xfrm>
            <a:off x="5409498" y="133433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 lunges</a:t>
            </a:r>
          </a:p>
        </p:txBody>
      </p:sp>
      <p:sp>
        <p:nvSpPr>
          <p:cNvPr id="182" name="Word05"/>
          <p:cNvSpPr/>
          <p:nvPr/>
        </p:nvSpPr>
        <p:spPr>
          <a:xfrm>
            <a:off x="6781572" y="133433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 squats</a:t>
            </a:r>
          </a:p>
        </p:txBody>
      </p:sp>
      <p:sp>
        <p:nvSpPr>
          <p:cNvPr id="188" name="Word06"/>
          <p:cNvSpPr/>
          <p:nvPr/>
        </p:nvSpPr>
        <p:spPr>
          <a:xfrm>
            <a:off x="8153646" y="133433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 jog</a:t>
            </a:r>
          </a:p>
        </p:txBody>
      </p:sp>
      <p:sp>
        <p:nvSpPr>
          <p:cNvPr id="194" name="Word07"/>
          <p:cNvSpPr/>
          <p:nvPr/>
        </p:nvSpPr>
        <p:spPr>
          <a:xfrm>
            <a:off x="9525720" y="1334333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sit ups</a:t>
            </a:r>
          </a:p>
        </p:txBody>
      </p:sp>
      <p:sp>
        <p:nvSpPr>
          <p:cNvPr id="31" name="Word08"/>
          <p:cNvSpPr/>
          <p:nvPr/>
        </p:nvSpPr>
        <p:spPr>
          <a:xfrm>
            <a:off x="1276380" y="2671314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star jumps</a:t>
            </a:r>
          </a:p>
        </p:txBody>
      </p:sp>
      <p:sp>
        <p:nvSpPr>
          <p:cNvPr id="165" name="Word09"/>
          <p:cNvSpPr/>
          <p:nvPr/>
        </p:nvSpPr>
        <p:spPr>
          <a:xfrm>
            <a:off x="2665350" y="2713556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stride jumps</a:t>
            </a:r>
          </a:p>
        </p:txBody>
      </p:sp>
      <p:sp>
        <p:nvSpPr>
          <p:cNvPr id="171" name="Word10"/>
          <p:cNvSpPr/>
          <p:nvPr/>
        </p:nvSpPr>
        <p:spPr>
          <a:xfrm>
            <a:off x="4037424" y="2713556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 lateral jumps</a:t>
            </a:r>
          </a:p>
        </p:txBody>
      </p:sp>
      <p:sp>
        <p:nvSpPr>
          <p:cNvPr id="177" name="Word11"/>
          <p:cNvSpPr/>
          <p:nvPr/>
        </p:nvSpPr>
        <p:spPr>
          <a:xfrm>
            <a:off x="5409498" y="2713556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 crunch</a:t>
            </a:r>
          </a:p>
        </p:txBody>
      </p:sp>
      <p:sp>
        <p:nvSpPr>
          <p:cNvPr id="183" name="Word12"/>
          <p:cNvSpPr/>
          <p:nvPr/>
        </p:nvSpPr>
        <p:spPr>
          <a:xfrm>
            <a:off x="6781572" y="2713556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press ups</a:t>
            </a:r>
          </a:p>
        </p:txBody>
      </p:sp>
      <p:sp>
        <p:nvSpPr>
          <p:cNvPr id="189" name="Word13"/>
          <p:cNvSpPr/>
          <p:nvPr/>
        </p:nvSpPr>
        <p:spPr>
          <a:xfrm>
            <a:off x="8153646" y="2713556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 jog</a:t>
            </a:r>
          </a:p>
        </p:txBody>
      </p:sp>
      <p:sp>
        <p:nvSpPr>
          <p:cNvPr id="195" name="Word14"/>
          <p:cNvSpPr/>
          <p:nvPr/>
        </p:nvSpPr>
        <p:spPr>
          <a:xfrm>
            <a:off x="9525720" y="2713556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 lunges</a:t>
            </a:r>
          </a:p>
        </p:txBody>
      </p:sp>
      <p:sp>
        <p:nvSpPr>
          <p:cNvPr id="37" name="Word15"/>
          <p:cNvSpPr/>
          <p:nvPr/>
        </p:nvSpPr>
        <p:spPr>
          <a:xfrm>
            <a:off x="1293276" y="409277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press ups</a:t>
            </a:r>
          </a:p>
        </p:txBody>
      </p:sp>
      <p:sp>
        <p:nvSpPr>
          <p:cNvPr id="166" name="Word16"/>
          <p:cNvSpPr/>
          <p:nvPr/>
        </p:nvSpPr>
        <p:spPr>
          <a:xfrm>
            <a:off x="2665350" y="409277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 plank</a:t>
            </a:r>
          </a:p>
        </p:txBody>
      </p:sp>
      <p:sp>
        <p:nvSpPr>
          <p:cNvPr id="172" name="Word17"/>
          <p:cNvSpPr/>
          <p:nvPr/>
        </p:nvSpPr>
        <p:spPr>
          <a:xfrm>
            <a:off x="4037424" y="409277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 squats</a:t>
            </a:r>
          </a:p>
        </p:txBody>
      </p:sp>
      <p:sp>
        <p:nvSpPr>
          <p:cNvPr id="178" name="Word18"/>
          <p:cNvSpPr/>
          <p:nvPr/>
        </p:nvSpPr>
        <p:spPr>
          <a:xfrm>
            <a:off x="5409498" y="409277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high knees</a:t>
            </a:r>
          </a:p>
        </p:txBody>
      </p:sp>
      <p:sp>
        <p:nvSpPr>
          <p:cNvPr id="184" name="Word19"/>
          <p:cNvSpPr/>
          <p:nvPr/>
        </p:nvSpPr>
        <p:spPr>
          <a:xfrm>
            <a:off x="6781572" y="409277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heel flicks</a:t>
            </a:r>
          </a:p>
        </p:txBody>
      </p:sp>
      <p:sp>
        <p:nvSpPr>
          <p:cNvPr id="190" name="Word20"/>
          <p:cNvSpPr/>
          <p:nvPr/>
        </p:nvSpPr>
        <p:spPr>
          <a:xfrm>
            <a:off x="8153646" y="409277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stride jumps</a:t>
            </a:r>
          </a:p>
        </p:txBody>
      </p:sp>
      <p:sp>
        <p:nvSpPr>
          <p:cNvPr id="196" name="Word21"/>
          <p:cNvSpPr/>
          <p:nvPr/>
        </p:nvSpPr>
        <p:spPr>
          <a:xfrm>
            <a:off x="9525720" y="4092779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 crunch</a:t>
            </a:r>
          </a:p>
        </p:txBody>
      </p:sp>
      <p:sp>
        <p:nvSpPr>
          <p:cNvPr id="43" name="Word22"/>
          <p:cNvSpPr/>
          <p:nvPr/>
        </p:nvSpPr>
        <p:spPr>
          <a:xfrm>
            <a:off x="1293276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 squats</a:t>
            </a:r>
          </a:p>
        </p:txBody>
      </p:sp>
      <p:sp>
        <p:nvSpPr>
          <p:cNvPr id="167" name="Word23"/>
          <p:cNvSpPr/>
          <p:nvPr/>
        </p:nvSpPr>
        <p:spPr>
          <a:xfrm>
            <a:off x="2665350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star jumps</a:t>
            </a:r>
          </a:p>
        </p:txBody>
      </p:sp>
      <p:sp>
        <p:nvSpPr>
          <p:cNvPr id="173" name="Word24"/>
          <p:cNvSpPr/>
          <p:nvPr/>
        </p:nvSpPr>
        <p:spPr>
          <a:xfrm>
            <a:off x="4037424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high knees</a:t>
            </a:r>
          </a:p>
        </p:txBody>
      </p:sp>
      <p:sp>
        <p:nvSpPr>
          <p:cNvPr id="179" name="Word25"/>
          <p:cNvSpPr/>
          <p:nvPr/>
        </p:nvSpPr>
        <p:spPr>
          <a:xfrm>
            <a:off x="5409498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 lateral jumps</a:t>
            </a:r>
          </a:p>
        </p:txBody>
      </p:sp>
      <p:sp>
        <p:nvSpPr>
          <p:cNvPr id="185" name="Word26"/>
          <p:cNvSpPr/>
          <p:nvPr/>
        </p:nvSpPr>
        <p:spPr>
          <a:xfrm>
            <a:off x="6781572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 wall sit</a:t>
            </a:r>
          </a:p>
        </p:txBody>
      </p:sp>
      <p:sp>
        <p:nvSpPr>
          <p:cNvPr id="191" name="Word27"/>
          <p:cNvSpPr/>
          <p:nvPr/>
        </p:nvSpPr>
        <p:spPr>
          <a:xfrm>
            <a:off x="8153646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 star jumps</a:t>
            </a:r>
          </a:p>
        </p:txBody>
      </p:sp>
      <p:sp>
        <p:nvSpPr>
          <p:cNvPr id="197" name="Word28"/>
          <p:cNvSpPr/>
          <p:nvPr/>
        </p:nvSpPr>
        <p:spPr>
          <a:xfrm>
            <a:off x="9525720" y="5472000"/>
            <a:ext cx="1386000" cy="13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heel flicks</a:t>
            </a:r>
          </a:p>
        </p:txBody>
      </p:sp>
      <p:sp>
        <p:nvSpPr>
          <p:cNvPr id="208" name="Top-left Corner"/>
          <p:cNvSpPr/>
          <p:nvPr/>
        </p:nvSpPr>
        <p:spPr>
          <a:xfrm>
            <a:off x="10900983" y="0"/>
            <a:ext cx="1296000" cy="1333607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7" name="Grid"/>
          <p:cNvGrpSpPr/>
          <p:nvPr/>
        </p:nvGrpSpPr>
        <p:grpSpPr>
          <a:xfrm>
            <a:off x="0" y="-21435"/>
            <a:ext cx="12192000" cy="6848475"/>
            <a:chOff x="0" y="0"/>
            <a:chExt cx="12192000" cy="6848475"/>
          </a:xfrm>
        </p:grpSpPr>
        <p:cxnSp>
          <p:nvCxnSpPr>
            <p:cNvPr id="214" name="VerticalLine1"/>
            <p:cNvCxnSpPr/>
            <p:nvPr/>
          </p:nvCxnSpPr>
          <p:spPr>
            <a:xfrm>
              <a:off x="1290001" y="0"/>
              <a:ext cx="0" cy="68484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VerticalLine2"/>
            <p:cNvCxnSpPr/>
            <p:nvPr/>
          </p:nvCxnSpPr>
          <p:spPr>
            <a:xfrm>
              <a:off x="2659951" y="0"/>
              <a:ext cx="0" cy="68484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VerticalLine3"/>
            <p:cNvCxnSpPr/>
            <p:nvPr/>
          </p:nvCxnSpPr>
          <p:spPr>
            <a:xfrm>
              <a:off x="4029901" y="0"/>
              <a:ext cx="0" cy="68484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VerticalLine4"/>
            <p:cNvCxnSpPr/>
            <p:nvPr/>
          </p:nvCxnSpPr>
          <p:spPr>
            <a:xfrm>
              <a:off x="5399851" y="0"/>
              <a:ext cx="0" cy="68484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VerticalLine5"/>
            <p:cNvCxnSpPr/>
            <p:nvPr/>
          </p:nvCxnSpPr>
          <p:spPr>
            <a:xfrm>
              <a:off x="6769801" y="0"/>
              <a:ext cx="0" cy="68484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VerticalLine6"/>
            <p:cNvCxnSpPr/>
            <p:nvPr/>
          </p:nvCxnSpPr>
          <p:spPr>
            <a:xfrm>
              <a:off x="8139751" y="0"/>
              <a:ext cx="0" cy="68484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VerticalLine7"/>
            <p:cNvCxnSpPr/>
            <p:nvPr/>
          </p:nvCxnSpPr>
          <p:spPr>
            <a:xfrm>
              <a:off x="9509701" y="0"/>
              <a:ext cx="0" cy="68484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VerticalLine8"/>
            <p:cNvCxnSpPr/>
            <p:nvPr/>
          </p:nvCxnSpPr>
          <p:spPr>
            <a:xfrm>
              <a:off x="10879651" y="0"/>
              <a:ext cx="0" cy="68484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HorizontalLine1"/>
            <p:cNvCxnSpPr/>
            <p:nvPr/>
          </p:nvCxnSpPr>
          <p:spPr>
            <a:xfrm>
              <a:off x="0" y="1328705"/>
              <a:ext cx="12192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HorizontalLine2"/>
            <p:cNvCxnSpPr/>
            <p:nvPr/>
          </p:nvCxnSpPr>
          <p:spPr>
            <a:xfrm>
              <a:off x="0" y="2720333"/>
              <a:ext cx="12192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HorizontalLine3"/>
            <p:cNvCxnSpPr/>
            <p:nvPr/>
          </p:nvCxnSpPr>
          <p:spPr>
            <a:xfrm>
              <a:off x="0" y="4099261"/>
              <a:ext cx="12192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HorizontalLine4"/>
            <p:cNvCxnSpPr/>
            <p:nvPr/>
          </p:nvCxnSpPr>
          <p:spPr>
            <a:xfrm>
              <a:off x="0" y="5478189"/>
              <a:ext cx="12192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9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</p:childTnLst>
        </p:cTn>
      </p:par>
    </p:tnLst>
    <p:bldLst>
      <p:bldP spid="19" grpId="0" animBg="1"/>
      <p:bldP spid="164" grpId="0" animBg="1"/>
      <p:bldP spid="170" grpId="0" animBg="1"/>
      <p:bldP spid="176" grpId="0" animBg="1"/>
      <p:bldP spid="182" grpId="0" animBg="1"/>
      <p:bldP spid="188" grpId="0" animBg="1"/>
      <p:bldP spid="194" grpId="0" animBg="1"/>
      <p:bldP spid="31" grpId="0" animBg="1"/>
      <p:bldP spid="165" grpId="0" animBg="1"/>
      <p:bldP spid="171" grpId="0" animBg="1"/>
      <p:bldP spid="177" grpId="0" animBg="1"/>
      <p:bldP spid="183" grpId="0" animBg="1"/>
      <p:bldP spid="189" grpId="0" animBg="1"/>
      <p:bldP spid="195" grpId="0" animBg="1"/>
      <p:bldP spid="37" grpId="0" animBg="1"/>
      <p:bldP spid="166" grpId="0" animBg="1"/>
      <p:bldP spid="172" grpId="0" animBg="1"/>
      <p:bldP spid="178" grpId="0" animBg="1"/>
      <p:bldP spid="184" grpId="0" animBg="1"/>
      <p:bldP spid="190" grpId="0" animBg="1"/>
      <p:bldP spid="196" grpId="0" animBg="1"/>
      <p:bldP spid="43" grpId="0" animBg="1"/>
      <p:bldP spid="167" grpId="0" animBg="1"/>
      <p:bldP spid="173" grpId="0" animBg="1"/>
      <p:bldP spid="179" grpId="0" animBg="1"/>
      <p:bldP spid="185" grpId="0" animBg="1"/>
      <p:bldP spid="191" grpId="0" animBg="1"/>
      <p:bldP spid="1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4d3277b-dbcf-4181-a14e-2b21e9b482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C4A72FC1BB7D4EB6CDD343C4358E61" ma:contentTypeVersion="3" ma:contentTypeDescription="Create a new document." ma:contentTypeScope="" ma:versionID="3ddf25b9834d9ad5147bfceb6300a7ab">
  <xsd:schema xmlns:xsd="http://www.w3.org/2001/XMLSchema" xmlns:xs="http://www.w3.org/2001/XMLSchema" xmlns:p="http://schemas.microsoft.com/office/2006/metadata/properties" xmlns:ns2="34d3277b-dbcf-4181-a14e-2b21e9b482e9" targetNamespace="http://schemas.microsoft.com/office/2006/metadata/properties" ma:root="true" ma:fieldsID="a75164069eb0704d9c7871b620c00afc" ns2:_="">
    <xsd:import namespace="34d3277b-dbcf-4181-a14e-2b21e9b482e9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3277b-dbcf-4181-a14e-2b21e9b482e9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59E094-721A-42E8-A4B3-5FD0C5D20243}">
  <ds:schemaRefs>
    <ds:schemaRef ds:uri="http://schemas.microsoft.com/office/2006/documentManagement/types"/>
    <ds:schemaRef ds:uri="6da222c9-33c1-4200-bfcb-4615fda762f4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2a9bc655-1901-43d2-baab-e459899f455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A89DD2-C3A6-4125-B90F-EEBAB4D57F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14AB96-2E7E-4CFF-BAB0-E6B0EAFDDDF6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120</Words>
  <Application>Microsoft Office PowerPoint</Application>
  <PresentationFormat>Widescreen</PresentationFormat>
  <Paragraphs>66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Fitness Battleships</vt:lpstr>
      <vt:lpstr>Your Targets are…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game to test your luck and endurance! </dc:title>
  <dc:creator>Amy Waters</dc:creator>
  <cp:lastModifiedBy>Our Olivia</cp:lastModifiedBy>
  <cp:revision>3</cp:revision>
  <dcterms:created xsi:type="dcterms:W3CDTF">2020-06-03T15:47:02Z</dcterms:created>
  <dcterms:modified xsi:type="dcterms:W3CDTF">2020-06-03T17:54:45Z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0x010100D9C4A72FC1BB7D4EB6CDD343C4358E61</vt:lpwstr>
  </property>
</Properties>
</file>