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4" r:id="rId6"/>
  </p:sldMasterIdLst>
  <p:notesMasterIdLst>
    <p:notesMasterId r:id="rId29"/>
  </p:notesMasterIdLst>
  <p:handoutMasterIdLst>
    <p:handoutMasterId r:id="rId30"/>
  </p:handoutMasterIdLst>
  <p:sldIdLst>
    <p:sldId id="262" r:id="rId7"/>
    <p:sldId id="302" r:id="rId8"/>
    <p:sldId id="301" r:id="rId9"/>
    <p:sldId id="310" r:id="rId10"/>
    <p:sldId id="298" r:id="rId11"/>
    <p:sldId id="311" r:id="rId12"/>
    <p:sldId id="312" r:id="rId13"/>
    <p:sldId id="313" r:id="rId14"/>
    <p:sldId id="321" r:id="rId15"/>
    <p:sldId id="297" r:id="rId16"/>
    <p:sldId id="318" r:id="rId17"/>
    <p:sldId id="306" r:id="rId18"/>
    <p:sldId id="303" r:id="rId19"/>
    <p:sldId id="265" r:id="rId20"/>
    <p:sldId id="266" r:id="rId21"/>
    <p:sldId id="315" r:id="rId22"/>
    <p:sldId id="314" r:id="rId23"/>
    <p:sldId id="320" r:id="rId24"/>
    <p:sldId id="300" r:id="rId25"/>
    <p:sldId id="269" r:id="rId26"/>
    <p:sldId id="307" r:id="rId27"/>
    <p:sldId id="308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195"/>
    <a:srgbClr val="6E3C97"/>
    <a:srgbClr val="6E3D98"/>
    <a:srgbClr val="6B3B96"/>
    <a:srgbClr val="6D3C97"/>
    <a:srgbClr val="EFE5A0"/>
    <a:srgbClr val="DB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71" autoAdjust="0"/>
  </p:normalViewPr>
  <p:slideViewPr>
    <p:cSldViewPr snapToGrid="0">
      <p:cViewPr>
        <p:scale>
          <a:sx n="59" d="100"/>
          <a:sy n="59" d="100"/>
        </p:scale>
        <p:origin x="-17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E0F0-0788-4561-B557-C4A445EFD5A6}" type="datetimeFigureOut">
              <a:rPr lang="en-GB" smtClean="0"/>
              <a:t>29/11/2016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F7D84-8168-4EDC-A460-B402CAEBB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5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90B62-94AE-457C-BF8C-EF2A3CB55A99}" type="datetimeFigureOut">
              <a:rPr lang="en-GB" smtClean="0"/>
              <a:t>29/11/2016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C0F07-21A2-4380-AEED-4B00DABB61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6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F32DC8-20C5-4DB9-AD87-7F0DD26E6F01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ea typeface="+mn-ea"/>
              <a:cs typeface="+mn-cs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13080F8-178D-43B6-9C9D-B49775D4F70F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0F07-21A2-4380-AEED-4B00DABB616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03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21EF-F67F-48D7-B43E-46D3F03086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FDF5-C118-4267-A984-A1288E46B376}" type="datetimeFigureOut">
              <a:rPr lang="en-GB"/>
              <a:pPr>
                <a:defRPr/>
              </a:pPr>
              <a:t>29/11/2016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10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712D-3B83-4823-8410-203CBC7A5ED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70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" y="0"/>
            <a:ext cx="12189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6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275C-D6EE-4B92-B484-13EBE1F723D3}" type="datetimeFigureOut">
              <a:rPr lang="en-GB" smtClean="0"/>
              <a:t>29/11/2016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9022-4624-4ECB-B0CA-2B90C49676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73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21EF-F67F-48D7-B43E-46D3F03086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FDF5-C118-4267-A984-A1288E46B376}" type="datetimeFigureOut">
              <a:rPr lang="en-GB"/>
              <a:pPr>
                <a:defRPr/>
              </a:pPr>
              <a:t>29/11/2016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09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712D-3B83-4823-8410-203CBC7A5ED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821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31C2-9F4E-4FA3-8215-23526D756E25}" type="datetimeFigureOut">
              <a:rPr lang="en-GB" smtClean="0"/>
              <a:t>29/11/2016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42E8-3BB5-43F3-B691-B3EB1EE9F0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36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3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F091-C062-4AA6-B41C-2C91B98D6046}" type="datetimeFigureOut">
              <a:rPr lang="en-GB" smtClean="0"/>
              <a:t>29/11/2016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9309-CDB7-4FFD-BA69-52110E4613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19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5275C-D6EE-4B92-B484-13EBE1F723D3}" type="datetimeFigureOut">
              <a:rPr lang="en-GB" smtClean="0"/>
              <a:t>29/11/2016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9022-4624-4ECB-B0CA-2B90C49676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33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zhEDB_H0A8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235gUd4oTv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4500" y="50800"/>
            <a:ext cx="391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Advent calendar     </a:t>
            </a:r>
          </a:p>
          <a:p>
            <a:r>
              <a:rPr lang="en-GB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GB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     2016</a:t>
            </a:r>
            <a:endParaRPr lang="en-GB" sz="4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Rectangle 6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7651" y="195090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29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6E3D98"/>
                </a:solidFill>
              </a:rPr>
              <a:t>Nov</a:t>
            </a:r>
          </a:p>
        </p:txBody>
      </p:sp>
      <p:sp>
        <p:nvSpPr>
          <p:cNvPr id="10" name="Rectangle 6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7651" y="256050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30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6E3D98"/>
                </a:solidFill>
              </a:rPr>
              <a:t>Nov</a:t>
            </a:r>
          </a:p>
        </p:txBody>
      </p:sp>
      <p:sp>
        <p:nvSpPr>
          <p:cNvPr id="11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7651" y="317010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</a:t>
            </a: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12" name="Rectangle 6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7651" y="377970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13" name="Rectangl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7651" y="438930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3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14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7651" y="499890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4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15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7651" y="6223000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6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16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2651" y="6223000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7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17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41701" y="6226176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11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18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00351" y="6226176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10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19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59001" y="621823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9</a:t>
            </a: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0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17651" y="621823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8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1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59726" y="6223000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12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2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94726" y="6223000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13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3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41113" y="5626101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18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4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799763" y="5626101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17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5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517063" y="560850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15</a:t>
            </a: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6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29726" y="621823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14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7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158413" y="562451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16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28" name="Rectangle 6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7651" y="72667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27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6E3D98"/>
                </a:solidFill>
              </a:rPr>
              <a:t>Nov</a:t>
            </a:r>
          </a:p>
        </p:txBody>
      </p:sp>
      <p:sp>
        <p:nvSpPr>
          <p:cNvPr id="29" name="Rectangle 6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7651" y="133627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28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6E3D98"/>
                </a:solidFill>
              </a:rPr>
              <a:t>Nov</a:t>
            </a:r>
          </a:p>
        </p:txBody>
      </p:sp>
      <p:sp>
        <p:nvSpPr>
          <p:cNvPr id="30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41113" y="256698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23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31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41113" y="317658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22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32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41113" y="378618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21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33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41113" y="439578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20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34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41113" y="500538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19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35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7651" y="5608504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5</a:t>
            </a:r>
            <a:endParaRPr lang="en-GB" altLang="en-US" sz="1800" dirty="0">
              <a:solidFill>
                <a:srgbClr val="6E3D98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36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41113" y="195738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24</a:t>
            </a: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  <p:sp>
        <p:nvSpPr>
          <p:cNvPr id="37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60232" y="3386139"/>
            <a:ext cx="469900" cy="419100"/>
          </a:xfrm>
          <a:prstGeom prst="rect">
            <a:avLst/>
          </a:prstGeom>
          <a:solidFill>
            <a:schemeClr val="bg1">
              <a:alpha val="65881"/>
            </a:schemeClr>
          </a:solidFill>
          <a:ln w="34925" cap="rnd">
            <a:solidFill>
              <a:srgbClr val="DB222A"/>
            </a:solidFill>
            <a:prstDash val="sysDot"/>
            <a:miter lim="800000"/>
            <a:headEnd/>
            <a:tailEnd/>
          </a:ln>
        </p:spPr>
        <p:txBody>
          <a:bodyPr wrap="none" t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6E3D98"/>
                </a:solidFill>
              </a:rPr>
              <a:t>25</a:t>
            </a: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6E3D98"/>
                </a:solidFill>
              </a:rPr>
              <a:t>Dec</a:t>
            </a:r>
            <a:endParaRPr lang="en-GB" altLang="en-US" sz="1600" dirty="0">
              <a:solidFill>
                <a:srgbClr val="6E3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70957" y="1181100"/>
            <a:ext cx="8857343" cy="467541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76200">
            <a:solidFill>
              <a:srgbClr val="DD6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latin typeface="Bradley Hand ITC" panose="030704020503020302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6B3B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Advent wreath is a special symbol. The evergreen leaves mean everlasting </a:t>
            </a:r>
            <a:r>
              <a:rPr lang="en-GB" dirty="0" smtClean="0">
                <a:solidFill>
                  <a:srgbClr val="6B3B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life. The </a:t>
            </a:r>
            <a:r>
              <a:rPr lang="en-GB" dirty="0">
                <a:solidFill>
                  <a:srgbClr val="6B3B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of the wreath (with no beginning and no end) reminds us of the eternity of God and the four candles are the four weeks of Advent.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263083">
            <a:off x="7313613" y="-792163"/>
            <a:ext cx="5410201" cy="2339976"/>
            <a:chOff x="2212" y="280"/>
            <a:chExt cx="3408" cy="1474"/>
          </a:xfrm>
        </p:grpSpPr>
        <p:pic>
          <p:nvPicPr>
            <p:cNvPr id="3" name="Picture 42" descr="SDC13348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3506">
              <a:off x="3667" y="280"/>
              <a:ext cx="1953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3"/>
            <p:cNvSpPr txBox="1">
              <a:spLocks noChangeArrowheads="1"/>
            </p:cNvSpPr>
            <p:nvPr/>
          </p:nvSpPr>
          <p:spPr bwMode="auto">
            <a:xfrm rot="-809900">
              <a:off x="2212" y="945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dirty="0">
                <a:latin typeface="Bradley Hand ITC" panose="03070402050302030203" pitchFamily="66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884">
            <a:off x="-78561" y="4563963"/>
            <a:ext cx="2878880" cy="2437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868947">
            <a:off x="9958288" y="297074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HOPE</a:t>
            </a:r>
            <a:endParaRPr lang="en-GB" sz="48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655" y="2913878"/>
            <a:ext cx="531801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defRPr/>
            </a:pPr>
            <a:endParaRPr lang="en-GB" sz="1700" dirty="0">
              <a:solidFill>
                <a:srgbClr val="6E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98107" y="4470016"/>
            <a:ext cx="2210363" cy="2243132"/>
            <a:chOff x="1258888" y="3068638"/>
            <a:chExt cx="1895475" cy="1751012"/>
          </a:xfrm>
        </p:grpSpPr>
        <p:pic>
          <p:nvPicPr>
            <p:cNvPr id="13" name="Picture 8" descr="leftgreenhan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7684">
              <a:off x="1619250" y="3141663"/>
              <a:ext cx="666750" cy="81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leftgreenhan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40613">
              <a:off x="1547813" y="4005263"/>
              <a:ext cx="666750" cy="81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leftgreenhan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65416">
              <a:off x="2124075" y="4005263"/>
              <a:ext cx="666750" cy="81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leftgreenhand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70484">
              <a:off x="1332707" y="3499644"/>
              <a:ext cx="666750" cy="81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leftgreenhand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2108">
              <a:off x="2413794" y="3499644"/>
              <a:ext cx="666750" cy="81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leftgreenhan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4930">
              <a:off x="2051050" y="3141663"/>
              <a:ext cx="666750" cy="81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763713" y="3500438"/>
              <a:ext cx="144462" cy="431800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dirty="0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1763713" y="3284538"/>
              <a:ext cx="144462" cy="215900"/>
              <a:chOff x="1610" y="3294"/>
              <a:chExt cx="91" cy="136"/>
            </a:xfrm>
          </p:grpSpPr>
          <p:sp>
            <p:nvSpPr>
              <p:cNvPr id="33" name="Oval 17"/>
              <p:cNvSpPr>
                <a:spLocks noChangeArrowheads="1"/>
              </p:cNvSpPr>
              <p:nvPr/>
            </p:nvSpPr>
            <p:spPr bwMode="auto">
              <a:xfrm>
                <a:off x="1610" y="3339"/>
                <a:ext cx="91" cy="91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34" name="AutoShape 18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91" cy="90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79613" y="4005263"/>
              <a:ext cx="144462" cy="431800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484438" y="3860800"/>
              <a:ext cx="144462" cy="43180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339975" y="3284538"/>
              <a:ext cx="144463" cy="431800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 dirty="0"/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1979613" y="3789363"/>
              <a:ext cx="144462" cy="215900"/>
              <a:chOff x="1610" y="3294"/>
              <a:chExt cx="91" cy="136"/>
            </a:xfrm>
          </p:grpSpPr>
          <p:sp>
            <p:nvSpPr>
              <p:cNvPr id="31" name="Oval 24"/>
              <p:cNvSpPr>
                <a:spLocks noChangeArrowheads="1"/>
              </p:cNvSpPr>
              <p:nvPr/>
            </p:nvSpPr>
            <p:spPr bwMode="auto">
              <a:xfrm>
                <a:off x="1610" y="3339"/>
                <a:ext cx="91" cy="91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32" name="AutoShape 25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91" cy="90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2484438" y="3644900"/>
              <a:ext cx="144462" cy="215900"/>
              <a:chOff x="1610" y="3294"/>
              <a:chExt cx="91" cy="136"/>
            </a:xfrm>
          </p:grpSpPr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1610" y="3339"/>
                <a:ext cx="91" cy="91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30" name="AutoShape 28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91" cy="90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>
              <a:off x="2339975" y="3068638"/>
              <a:ext cx="144463" cy="215900"/>
              <a:chOff x="1610" y="3294"/>
              <a:chExt cx="91" cy="136"/>
            </a:xfrm>
          </p:grpSpPr>
          <p:sp>
            <p:nvSpPr>
              <p:cNvPr id="27" name="Oval 30"/>
              <p:cNvSpPr>
                <a:spLocks noChangeArrowheads="1"/>
              </p:cNvSpPr>
              <p:nvPr/>
            </p:nvSpPr>
            <p:spPr bwMode="auto">
              <a:xfrm>
                <a:off x="1610" y="3339"/>
                <a:ext cx="91" cy="91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8" name="AutoShape 31"/>
              <p:cNvSpPr>
                <a:spLocks noChangeArrowheads="1"/>
              </p:cNvSpPr>
              <p:nvPr/>
            </p:nvSpPr>
            <p:spPr bwMode="auto">
              <a:xfrm>
                <a:off x="1610" y="3294"/>
                <a:ext cx="91" cy="90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8" name="AutoShape 9"/>
          <p:cNvSpPr>
            <a:spLocks noChangeArrowheads="1"/>
          </p:cNvSpPr>
          <p:nvPr/>
        </p:nvSpPr>
        <p:spPr bwMode="auto">
          <a:xfrm rot="18970790">
            <a:off x="313009" y="730874"/>
            <a:ext cx="287337" cy="27305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rot="199752">
            <a:off x="673371" y="441949"/>
            <a:ext cx="576263" cy="547688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 rot="1498391">
            <a:off x="1105171" y="1162674"/>
            <a:ext cx="360363" cy="34290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45" name="Action Button: Home 44">
            <a:hlinkClick r:id="" action="ppaction://hlinkshowjump?jump=firstslide" highlightClick="1"/>
          </p:cNvPr>
          <p:cNvSpPr/>
          <p:nvPr/>
        </p:nvSpPr>
        <p:spPr>
          <a:xfrm>
            <a:off x="11551421" y="6254999"/>
            <a:ext cx="454457" cy="421182"/>
          </a:xfrm>
          <a:prstGeom prst="actionButtonHome">
            <a:avLst/>
          </a:prstGeom>
          <a:solidFill>
            <a:srgbClr val="DD6195"/>
          </a:solidFill>
          <a:ln>
            <a:solidFill>
              <a:srgbClr val="6E3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03" y="2756000"/>
            <a:ext cx="3901225" cy="2913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64" y="2787790"/>
            <a:ext cx="3734776" cy="27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182" y="5181600"/>
            <a:ext cx="9801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The Advent Wreath</a:t>
            </a:r>
            <a:endParaRPr lang="en-GB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42" y="969543"/>
            <a:ext cx="3711743" cy="40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9"/>
          <p:cNvGrpSpPr>
            <a:grpSpLocks/>
          </p:cNvGrpSpPr>
          <p:nvPr/>
        </p:nvGrpSpPr>
        <p:grpSpPr bwMode="auto">
          <a:xfrm>
            <a:off x="914400" y="1"/>
            <a:ext cx="3532717" cy="5129213"/>
            <a:chOff x="226" y="731"/>
            <a:chExt cx="1669" cy="3231"/>
          </a:xfrm>
        </p:grpSpPr>
        <p:grpSp>
          <p:nvGrpSpPr>
            <p:cNvPr id="11268" name="Group 27"/>
            <p:cNvGrpSpPr>
              <a:grpSpLocks/>
            </p:cNvGrpSpPr>
            <p:nvPr/>
          </p:nvGrpSpPr>
          <p:grpSpPr bwMode="auto">
            <a:xfrm>
              <a:off x="211" y="732"/>
              <a:ext cx="1707" cy="3226"/>
              <a:chOff x="1395" y="879"/>
              <a:chExt cx="950" cy="1798"/>
            </a:xfrm>
          </p:grpSpPr>
          <p:grpSp>
            <p:nvGrpSpPr>
              <p:cNvPr id="11270" name="Group 136"/>
              <p:cNvGrpSpPr>
                <a:grpSpLocks/>
              </p:cNvGrpSpPr>
              <p:nvPr/>
            </p:nvGrpSpPr>
            <p:grpSpPr bwMode="auto">
              <a:xfrm rot="-10559431">
                <a:off x="1443" y="2004"/>
                <a:ext cx="902" cy="429"/>
                <a:chOff x="2517" y="2976"/>
                <a:chExt cx="1270" cy="632"/>
              </a:xfrm>
            </p:grpSpPr>
            <p:sp>
              <p:nvSpPr>
                <p:cNvPr id="11285" name="Freeform 5"/>
                <p:cNvSpPr>
                  <a:spLocks/>
                </p:cNvSpPr>
                <p:nvPr/>
              </p:nvSpPr>
              <p:spPr bwMode="auto">
                <a:xfrm>
                  <a:off x="2524" y="3069"/>
                  <a:ext cx="426" cy="423"/>
                </a:xfrm>
                <a:custGeom>
                  <a:avLst/>
                  <a:gdLst>
                    <a:gd name="T0" fmla="*/ 286 w 443"/>
                    <a:gd name="T1" fmla="*/ 236 h 440"/>
                    <a:gd name="T2" fmla="*/ 278 w 443"/>
                    <a:gd name="T3" fmla="*/ 255 h 440"/>
                    <a:gd name="T4" fmla="*/ 288 w 443"/>
                    <a:gd name="T5" fmla="*/ 286 h 440"/>
                    <a:gd name="T6" fmla="*/ 296 w 443"/>
                    <a:gd name="T7" fmla="*/ 307 h 440"/>
                    <a:gd name="T8" fmla="*/ 284 w 443"/>
                    <a:gd name="T9" fmla="*/ 304 h 440"/>
                    <a:gd name="T10" fmla="*/ 265 w 443"/>
                    <a:gd name="T11" fmla="*/ 286 h 440"/>
                    <a:gd name="T12" fmla="*/ 247 w 443"/>
                    <a:gd name="T13" fmla="*/ 264 h 440"/>
                    <a:gd name="T14" fmla="*/ 239 w 443"/>
                    <a:gd name="T15" fmla="*/ 244 h 440"/>
                    <a:gd name="T16" fmla="*/ 238 w 443"/>
                    <a:gd name="T17" fmla="*/ 234 h 440"/>
                    <a:gd name="T18" fmla="*/ 228 w 443"/>
                    <a:gd name="T19" fmla="*/ 250 h 440"/>
                    <a:gd name="T20" fmla="*/ 206 w 443"/>
                    <a:gd name="T21" fmla="*/ 274 h 440"/>
                    <a:gd name="T22" fmla="*/ 181 w 443"/>
                    <a:gd name="T23" fmla="*/ 287 h 440"/>
                    <a:gd name="T24" fmla="*/ 156 w 443"/>
                    <a:gd name="T25" fmla="*/ 276 h 440"/>
                    <a:gd name="T26" fmla="*/ 148 w 443"/>
                    <a:gd name="T27" fmla="*/ 255 h 440"/>
                    <a:gd name="T28" fmla="*/ 151 w 443"/>
                    <a:gd name="T29" fmla="*/ 234 h 440"/>
                    <a:gd name="T30" fmla="*/ 162 w 443"/>
                    <a:gd name="T31" fmla="*/ 212 h 440"/>
                    <a:gd name="T32" fmla="*/ 166 w 443"/>
                    <a:gd name="T33" fmla="*/ 196 h 440"/>
                    <a:gd name="T34" fmla="*/ 148 w 443"/>
                    <a:gd name="T35" fmla="*/ 203 h 440"/>
                    <a:gd name="T36" fmla="*/ 115 w 443"/>
                    <a:gd name="T37" fmla="*/ 219 h 440"/>
                    <a:gd name="T38" fmla="*/ 88 w 443"/>
                    <a:gd name="T39" fmla="*/ 231 h 440"/>
                    <a:gd name="T40" fmla="*/ 79 w 443"/>
                    <a:gd name="T41" fmla="*/ 222 h 440"/>
                    <a:gd name="T42" fmla="*/ 84 w 443"/>
                    <a:gd name="T43" fmla="*/ 196 h 440"/>
                    <a:gd name="T44" fmla="*/ 97 w 443"/>
                    <a:gd name="T45" fmla="*/ 168 h 440"/>
                    <a:gd name="T46" fmla="*/ 105 w 443"/>
                    <a:gd name="T47" fmla="*/ 149 h 440"/>
                    <a:gd name="T48" fmla="*/ 105 w 443"/>
                    <a:gd name="T49" fmla="*/ 149 h 440"/>
                    <a:gd name="T50" fmla="*/ 86 w 443"/>
                    <a:gd name="T51" fmla="*/ 168 h 440"/>
                    <a:gd name="T52" fmla="*/ 63 w 443"/>
                    <a:gd name="T53" fmla="*/ 190 h 440"/>
                    <a:gd name="T54" fmla="*/ 40 w 443"/>
                    <a:gd name="T55" fmla="*/ 202 h 440"/>
                    <a:gd name="T56" fmla="*/ 34 w 443"/>
                    <a:gd name="T57" fmla="*/ 187 h 440"/>
                    <a:gd name="T58" fmla="*/ 48 w 443"/>
                    <a:gd name="T59" fmla="*/ 165 h 440"/>
                    <a:gd name="T60" fmla="*/ 71 w 443"/>
                    <a:gd name="T61" fmla="*/ 145 h 440"/>
                    <a:gd name="T62" fmla="*/ 89 w 443"/>
                    <a:gd name="T63" fmla="*/ 133 h 440"/>
                    <a:gd name="T64" fmla="*/ 0 w 443"/>
                    <a:gd name="T65" fmla="*/ 111 h 440"/>
                    <a:gd name="T66" fmla="*/ 13 w 443"/>
                    <a:gd name="T67" fmla="*/ 109 h 440"/>
                    <a:gd name="T68" fmla="*/ 33 w 443"/>
                    <a:gd name="T69" fmla="*/ 107 h 440"/>
                    <a:gd name="T70" fmla="*/ 58 w 443"/>
                    <a:gd name="T71" fmla="*/ 104 h 440"/>
                    <a:gd name="T72" fmla="*/ 77 w 443"/>
                    <a:gd name="T73" fmla="*/ 100 h 440"/>
                    <a:gd name="T74" fmla="*/ 73 w 443"/>
                    <a:gd name="T75" fmla="*/ 88 h 440"/>
                    <a:gd name="T76" fmla="*/ 51 w 443"/>
                    <a:gd name="T77" fmla="*/ 69 h 440"/>
                    <a:gd name="T78" fmla="*/ 31 w 443"/>
                    <a:gd name="T79" fmla="*/ 47 h 440"/>
                    <a:gd name="T80" fmla="*/ 30 w 443"/>
                    <a:gd name="T81" fmla="*/ 30 h 440"/>
                    <a:gd name="T82" fmla="*/ 53 w 443"/>
                    <a:gd name="T83" fmla="*/ 21 h 440"/>
                    <a:gd name="T84" fmla="*/ 86 w 443"/>
                    <a:gd name="T85" fmla="*/ 26 h 440"/>
                    <a:gd name="T86" fmla="*/ 118 w 443"/>
                    <a:gd name="T87" fmla="*/ 36 h 440"/>
                    <a:gd name="T88" fmla="*/ 139 w 443"/>
                    <a:gd name="T89" fmla="*/ 56 h 440"/>
                    <a:gd name="T90" fmla="*/ 140 w 443"/>
                    <a:gd name="T91" fmla="*/ 60 h 440"/>
                    <a:gd name="T92" fmla="*/ 129 w 443"/>
                    <a:gd name="T93" fmla="*/ 44 h 440"/>
                    <a:gd name="T94" fmla="*/ 117 w 443"/>
                    <a:gd name="T95" fmla="*/ 19 h 440"/>
                    <a:gd name="T96" fmla="*/ 113 w 443"/>
                    <a:gd name="T97" fmla="*/ 2 h 440"/>
                    <a:gd name="T98" fmla="*/ 129 w 443"/>
                    <a:gd name="T99" fmla="*/ 5 h 440"/>
                    <a:gd name="T100" fmla="*/ 160 w 443"/>
                    <a:gd name="T101" fmla="*/ 20 h 440"/>
                    <a:gd name="T102" fmla="*/ 190 w 443"/>
                    <a:gd name="T103" fmla="*/ 44 h 440"/>
                    <a:gd name="T104" fmla="*/ 211 w 443"/>
                    <a:gd name="T105" fmla="*/ 65 h 440"/>
                    <a:gd name="T106" fmla="*/ 220 w 443"/>
                    <a:gd name="T107" fmla="*/ 68 h 440"/>
                    <a:gd name="T108" fmla="*/ 228 w 443"/>
                    <a:gd name="T109" fmla="*/ 52 h 440"/>
                    <a:gd name="T110" fmla="*/ 233 w 443"/>
                    <a:gd name="T111" fmla="*/ 31 h 440"/>
                    <a:gd name="T112" fmla="*/ 238 w 443"/>
                    <a:gd name="T113" fmla="*/ 12 h 440"/>
                    <a:gd name="T114" fmla="*/ 259 w 443"/>
                    <a:gd name="T115" fmla="*/ 46 h 440"/>
                    <a:gd name="T116" fmla="*/ 290 w 443"/>
                    <a:gd name="T117" fmla="*/ 125 h 440"/>
                    <a:gd name="T118" fmla="*/ 312 w 443"/>
                    <a:gd name="T119" fmla="*/ 204 h 440"/>
                    <a:gd name="T120" fmla="*/ 301 w 443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3"/>
                    <a:gd name="T184" fmla="*/ 0 h 440"/>
                    <a:gd name="T185" fmla="*/ 443 w 443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3" h="440">
                      <a:moveTo>
                        <a:pt x="429" y="337"/>
                      </a:moveTo>
                      <a:lnTo>
                        <a:pt x="406" y="337"/>
                      </a:lnTo>
                      <a:lnTo>
                        <a:pt x="397" y="347"/>
                      </a:lnTo>
                      <a:lnTo>
                        <a:pt x="396" y="364"/>
                      </a:lnTo>
                      <a:lnTo>
                        <a:pt x="401" y="385"/>
                      </a:lnTo>
                      <a:lnTo>
                        <a:pt x="409" y="406"/>
                      </a:lnTo>
                      <a:lnTo>
                        <a:pt x="417" y="425"/>
                      </a:lnTo>
                      <a:lnTo>
                        <a:pt x="421" y="437"/>
                      </a:lnTo>
                      <a:lnTo>
                        <a:pt x="417" y="440"/>
                      </a:lnTo>
                      <a:lnTo>
                        <a:pt x="404" y="433"/>
                      </a:lnTo>
                      <a:lnTo>
                        <a:pt x="389" y="422"/>
                      </a:lnTo>
                      <a:lnTo>
                        <a:pt x="376" y="408"/>
                      </a:lnTo>
                      <a:lnTo>
                        <a:pt x="364" y="392"/>
                      </a:lnTo>
                      <a:lnTo>
                        <a:pt x="353" y="376"/>
                      </a:lnTo>
                      <a:lnTo>
                        <a:pt x="345" y="360"/>
                      </a:lnTo>
                      <a:lnTo>
                        <a:pt x="341" y="347"/>
                      </a:lnTo>
                      <a:lnTo>
                        <a:pt x="340" y="336"/>
                      </a:lnTo>
                      <a:lnTo>
                        <a:pt x="338" y="333"/>
                      </a:lnTo>
                      <a:lnTo>
                        <a:pt x="332" y="341"/>
                      </a:lnTo>
                      <a:lnTo>
                        <a:pt x="323" y="356"/>
                      </a:lnTo>
                      <a:lnTo>
                        <a:pt x="309" y="372"/>
                      </a:lnTo>
                      <a:lnTo>
                        <a:pt x="293" y="389"/>
                      </a:lnTo>
                      <a:lnTo>
                        <a:pt x="276" y="402"/>
                      </a:lnTo>
                      <a:lnTo>
                        <a:pt x="257" y="409"/>
                      </a:lnTo>
                      <a:lnTo>
                        <a:pt x="238" y="405"/>
                      </a:lnTo>
                      <a:lnTo>
                        <a:pt x="222" y="393"/>
                      </a:lnTo>
                      <a:lnTo>
                        <a:pt x="214" y="380"/>
                      </a:lnTo>
                      <a:lnTo>
                        <a:pt x="210" y="365"/>
                      </a:lnTo>
                      <a:lnTo>
                        <a:pt x="211" y="349"/>
                      </a:lnTo>
                      <a:lnTo>
                        <a:pt x="215" y="333"/>
                      </a:lnTo>
                      <a:lnTo>
                        <a:pt x="222" y="317"/>
                      </a:lnTo>
                      <a:lnTo>
                        <a:pt x="230" y="303"/>
                      </a:lnTo>
                      <a:lnTo>
                        <a:pt x="236" y="288"/>
                      </a:lnTo>
                      <a:lnTo>
                        <a:pt x="236" y="280"/>
                      </a:lnTo>
                      <a:lnTo>
                        <a:pt x="227" y="281"/>
                      </a:lnTo>
                      <a:lnTo>
                        <a:pt x="210" y="289"/>
                      </a:lnTo>
                      <a:lnTo>
                        <a:pt x="187" y="301"/>
                      </a:lnTo>
                      <a:lnTo>
                        <a:pt x="164" y="313"/>
                      </a:lnTo>
                      <a:lnTo>
                        <a:pt x="142" y="324"/>
                      </a:lnTo>
                      <a:lnTo>
                        <a:pt x="125" y="329"/>
                      </a:lnTo>
                      <a:lnTo>
                        <a:pt x="114" y="327"/>
                      </a:lnTo>
                      <a:lnTo>
                        <a:pt x="111" y="316"/>
                      </a:lnTo>
                      <a:lnTo>
                        <a:pt x="114" y="299"/>
                      </a:lnTo>
                      <a:lnTo>
                        <a:pt x="119" y="280"/>
                      </a:lnTo>
                      <a:lnTo>
                        <a:pt x="127" y="259"/>
                      </a:lnTo>
                      <a:lnTo>
                        <a:pt x="137" y="240"/>
                      </a:lnTo>
                      <a:lnTo>
                        <a:pt x="145" y="224"/>
                      </a:lnTo>
                      <a:lnTo>
                        <a:pt x="150" y="212"/>
                      </a:lnTo>
                      <a:lnTo>
                        <a:pt x="152" y="208"/>
                      </a:lnTo>
                      <a:lnTo>
                        <a:pt x="149" y="212"/>
                      </a:lnTo>
                      <a:lnTo>
                        <a:pt x="139" y="224"/>
                      </a:lnTo>
                      <a:lnTo>
                        <a:pt x="123" y="240"/>
                      </a:lnTo>
                      <a:lnTo>
                        <a:pt x="107" y="256"/>
                      </a:lnTo>
                      <a:lnTo>
                        <a:pt x="89" y="272"/>
                      </a:lnTo>
                      <a:lnTo>
                        <a:pt x="71" y="283"/>
                      </a:lnTo>
                      <a:lnTo>
                        <a:pt x="58" y="287"/>
                      </a:lnTo>
                      <a:lnTo>
                        <a:pt x="49" y="280"/>
                      </a:lnTo>
                      <a:lnTo>
                        <a:pt x="48" y="267"/>
                      </a:lnTo>
                      <a:lnTo>
                        <a:pt x="54" y="251"/>
                      </a:lnTo>
                      <a:lnTo>
                        <a:pt x="67" y="235"/>
                      </a:lnTo>
                      <a:lnTo>
                        <a:pt x="83" y="220"/>
                      </a:lnTo>
                      <a:lnTo>
                        <a:pt x="101" y="207"/>
                      </a:lnTo>
                      <a:lnTo>
                        <a:pt x="115" y="196"/>
                      </a:lnTo>
                      <a:lnTo>
                        <a:pt x="127" y="190"/>
                      </a:lnTo>
                      <a:lnTo>
                        <a:pt x="131" y="187"/>
                      </a:lnTo>
                      <a:lnTo>
                        <a:pt x="0" y="158"/>
                      </a:lnTo>
                      <a:lnTo>
                        <a:pt x="4" y="158"/>
                      </a:lnTo>
                      <a:lnTo>
                        <a:pt x="13" y="156"/>
                      </a:lnTo>
                      <a:lnTo>
                        <a:pt x="28" y="155"/>
                      </a:lnTo>
                      <a:lnTo>
                        <a:pt x="45" y="152"/>
                      </a:lnTo>
                      <a:lnTo>
                        <a:pt x="63" y="150"/>
                      </a:lnTo>
                      <a:lnTo>
                        <a:pt x="82" y="147"/>
                      </a:lnTo>
                      <a:lnTo>
                        <a:pt x="97" y="145"/>
                      </a:lnTo>
                      <a:lnTo>
                        <a:pt x="109" y="142"/>
                      </a:lnTo>
                      <a:lnTo>
                        <a:pt x="111" y="137"/>
                      </a:lnTo>
                      <a:lnTo>
                        <a:pt x="103" y="127"/>
                      </a:lnTo>
                      <a:lnTo>
                        <a:pt x="89" y="114"/>
                      </a:lnTo>
                      <a:lnTo>
                        <a:pt x="71" y="98"/>
                      </a:lnTo>
                      <a:lnTo>
                        <a:pt x="54" y="82"/>
                      </a:lnTo>
                      <a:lnTo>
                        <a:pt x="41" y="66"/>
                      </a:lnTo>
                      <a:lnTo>
                        <a:pt x="34" y="53"/>
                      </a:lnTo>
                      <a:lnTo>
                        <a:pt x="40" y="41"/>
                      </a:lnTo>
                      <a:lnTo>
                        <a:pt x="54" y="33"/>
                      </a:lnTo>
                      <a:lnTo>
                        <a:pt x="74" y="30"/>
                      </a:lnTo>
                      <a:lnTo>
                        <a:pt x="97" y="30"/>
                      </a:lnTo>
                      <a:lnTo>
                        <a:pt x="122" y="35"/>
                      </a:lnTo>
                      <a:lnTo>
                        <a:pt x="146" y="42"/>
                      </a:lnTo>
                      <a:lnTo>
                        <a:pt x="167" y="53"/>
                      </a:lnTo>
                      <a:lnTo>
                        <a:pt x="186" y="65"/>
                      </a:lnTo>
                      <a:lnTo>
                        <a:pt x="198" y="79"/>
                      </a:lnTo>
                      <a:lnTo>
                        <a:pt x="203" y="89"/>
                      </a:lnTo>
                      <a:lnTo>
                        <a:pt x="200" y="86"/>
                      </a:lnTo>
                      <a:lnTo>
                        <a:pt x="194" y="77"/>
                      </a:lnTo>
                      <a:lnTo>
                        <a:pt x="184" y="62"/>
                      </a:lnTo>
                      <a:lnTo>
                        <a:pt x="175" y="45"/>
                      </a:lnTo>
                      <a:lnTo>
                        <a:pt x="166" y="28"/>
                      </a:lnTo>
                      <a:lnTo>
                        <a:pt x="160" y="12"/>
                      </a:lnTo>
                      <a:lnTo>
                        <a:pt x="160" y="2"/>
                      </a:lnTo>
                      <a:lnTo>
                        <a:pt x="168" y="0"/>
                      </a:lnTo>
                      <a:lnTo>
                        <a:pt x="184" y="5"/>
                      </a:lnTo>
                      <a:lnTo>
                        <a:pt x="204" y="16"/>
                      </a:lnTo>
                      <a:lnTo>
                        <a:pt x="227" y="29"/>
                      </a:lnTo>
                      <a:lnTo>
                        <a:pt x="249" y="45"/>
                      </a:lnTo>
                      <a:lnTo>
                        <a:pt x="271" y="62"/>
                      </a:lnTo>
                      <a:lnTo>
                        <a:pt x="288" y="78"/>
                      </a:lnTo>
                      <a:lnTo>
                        <a:pt x="300" y="93"/>
                      </a:lnTo>
                      <a:lnTo>
                        <a:pt x="307" y="99"/>
                      </a:lnTo>
                      <a:lnTo>
                        <a:pt x="313" y="97"/>
                      </a:lnTo>
                      <a:lnTo>
                        <a:pt x="317" y="89"/>
                      </a:lnTo>
                      <a:lnTo>
                        <a:pt x="323" y="74"/>
                      </a:lnTo>
                      <a:lnTo>
                        <a:pt x="325" y="59"/>
                      </a:lnTo>
                      <a:lnTo>
                        <a:pt x="331" y="43"/>
                      </a:lnTo>
                      <a:lnTo>
                        <a:pt x="335" y="30"/>
                      </a:lnTo>
                      <a:lnTo>
                        <a:pt x="340" y="21"/>
                      </a:lnTo>
                      <a:lnTo>
                        <a:pt x="350" y="30"/>
                      </a:lnTo>
                      <a:lnTo>
                        <a:pt x="369" y="65"/>
                      </a:lnTo>
                      <a:lnTo>
                        <a:pt x="392" y="117"/>
                      </a:lnTo>
                      <a:lnTo>
                        <a:pt x="414" y="178"/>
                      </a:lnTo>
                      <a:lnTo>
                        <a:pt x="433" y="239"/>
                      </a:lnTo>
                      <a:lnTo>
                        <a:pt x="443" y="291"/>
                      </a:lnTo>
                      <a:lnTo>
                        <a:pt x="443" y="327"/>
                      </a:lnTo>
                      <a:lnTo>
                        <a:pt x="429" y="337"/>
                      </a:lnTo>
                      <a:close/>
                    </a:path>
                  </a:pathLst>
                </a:custGeom>
                <a:solidFill>
                  <a:srgbClr val="16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6" name="Freeform 6"/>
                <p:cNvSpPr>
                  <a:spLocks/>
                </p:cNvSpPr>
                <p:nvPr/>
              </p:nvSpPr>
              <p:spPr bwMode="auto">
                <a:xfrm>
                  <a:off x="2517" y="2976"/>
                  <a:ext cx="425" cy="423"/>
                </a:xfrm>
                <a:custGeom>
                  <a:avLst/>
                  <a:gdLst>
                    <a:gd name="T0" fmla="*/ 285 w 442"/>
                    <a:gd name="T1" fmla="*/ 236 h 440"/>
                    <a:gd name="T2" fmla="*/ 277 w 442"/>
                    <a:gd name="T3" fmla="*/ 255 h 440"/>
                    <a:gd name="T4" fmla="*/ 287 w 442"/>
                    <a:gd name="T5" fmla="*/ 286 h 440"/>
                    <a:gd name="T6" fmla="*/ 295 w 442"/>
                    <a:gd name="T7" fmla="*/ 307 h 440"/>
                    <a:gd name="T8" fmla="*/ 283 w 442"/>
                    <a:gd name="T9" fmla="*/ 304 h 440"/>
                    <a:gd name="T10" fmla="*/ 263 w 442"/>
                    <a:gd name="T11" fmla="*/ 286 h 440"/>
                    <a:gd name="T12" fmla="*/ 247 w 442"/>
                    <a:gd name="T13" fmla="*/ 264 h 440"/>
                    <a:gd name="T14" fmla="*/ 238 w 442"/>
                    <a:gd name="T15" fmla="*/ 243 h 440"/>
                    <a:gd name="T16" fmla="*/ 237 w 442"/>
                    <a:gd name="T17" fmla="*/ 235 h 440"/>
                    <a:gd name="T18" fmla="*/ 226 w 442"/>
                    <a:gd name="T19" fmla="*/ 250 h 440"/>
                    <a:gd name="T20" fmla="*/ 206 w 442"/>
                    <a:gd name="T21" fmla="*/ 275 h 440"/>
                    <a:gd name="T22" fmla="*/ 181 w 442"/>
                    <a:gd name="T23" fmla="*/ 286 h 440"/>
                    <a:gd name="T24" fmla="*/ 156 w 442"/>
                    <a:gd name="T25" fmla="*/ 276 h 440"/>
                    <a:gd name="T26" fmla="*/ 146 w 442"/>
                    <a:gd name="T27" fmla="*/ 256 h 440"/>
                    <a:gd name="T28" fmla="*/ 151 w 442"/>
                    <a:gd name="T29" fmla="*/ 235 h 440"/>
                    <a:gd name="T30" fmla="*/ 161 w 442"/>
                    <a:gd name="T31" fmla="*/ 212 h 440"/>
                    <a:gd name="T32" fmla="*/ 165 w 442"/>
                    <a:gd name="T33" fmla="*/ 197 h 440"/>
                    <a:gd name="T34" fmla="*/ 146 w 442"/>
                    <a:gd name="T35" fmla="*/ 204 h 440"/>
                    <a:gd name="T36" fmla="*/ 114 w 442"/>
                    <a:gd name="T37" fmla="*/ 220 h 440"/>
                    <a:gd name="T38" fmla="*/ 87 w 442"/>
                    <a:gd name="T39" fmla="*/ 230 h 440"/>
                    <a:gd name="T40" fmla="*/ 79 w 442"/>
                    <a:gd name="T41" fmla="*/ 221 h 440"/>
                    <a:gd name="T42" fmla="*/ 84 w 442"/>
                    <a:gd name="T43" fmla="*/ 197 h 440"/>
                    <a:gd name="T44" fmla="*/ 95 w 442"/>
                    <a:gd name="T45" fmla="*/ 169 h 440"/>
                    <a:gd name="T46" fmla="*/ 105 w 442"/>
                    <a:gd name="T47" fmla="*/ 150 h 440"/>
                    <a:gd name="T48" fmla="*/ 104 w 442"/>
                    <a:gd name="T49" fmla="*/ 150 h 440"/>
                    <a:gd name="T50" fmla="*/ 86 w 442"/>
                    <a:gd name="T51" fmla="*/ 169 h 440"/>
                    <a:gd name="T52" fmla="*/ 61 w 442"/>
                    <a:gd name="T53" fmla="*/ 191 h 440"/>
                    <a:gd name="T54" fmla="*/ 39 w 442"/>
                    <a:gd name="T55" fmla="*/ 202 h 440"/>
                    <a:gd name="T56" fmla="*/ 33 w 442"/>
                    <a:gd name="T57" fmla="*/ 187 h 440"/>
                    <a:gd name="T58" fmla="*/ 47 w 442"/>
                    <a:gd name="T59" fmla="*/ 165 h 440"/>
                    <a:gd name="T60" fmla="*/ 70 w 442"/>
                    <a:gd name="T61" fmla="*/ 145 h 440"/>
                    <a:gd name="T62" fmla="*/ 88 w 442"/>
                    <a:gd name="T63" fmla="*/ 133 h 440"/>
                    <a:gd name="T64" fmla="*/ 0 w 442"/>
                    <a:gd name="T65" fmla="*/ 110 h 440"/>
                    <a:gd name="T66" fmla="*/ 13 w 442"/>
                    <a:gd name="T67" fmla="*/ 109 h 440"/>
                    <a:gd name="T68" fmla="*/ 33 w 442"/>
                    <a:gd name="T69" fmla="*/ 107 h 440"/>
                    <a:gd name="T70" fmla="*/ 57 w 442"/>
                    <a:gd name="T71" fmla="*/ 104 h 440"/>
                    <a:gd name="T72" fmla="*/ 76 w 442"/>
                    <a:gd name="T73" fmla="*/ 100 h 440"/>
                    <a:gd name="T74" fmla="*/ 72 w 442"/>
                    <a:gd name="T75" fmla="*/ 89 h 440"/>
                    <a:gd name="T76" fmla="*/ 50 w 442"/>
                    <a:gd name="T77" fmla="*/ 69 h 440"/>
                    <a:gd name="T78" fmla="*/ 30 w 442"/>
                    <a:gd name="T79" fmla="*/ 47 h 440"/>
                    <a:gd name="T80" fmla="*/ 29 w 442"/>
                    <a:gd name="T81" fmla="*/ 30 h 440"/>
                    <a:gd name="T82" fmla="*/ 52 w 442"/>
                    <a:gd name="T83" fmla="*/ 20 h 440"/>
                    <a:gd name="T84" fmla="*/ 85 w 442"/>
                    <a:gd name="T85" fmla="*/ 27 h 440"/>
                    <a:gd name="T86" fmla="*/ 118 w 442"/>
                    <a:gd name="T87" fmla="*/ 36 h 440"/>
                    <a:gd name="T88" fmla="*/ 138 w 442"/>
                    <a:gd name="T89" fmla="*/ 56 h 440"/>
                    <a:gd name="T90" fmla="*/ 139 w 442"/>
                    <a:gd name="T91" fmla="*/ 60 h 440"/>
                    <a:gd name="T92" fmla="*/ 129 w 442"/>
                    <a:gd name="T93" fmla="*/ 44 h 440"/>
                    <a:gd name="T94" fmla="*/ 115 w 442"/>
                    <a:gd name="T95" fmla="*/ 19 h 440"/>
                    <a:gd name="T96" fmla="*/ 113 w 442"/>
                    <a:gd name="T97" fmla="*/ 3 h 440"/>
                    <a:gd name="T98" fmla="*/ 129 w 442"/>
                    <a:gd name="T99" fmla="*/ 5 h 440"/>
                    <a:gd name="T100" fmla="*/ 158 w 442"/>
                    <a:gd name="T101" fmla="*/ 20 h 440"/>
                    <a:gd name="T102" fmla="*/ 189 w 442"/>
                    <a:gd name="T103" fmla="*/ 44 h 440"/>
                    <a:gd name="T104" fmla="*/ 211 w 442"/>
                    <a:gd name="T105" fmla="*/ 65 h 440"/>
                    <a:gd name="T106" fmla="*/ 219 w 442"/>
                    <a:gd name="T107" fmla="*/ 68 h 440"/>
                    <a:gd name="T108" fmla="*/ 226 w 442"/>
                    <a:gd name="T109" fmla="*/ 52 h 440"/>
                    <a:gd name="T110" fmla="*/ 231 w 442"/>
                    <a:gd name="T111" fmla="*/ 31 h 440"/>
                    <a:gd name="T112" fmla="*/ 238 w 442"/>
                    <a:gd name="T113" fmla="*/ 12 h 440"/>
                    <a:gd name="T114" fmla="*/ 258 w 442"/>
                    <a:gd name="T115" fmla="*/ 46 h 440"/>
                    <a:gd name="T116" fmla="*/ 289 w 442"/>
                    <a:gd name="T117" fmla="*/ 125 h 440"/>
                    <a:gd name="T118" fmla="*/ 311 w 442"/>
                    <a:gd name="T119" fmla="*/ 204 h 440"/>
                    <a:gd name="T120" fmla="*/ 301 w 442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2"/>
                    <a:gd name="T184" fmla="*/ 0 h 440"/>
                    <a:gd name="T185" fmla="*/ 442 w 442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2" h="440">
                      <a:moveTo>
                        <a:pt x="427" y="336"/>
                      </a:moveTo>
                      <a:lnTo>
                        <a:pt x="405" y="336"/>
                      </a:lnTo>
                      <a:lnTo>
                        <a:pt x="396" y="347"/>
                      </a:lnTo>
                      <a:lnTo>
                        <a:pt x="394" y="364"/>
                      </a:lnTo>
                      <a:lnTo>
                        <a:pt x="400" y="384"/>
                      </a:lnTo>
                      <a:lnTo>
                        <a:pt x="407" y="406"/>
                      </a:lnTo>
                      <a:lnTo>
                        <a:pt x="415" y="424"/>
                      </a:lnTo>
                      <a:lnTo>
                        <a:pt x="419" y="437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8" y="423"/>
                      </a:lnTo>
                      <a:lnTo>
                        <a:pt x="374" y="408"/>
                      </a:lnTo>
                      <a:lnTo>
                        <a:pt x="362" y="392"/>
                      </a:lnTo>
                      <a:lnTo>
                        <a:pt x="352" y="375"/>
                      </a:lnTo>
                      <a:lnTo>
                        <a:pt x="344" y="359"/>
                      </a:lnTo>
                      <a:lnTo>
                        <a:pt x="340" y="346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30" y="342"/>
                      </a:lnTo>
                      <a:lnTo>
                        <a:pt x="321" y="356"/>
                      </a:lnTo>
                      <a:lnTo>
                        <a:pt x="308" y="372"/>
                      </a:lnTo>
                      <a:lnTo>
                        <a:pt x="293" y="390"/>
                      </a:lnTo>
                      <a:lnTo>
                        <a:pt x="276" y="403"/>
                      </a:lnTo>
                      <a:lnTo>
                        <a:pt x="257" y="408"/>
                      </a:lnTo>
                      <a:lnTo>
                        <a:pt x="237" y="404"/>
                      </a:lnTo>
                      <a:lnTo>
                        <a:pt x="221" y="394"/>
                      </a:lnTo>
                      <a:lnTo>
                        <a:pt x="212" y="380"/>
                      </a:lnTo>
                      <a:lnTo>
                        <a:pt x="208" y="366"/>
                      </a:lnTo>
                      <a:lnTo>
                        <a:pt x="210" y="350"/>
                      </a:lnTo>
                      <a:lnTo>
                        <a:pt x="214" y="334"/>
                      </a:lnTo>
                      <a:lnTo>
                        <a:pt x="220" y="318"/>
                      </a:lnTo>
                      <a:lnTo>
                        <a:pt x="228" y="303"/>
                      </a:lnTo>
                      <a:lnTo>
                        <a:pt x="235" y="289"/>
                      </a:lnTo>
                      <a:lnTo>
                        <a:pt x="235" y="281"/>
                      </a:lnTo>
                      <a:lnTo>
                        <a:pt x="225" y="282"/>
                      </a:lnTo>
                      <a:lnTo>
                        <a:pt x="208" y="290"/>
                      </a:lnTo>
                      <a:lnTo>
                        <a:pt x="187" y="302"/>
                      </a:lnTo>
                      <a:lnTo>
                        <a:pt x="163" y="314"/>
                      </a:lnTo>
                      <a:lnTo>
                        <a:pt x="142" y="324"/>
                      </a:lnTo>
                      <a:lnTo>
                        <a:pt x="124" y="328"/>
                      </a:lnTo>
                      <a:lnTo>
                        <a:pt x="114" y="326"/>
                      </a:lnTo>
                      <a:lnTo>
                        <a:pt x="111" y="315"/>
                      </a:lnTo>
                      <a:lnTo>
                        <a:pt x="113" y="299"/>
                      </a:lnTo>
                      <a:lnTo>
                        <a:pt x="119" y="281"/>
                      </a:lnTo>
                      <a:lnTo>
                        <a:pt x="127" y="259"/>
                      </a:lnTo>
                      <a:lnTo>
                        <a:pt x="135" y="241"/>
                      </a:lnTo>
                      <a:lnTo>
                        <a:pt x="143" y="225"/>
                      </a:lnTo>
                      <a:lnTo>
                        <a:pt x="148" y="213"/>
                      </a:lnTo>
                      <a:lnTo>
                        <a:pt x="151" y="209"/>
                      </a:lnTo>
                      <a:lnTo>
                        <a:pt x="147" y="213"/>
                      </a:lnTo>
                      <a:lnTo>
                        <a:pt x="138" y="225"/>
                      </a:lnTo>
                      <a:lnTo>
                        <a:pt x="123" y="241"/>
                      </a:lnTo>
                      <a:lnTo>
                        <a:pt x="106" y="257"/>
                      </a:lnTo>
                      <a:lnTo>
                        <a:pt x="87" y="273"/>
                      </a:lnTo>
                      <a:lnTo>
                        <a:pt x="71" y="283"/>
                      </a:lnTo>
                      <a:lnTo>
                        <a:pt x="57" y="287"/>
                      </a:lnTo>
                      <a:lnTo>
                        <a:pt x="47" y="281"/>
                      </a:lnTo>
                      <a:lnTo>
                        <a:pt x="46" y="267"/>
                      </a:lnTo>
                      <a:lnTo>
                        <a:pt x="53" y="251"/>
                      </a:lnTo>
                      <a:lnTo>
                        <a:pt x="66" y="235"/>
                      </a:lnTo>
                      <a:lnTo>
                        <a:pt x="82" y="221"/>
                      </a:lnTo>
                      <a:lnTo>
                        <a:pt x="99" y="207"/>
                      </a:lnTo>
                      <a:lnTo>
                        <a:pt x="114" y="197"/>
                      </a:lnTo>
                      <a:lnTo>
                        <a:pt x="126" y="190"/>
                      </a:lnTo>
                      <a:lnTo>
                        <a:pt x="130" y="187"/>
                      </a:lnTo>
                      <a:lnTo>
                        <a:pt x="0" y="157"/>
                      </a:lnTo>
                      <a:lnTo>
                        <a:pt x="4" y="157"/>
                      </a:lnTo>
                      <a:lnTo>
                        <a:pt x="13" y="156"/>
                      </a:lnTo>
                      <a:lnTo>
                        <a:pt x="28" y="154"/>
                      </a:lnTo>
                      <a:lnTo>
                        <a:pt x="45" y="152"/>
                      </a:lnTo>
                      <a:lnTo>
                        <a:pt x="62" y="150"/>
                      </a:lnTo>
                      <a:lnTo>
                        <a:pt x="81" y="148"/>
                      </a:lnTo>
                      <a:lnTo>
                        <a:pt x="95" y="145"/>
                      </a:lnTo>
                      <a:lnTo>
                        <a:pt x="107" y="142"/>
                      </a:lnTo>
                      <a:lnTo>
                        <a:pt x="110" y="137"/>
                      </a:lnTo>
                      <a:lnTo>
                        <a:pt x="102" y="128"/>
                      </a:lnTo>
                      <a:lnTo>
                        <a:pt x="87" y="114"/>
                      </a:lnTo>
                      <a:lnTo>
                        <a:pt x="70" y="98"/>
                      </a:lnTo>
                      <a:lnTo>
                        <a:pt x="53" y="82"/>
                      </a:lnTo>
                      <a:lnTo>
                        <a:pt x="39" y="66"/>
                      </a:lnTo>
                      <a:lnTo>
                        <a:pt x="33" y="52"/>
                      </a:lnTo>
                      <a:lnTo>
                        <a:pt x="38" y="40"/>
                      </a:lnTo>
                      <a:lnTo>
                        <a:pt x="53" y="33"/>
                      </a:lnTo>
                      <a:lnTo>
                        <a:pt x="73" y="29"/>
                      </a:lnTo>
                      <a:lnTo>
                        <a:pt x="97" y="31"/>
                      </a:lnTo>
                      <a:lnTo>
                        <a:pt x="121" y="36"/>
                      </a:lnTo>
                      <a:lnTo>
                        <a:pt x="144" y="43"/>
                      </a:lnTo>
                      <a:lnTo>
                        <a:pt x="167" y="53"/>
                      </a:lnTo>
                      <a:lnTo>
                        <a:pt x="184" y="65"/>
                      </a:lnTo>
                      <a:lnTo>
                        <a:pt x="196" y="80"/>
                      </a:lnTo>
                      <a:lnTo>
                        <a:pt x="202" y="89"/>
                      </a:lnTo>
                      <a:lnTo>
                        <a:pt x="199" y="86"/>
                      </a:lnTo>
                      <a:lnTo>
                        <a:pt x="192" y="77"/>
                      </a:lnTo>
                      <a:lnTo>
                        <a:pt x="183" y="62"/>
                      </a:lnTo>
                      <a:lnTo>
                        <a:pt x="174" y="45"/>
                      </a:lnTo>
                      <a:lnTo>
                        <a:pt x="164" y="28"/>
                      </a:lnTo>
                      <a:lnTo>
                        <a:pt x="160" y="12"/>
                      </a:lnTo>
                      <a:lnTo>
                        <a:pt x="160" y="3"/>
                      </a:lnTo>
                      <a:lnTo>
                        <a:pt x="168" y="0"/>
                      </a:lnTo>
                      <a:lnTo>
                        <a:pt x="183" y="5"/>
                      </a:lnTo>
                      <a:lnTo>
                        <a:pt x="203" y="16"/>
                      </a:lnTo>
                      <a:lnTo>
                        <a:pt x="225" y="29"/>
                      </a:lnTo>
                      <a:lnTo>
                        <a:pt x="248" y="45"/>
                      </a:lnTo>
                      <a:lnTo>
                        <a:pt x="269" y="62"/>
                      </a:lnTo>
                      <a:lnTo>
                        <a:pt x="287" y="78"/>
                      </a:lnTo>
                      <a:lnTo>
                        <a:pt x="299" y="93"/>
                      </a:lnTo>
                      <a:lnTo>
                        <a:pt x="305" y="100"/>
                      </a:lnTo>
                      <a:lnTo>
                        <a:pt x="312" y="97"/>
                      </a:lnTo>
                      <a:lnTo>
                        <a:pt x="316" y="89"/>
                      </a:lnTo>
                      <a:lnTo>
                        <a:pt x="321" y="74"/>
                      </a:lnTo>
                      <a:lnTo>
                        <a:pt x="324" y="59"/>
                      </a:lnTo>
                      <a:lnTo>
                        <a:pt x="329" y="43"/>
                      </a:lnTo>
                      <a:lnTo>
                        <a:pt x="333" y="29"/>
                      </a:lnTo>
                      <a:lnTo>
                        <a:pt x="338" y="20"/>
                      </a:lnTo>
                      <a:lnTo>
                        <a:pt x="349" y="29"/>
                      </a:lnTo>
                      <a:lnTo>
                        <a:pt x="368" y="65"/>
                      </a:lnTo>
                      <a:lnTo>
                        <a:pt x="390" y="117"/>
                      </a:lnTo>
                      <a:lnTo>
                        <a:pt x="413" y="178"/>
                      </a:lnTo>
                      <a:lnTo>
                        <a:pt x="431" y="238"/>
                      </a:lnTo>
                      <a:lnTo>
                        <a:pt x="442" y="291"/>
                      </a:lnTo>
                      <a:lnTo>
                        <a:pt x="442" y="326"/>
                      </a:lnTo>
                      <a:lnTo>
                        <a:pt x="427" y="3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7" name="Freeform 7"/>
                <p:cNvSpPr>
                  <a:spLocks/>
                </p:cNvSpPr>
                <p:nvPr/>
              </p:nvSpPr>
              <p:spPr bwMode="auto">
                <a:xfrm rot="-4196875">
                  <a:off x="2811" y="3138"/>
                  <a:ext cx="426" cy="423"/>
                </a:xfrm>
                <a:custGeom>
                  <a:avLst/>
                  <a:gdLst>
                    <a:gd name="T0" fmla="*/ 286 w 443"/>
                    <a:gd name="T1" fmla="*/ 236 h 440"/>
                    <a:gd name="T2" fmla="*/ 278 w 443"/>
                    <a:gd name="T3" fmla="*/ 255 h 440"/>
                    <a:gd name="T4" fmla="*/ 288 w 443"/>
                    <a:gd name="T5" fmla="*/ 286 h 440"/>
                    <a:gd name="T6" fmla="*/ 296 w 443"/>
                    <a:gd name="T7" fmla="*/ 307 h 440"/>
                    <a:gd name="T8" fmla="*/ 284 w 443"/>
                    <a:gd name="T9" fmla="*/ 304 h 440"/>
                    <a:gd name="T10" fmla="*/ 265 w 443"/>
                    <a:gd name="T11" fmla="*/ 286 h 440"/>
                    <a:gd name="T12" fmla="*/ 247 w 443"/>
                    <a:gd name="T13" fmla="*/ 264 h 440"/>
                    <a:gd name="T14" fmla="*/ 239 w 443"/>
                    <a:gd name="T15" fmla="*/ 244 h 440"/>
                    <a:gd name="T16" fmla="*/ 238 w 443"/>
                    <a:gd name="T17" fmla="*/ 234 h 440"/>
                    <a:gd name="T18" fmla="*/ 228 w 443"/>
                    <a:gd name="T19" fmla="*/ 250 h 440"/>
                    <a:gd name="T20" fmla="*/ 206 w 443"/>
                    <a:gd name="T21" fmla="*/ 274 h 440"/>
                    <a:gd name="T22" fmla="*/ 181 w 443"/>
                    <a:gd name="T23" fmla="*/ 287 h 440"/>
                    <a:gd name="T24" fmla="*/ 156 w 443"/>
                    <a:gd name="T25" fmla="*/ 276 h 440"/>
                    <a:gd name="T26" fmla="*/ 148 w 443"/>
                    <a:gd name="T27" fmla="*/ 255 h 440"/>
                    <a:gd name="T28" fmla="*/ 151 w 443"/>
                    <a:gd name="T29" fmla="*/ 234 h 440"/>
                    <a:gd name="T30" fmla="*/ 162 w 443"/>
                    <a:gd name="T31" fmla="*/ 212 h 440"/>
                    <a:gd name="T32" fmla="*/ 166 w 443"/>
                    <a:gd name="T33" fmla="*/ 196 h 440"/>
                    <a:gd name="T34" fmla="*/ 148 w 443"/>
                    <a:gd name="T35" fmla="*/ 203 h 440"/>
                    <a:gd name="T36" fmla="*/ 115 w 443"/>
                    <a:gd name="T37" fmla="*/ 219 h 440"/>
                    <a:gd name="T38" fmla="*/ 88 w 443"/>
                    <a:gd name="T39" fmla="*/ 231 h 440"/>
                    <a:gd name="T40" fmla="*/ 79 w 443"/>
                    <a:gd name="T41" fmla="*/ 222 h 440"/>
                    <a:gd name="T42" fmla="*/ 84 w 443"/>
                    <a:gd name="T43" fmla="*/ 196 h 440"/>
                    <a:gd name="T44" fmla="*/ 97 w 443"/>
                    <a:gd name="T45" fmla="*/ 168 h 440"/>
                    <a:gd name="T46" fmla="*/ 105 w 443"/>
                    <a:gd name="T47" fmla="*/ 149 h 440"/>
                    <a:gd name="T48" fmla="*/ 105 w 443"/>
                    <a:gd name="T49" fmla="*/ 149 h 440"/>
                    <a:gd name="T50" fmla="*/ 86 w 443"/>
                    <a:gd name="T51" fmla="*/ 168 h 440"/>
                    <a:gd name="T52" fmla="*/ 63 w 443"/>
                    <a:gd name="T53" fmla="*/ 190 h 440"/>
                    <a:gd name="T54" fmla="*/ 40 w 443"/>
                    <a:gd name="T55" fmla="*/ 202 h 440"/>
                    <a:gd name="T56" fmla="*/ 34 w 443"/>
                    <a:gd name="T57" fmla="*/ 187 h 440"/>
                    <a:gd name="T58" fmla="*/ 48 w 443"/>
                    <a:gd name="T59" fmla="*/ 165 h 440"/>
                    <a:gd name="T60" fmla="*/ 71 w 443"/>
                    <a:gd name="T61" fmla="*/ 145 h 440"/>
                    <a:gd name="T62" fmla="*/ 89 w 443"/>
                    <a:gd name="T63" fmla="*/ 133 h 440"/>
                    <a:gd name="T64" fmla="*/ 0 w 443"/>
                    <a:gd name="T65" fmla="*/ 111 h 440"/>
                    <a:gd name="T66" fmla="*/ 13 w 443"/>
                    <a:gd name="T67" fmla="*/ 109 h 440"/>
                    <a:gd name="T68" fmla="*/ 33 w 443"/>
                    <a:gd name="T69" fmla="*/ 107 h 440"/>
                    <a:gd name="T70" fmla="*/ 58 w 443"/>
                    <a:gd name="T71" fmla="*/ 104 h 440"/>
                    <a:gd name="T72" fmla="*/ 77 w 443"/>
                    <a:gd name="T73" fmla="*/ 100 h 440"/>
                    <a:gd name="T74" fmla="*/ 73 w 443"/>
                    <a:gd name="T75" fmla="*/ 88 h 440"/>
                    <a:gd name="T76" fmla="*/ 51 w 443"/>
                    <a:gd name="T77" fmla="*/ 69 h 440"/>
                    <a:gd name="T78" fmla="*/ 31 w 443"/>
                    <a:gd name="T79" fmla="*/ 47 h 440"/>
                    <a:gd name="T80" fmla="*/ 30 w 443"/>
                    <a:gd name="T81" fmla="*/ 30 h 440"/>
                    <a:gd name="T82" fmla="*/ 53 w 443"/>
                    <a:gd name="T83" fmla="*/ 21 h 440"/>
                    <a:gd name="T84" fmla="*/ 86 w 443"/>
                    <a:gd name="T85" fmla="*/ 26 h 440"/>
                    <a:gd name="T86" fmla="*/ 118 w 443"/>
                    <a:gd name="T87" fmla="*/ 36 h 440"/>
                    <a:gd name="T88" fmla="*/ 139 w 443"/>
                    <a:gd name="T89" fmla="*/ 56 h 440"/>
                    <a:gd name="T90" fmla="*/ 140 w 443"/>
                    <a:gd name="T91" fmla="*/ 60 h 440"/>
                    <a:gd name="T92" fmla="*/ 129 w 443"/>
                    <a:gd name="T93" fmla="*/ 44 h 440"/>
                    <a:gd name="T94" fmla="*/ 117 w 443"/>
                    <a:gd name="T95" fmla="*/ 19 h 440"/>
                    <a:gd name="T96" fmla="*/ 113 w 443"/>
                    <a:gd name="T97" fmla="*/ 2 h 440"/>
                    <a:gd name="T98" fmla="*/ 129 w 443"/>
                    <a:gd name="T99" fmla="*/ 5 h 440"/>
                    <a:gd name="T100" fmla="*/ 160 w 443"/>
                    <a:gd name="T101" fmla="*/ 20 h 440"/>
                    <a:gd name="T102" fmla="*/ 190 w 443"/>
                    <a:gd name="T103" fmla="*/ 44 h 440"/>
                    <a:gd name="T104" fmla="*/ 211 w 443"/>
                    <a:gd name="T105" fmla="*/ 65 h 440"/>
                    <a:gd name="T106" fmla="*/ 220 w 443"/>
                    <a:gd name="T107" fmla="*/ 68 h 440"/>
                    <a:gd name="T108" fmla="*/ 228 w 443"/>
                    <a:gd name="T109" fmla="*/ 52 h 440"/>
                    <a:gd name="T110" fmla="*/ 233 w 443"/>
                    <a:gd name="T111" fmla="*/ 31 h 440"/>
                    <a:gd name="T112" fmla="*/ 238 w 443"/>
                    <a:gd name="T113" fmla="*/ 12 h 440"/>
                    <a:gd name="T114" fmla="*/ 259 w 443"/>
                    <a:gd name="T115" fmla="*/ 46 h 440"/>
                    <a:gd name="T116" fmla="*/ 290 w 443"/>
                    <a:gd name="T117" fmla="*/ 125 h 440"/>
                    <a:gd name="T118" fmla="*/ 312 w 443"/>
                    <a:gd name="T119" fmla="*/ 204 h 440"/>
                    <a:gd name="T120" fmla="*/ 301 w 443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3"/>
                    <a:gd name="T184" fmla="*/ 0 h 440"/>
                    <a:gd name="T185" fmla="*/ 443 w 443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3" h="440">
                      <a:moveTo>
                        <a:pt x="429" y="337"/>
                      </a:moveTo>
                      <a:lnTo>
                        <a:pt x="406" y="337"/>
                      </a:lnTo>
                      <a:lnTo>
                        <a:pt x="397" y="347"/>
                      </a:lnTo>
                      <a:lnTo>
                        <a:pt x="396" y="364"/>
                      </a:lnTo>
                      <a:lnTo>
                        <a:pt x="401" y="385"/>
                      </a:lnTo>
                      <a:lnTo>
                        <a:pt x="409" y="406"/>
                      </a:lnTo>
                      <a:lnTo>
                        <a:pt x="417" y="425"/>
                      </a:lnTo>
                      <a:lnTo>
                        <a:pt x="421" y="437"/>
                      </a:lnTo>
                      <a:lnTo>
                        <a:pt x="417" y="440"/>
                      </a:lnTo>
                      <a:lnTo>
                        <a:pt x="404" y="433"/>
                      </a:lnTo>
                      <a:lnTo>
                        <a:pt x="389" y="422"/>
                      </a:lnTo>
                      <a:lnTo>
                        <a:pt x="376" y="408"/>
                      </a:lnTo>
                      <a:lnTo>
                        <a:pt x="364" y="392"/>
                      </a:lnTo>
                      <a:lnTo>
                        <a:pt x="353" y="376"/>
                      </a:lnTo>
                      <a:lnTo>
                        <a:pt x="345" y="360"/>
                      </a:lnTo>
                      <a:lnTo>
                        <a:pt x="341" y="347"/>
                      </a:lnTo>
                      <a:lnTo>
                        <a:pt x="340" y="336"/>
                      </a:lnTo>
                      <a:lnTo>
                        <a:pt x="338" y="333"/>
                      </a:lnTo>
                      <a:lnTo>
                        <a:pt x="332" y="341"/>
                      </a:lnTo>
                      <a:lnTo>
                        <a:pt x="323" y="356"/>
                      </a:lnTo>
                      <a:lnTo>
                        <a:pt x="309" y="372"/>
                      </a:lnTo>
                      <a:lnTo>
                        <a:pt x="293" y="389"/>
                      </a:lnTo>
                      <a:lnTo>
                        <a:pt x="276" y="402"/>
                      </a:lnTo>
                      <a:lnTo>
                        <a:pt x="257" y="409"/>
                      </a:lnTo>
                      <a:lnTo>
                        <a:pt x="238" y="405"/>
                      </a:lnTo>
                      <a:lnTo>
                        <a:pt x="222" y="393"/>
                      </a:lnTo>
                      <a:lnTo>
                        <a:pt x="214" y="380"/>
                      </a:lnTo>
                      <a:lnTo>
                        <a:pt x="210" y="365"/>
                      </a:lnTo>
                      <a:lnTo>
                        <a:pt x="211" y="349"/>
                      </a:lnTo>
                      <a:lnTo>
                        <a:pt x="215" y="333"/>
                      </a:lnTo>
                      <a:lnTo>
                        <a:pt x="222" y="317"/>
                      </a:lnTo>
                      <a:lnTo>
                        <a:pt x="230" y="303"/>
                      </a:lnTo>
                      <a:lnTo>
                        <a:pt x="236" y="288"/>
                      </a:lnTo>
                      <a:lnTo>
                        <a:pt x="236" y="280"/>
                      </a:lnTo>
                      <a:lnTo>
                        <a:pt x="227" y="281"/>
                      </a:lnTo>
                      <a:lnTo>
                        <a:pt x="210" y="289"/>
                      </a:lnTo>
                      <a:lnTo>
                        <a:pt x="187" y="301"/>
                      </a:lnTo>
                      <a:lnTo>
                        <a:pt x="164" y="313"/>
                      </a:lnTo>
                      <a:lnTo>
                        <a:pt x="142" y="324"/>
                      </a:lnTo>
                      <a:lnTo>
                        <a:pt x="125" y="329"/>
                      </a:lnTo>
                      <a:lnTo>
                        <a:pt x="114" y="327"/>
                      </a:lnTo>
                      <a:lnTo>
                        <a:pt x="111" y="316"/>
                      </a:lnTo>
                      <a:lnTo>
                        <a:pt x="114" y="299"/>
                      </a:lnTo>
                      <a:lnTo>
                        <a:pt x="119" y="280"/>
                      </a:lnTo>
                      <a:lnTo>
                        <a:pt x="127" y="259"/>
                      </a:lnTo>
                      <a:lnTo>
                        <a:pt x="137" y="240"/>
                      </a:lnTo>
                      <a:lnTo>
                        <a:pt x="145" y="224"/>
                      </a:lnTo>
                      <a:lnTo>
                        <a:pt x="150" y="212"/>
                      </a:lnTo>
                      <a:lnTo>
                        <a:pt x="152" y="208"/>
                      </a:lnTo>
                      <a:lnTo>
                        <a:pt x="149" y="212"/>
                      </a:lnTo>
                      <a:lnTo>
                        <a:pt x="139" y="224"/>
                      </a:lnTo>
                      <a:lnTo>
                        <a:pt x="123" y="240"/>
                      </a:lnTo>
                      <a:lnTo>
                        <a:pt x="107" y="256"/>
                      </a:lnTo>
                      <a:lnTo>
                        <a:pt x="89" y="272"/>
                      </a:lnTo>
                      <a:lnTo>
                        <a:pt x="71" y="283"/>
                      </a:lnTo>
                      <a:lnTo>
                        <a:pt x="58" y="287"/>
                      </a:lnTo>
                      <a:lnTo>
                        <a:pt x="49" y="280"/>
                      </a:lnTo>
                      <a:lnTo>
                        <a:pt x="48" y="267"/>
                      </a:lnTo>
                      <a:lnTo>
                        <a:pt x="54" y="251"/>
                      </a:lnTo>
                      <a:lnTo>
                        <a:pt x="67" y="235"/>
                      </a:lnTo>
                      <a:lnTo>
                        <a:pt x="83" y="220"/>
                      </a:lnTo>
                      <a:lnTo>
                        <a:pt x="101" y="207"/>
                      </a:lnTo>
                      <a:lnTo>
                        <a:pt x="115" y="196"/>
                      </a:lnTo>
                      <a:lnTo>
                        <a:pt x="127" y="190"/>
                      </a:lnTo>
                      <a:lnTo>
                        <a:pt x="131" y="187"/>
                      </a:lnTo>
                      <a:lnTo>
                        <a:pt x="0" y="158"/>
                      </a:lnTo>
                      <a:lnTo>
                        <a:pt x="4" y="158"/>
                      </a:lnTo>
                      <a:lnTo>
                        <a:pt x="13" y="156"/>
                      </a:lnTo>
                      <a:lnTo>
                        <a:pt x="28" y="155"/>
                      </a:lnTo>
                      <a:lnTo>
                        <a:pt x="45" y="152"/>
                      </a:lnTo>
                      <a:lnTo>
                        <a:pt x="63" y="150"/>
                      </a:lnTo>
                      <a:lnTo>
                        <a:pt x="82" y="147"/>
                      </a:lnTo>
                      <a:lnTo>
                        <a:pt x="97" y="145"/>
                      </a:lnTo>
                      <a:lnTo>
                        <a:pt x="109" y="142"/>
                      </a:lnTo>
                      <a:lnTo>
                        <a:pt x="111" y="137"/>
                      </a:lnTo>
                      <a:lnTo>
                        <a:pt x="103" y="127"/>
                      </a:lnTo>
                      <a:lnTo>
                        <a:pt x="89" y="114"/>
                      </a:lnTo>
                      <a:lnTo>
                        <a:pt x="71" y="98"/>
                      </a:lnTo>
                      <a:lnTo>
                        <a:pt x="54" y="82"/>
                      </a:lnTo>
                      <a:lnTo>
                        <a:pt x="41" y="66"/>
                      </a:lnTo>
                      <a:lnTo>
                        <a:pt x="34" y="53"/>
                      </a:lnTo>
                      <a:lnTo>
                        <a:pt x="40" y="41"/>
                      </a:lnTo>
                      <a:lnTo>
                        <a:pt x="54" y="33"/>
                      </a:lnTo>
                      <a:lnTo>
                        <a:pt x="74" y="30"/>
                      </a:lnTo>
                      <a:lnTo>
                        <a:pt x="97" y="30"/>
                      </a:lnTo>
                      <a:lnTo>
                        <a:pt x="122" y="35"/>
                      </a:lnTo>
                      <a:lnTo>
                        <a:pt x="146" y="42"/>
                      </a:lnTo>
                      <a:lnTo>
                        <a:pt x="167" y="53"/>
                      </a:lnTo>
                      <a:lnTo>
                        <a:pt x="186" y="65"/>
                      </a:lnTo>
                      <a:lnTo>
                        <a:pt x="198" y="79"/>
                      </a:lnTo>
                      <a:lnTo>
                        <a:pt x="203" y="89"/>
                      </a:lnTo>
                      <a:lnTo>
                        <a:pt x="200" y="86"/>
                      </a:lnTo>
                      <a:lnTo>
                        <a:pt x="194" y="77"/>
                      </a:lnTo>
                      <a:lnTo>
                        <a:pt x="184" y="62"/>
                      </a:lnTo>
                      <a:lnTo>
                        <a:pt x="175" y="45"/>
                      </a:lnTo>
                      <a:lnTo>
                        <a:pt x="166" y="28"/>
                      </a:lnTo>
                      <a:lnTo>
                        <a:pt x="160" y="12"/>
                      </a:lnTo>
                      <a:lnTo>
                        <a:pt x="160" y="2"/>
                      </a:lnTo>
                      <a:lnTo>
                        <a:pt x="168" y="0"/>
                      </a:lnTo>
                      <a:lnTo>
                        <a:pt x="184" y="5"/>
                      </a:lnTo>
                      <a:lnTo>
                        <a:pt x="204" y="16"/>
                      </a:lnTo>
                      <a:lnTo>
                        <a:pt x="227" y="29"/>
                      </a:lnTo>
                      <a:lnTo>
                        <a:pt x="249" y="45"/>
                      </a:lnTo>
                      <a:lnTo>
                        <a:pt x="271" y="62"/>
                      </a:lnTo>
                      <a:lnTo>
                        <a:pt x="288" y="78"/>
                      </a:lnTo>
                      <a:lnTo>
                        <a:pt x="300" y="93"/>
                      </a:lnTo>
                      <a:lnTo>
                        <a:pt x="307" y="99"/>
                      </a:lnTo>
                      <a:lnTo>
                        <a:pt x="313" y="97"/>
                      </a:lnTo>
                      <a:lnTo>
                        <a:pt x="317" y="89"/>
                      </a:lnTo>
                      <a:lnTo>
                        <a:pt x="323" y="74"/>
                      </a:lnTo>
                      <a:lnTo>
                        <a:pt x="325" y="59"/>
                      </a:lnTo>
                      <a:lnTo>
                        <a:pt x="331" y="43"/>
                      </a:lnTo>
                      <a:lnTo>
                        <a:pt x="335" y="30"/>
                      </a:lnTo>
                      <a:lnTo>
                        <a:pt x="340" y="21"/>
                      </a:lnTo>
                      <a:lnTo>
                        <a:pt x="350" y="30"/>
                      </a:lnTo>
                      <a:lnTo>
                        <a:pt x="369" y="65"/>
                      </a:lnTo>
                      <a:lnTo>
                        <a:pt x="392" y="117"/>
                      </a:lnTo>
                      <a:lnTo>
                        <a:pt x="414" y="178"/>
                      </a:lnTo>
                      <a:lnTo>
                        <a:pt x="433" y="239"/>
                      </a:lnTo>
                      <a:lnTo>
                        <a:pt x="443" y="291"/>
                      </a:lnTo>
                      <a:lnTo>
                        <a:pt x="443" y="327"/>
                      </a:lnTo>
                      <a:lnTo>
                        <a:pt x="429" y="337"/>
                      </a:lnTo>
                      <a:close/>
                    </a:path>
                  </a:pathLst>
                </a:custGeom>
                <a:solidFill>
                  <a:srgbClr val="16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8" name="Freeform 8"/>
                <p:cNvSpPr>
                  <a:spLocks/>
                </p:cNvSpPr>
                <p:nvPr/>
              </p:nvSpPr>
              <p:spPr bwMode="auto">
                <a:xfrm rot="-4195852">
                  <a:off x="2827" y="3091"/>
                  <a:ext cx="425" cy="423"/>
                </a:xfrm>
                <a:custGeom>
                  <a:avLst/>
                  <a:gdLst>
                    <a:gd name="T0" fmla="*/ 285 w 442"/>
                    <a:gd name="T1" fmla="*/ 236 h 440"/>
                    <a:gd name="T2" fmla="*/ 277 w 442"/>
                    <a:gd name="T3" fmla="*/ 255 h 440"/>
                    <a:gd name="T4" fmla="*/ 287 w 442"/>
                    <a:gd name="T5" fmla="*/ 286 h 440"/>
                    <a:gd name="T6" fmla="*/ 295 w 442"/>
                    <a:gd name="T7" fmla="*/ 307 h 440"/>
                    <a:gd name="T8" fmla="*/ 283 w 442"/>
                    <a:gd name="T9" fmla="*/ 304 h 440"/>
                    <a:gd name="T10" fmla="*/ 263 w 442"/>
                    <a:gd name="T11" fmla="*/ 286 h 440"/>
                    <a:gd name="T12" fmla="*/ 247 w 442"/>
                    <a:gd name="T13" fmla="*/ 264 h 440"/>
                    <a:gd name="T14" fmla="*/ 238 w 442"/>
                    <a:gd name="T15" fmla="*/ 243 h 440"/>
                    <a:gd name="T16" fmla="*/ 237 w 442"/>
                    <a:gd name="T17" fmla="*/ 235 h 440"/>
                    <a:gd name="T18" fmla="*/ 226 w 442"/>
                    <a:gd name="T19" fmla="*/ 250 h 440"/>
                    <a:gd name="T20" fmla="*/ 206 w 442"/>
                    <a:gd name="T21" fmla="*/ 275 h 440"/>
                    <a:gd name="T22" fmla="*/ 181 w 442"/>
                    <a:gd name="T23" fmla="*/ 286 h 440"/>
                    <a:gd name="T24" fmla="*/ 156 w 442"/>
                    <a:gd name="T25" fmla="*/ 276 h 440"/>
                    <a:gd name="T26" fmla="*/ 146 w 442"/>
                    <a:gd name="T27" fmla="*/ 256 h 440"/>
                    <a:gd name="T28" fmla="*/ 151 w 442"/>
                    <a:gd name="T29" fmla="*/ 235 h 440"/>
                    <a:gd name="T30" fmla="*/ 161 w 442"/>
                    <a:gd name="T31" fmla="*/ 212 h 440"/>
                    <a:gd name="T32" fmla="*/ 165 w 442"/>
                    <a:gd name="T33" fmla="*/ 197 h 440"/>
                    <a:gd name="T34" fmla="*/ 146 w 442"/>
                    <a:gd name="T35" fmla="*/ 204 h 440"/>
                    <a:gd name="T36" fmla="*/ 114 w 442"/>
                    <a:gd name="T37" fmla="*/ 220 h 440"/>
                    <a:gd name="T38" fmla="*/ 87 w 442"/>
                    <a:gd name="T39" fmla="*/ 230 h 440"/>
                    <a:gd name="T40" fmla="*/ 79 w 442"/>
                    <a:gd name="T41" fmla="*/ 221 h 440"/>
                    <a:gd name="T42" fmla="*/ 84 w 442"/>
                    <a:gd name="T43" fmla="*/ 197 h 440"/>
                    <a:gd name="T44" fmla="*/ 95 w 442"/>
                    <a:gd name="T45" fmla="*/ 169 h 440"/>
                    <a:gd name="T46" fmla="*/ 105 w 442"/>
                    <a:gd name="T47" fmla="*/ 150 h 440"/>
                    <a:gd name="T48" fmla="*/ 104 w 442"/>
                    <a:gd name="T49" fmla="*/ 150 h 440"/>
                    <a:gd name="T50" fmla="*/ 86 w 442"/>
                    <a:gd name="T51" fmla="*/ 169 h 440"/>
                    <a:gd name="T52" fmla="*/ 61 w 442"/>
                    <a:gd name="T53" fmla="*/ 191 h 440"/>
                    <a:gd name="T54" fmla="*/ 39 w 442"/>
                    <a:gd name="T55" fmla="*/ 202 h 440"/>
                    <a:gd name="T56" fmla="*/ 33 w 442"/>
                    <a:gd name="T57" fmla="*/ 187 h 440"/>
                    <a:gd name="T58" fmla="*/ 47 w 442"/>
                    <a:gd name="T59" fmla="*/ 165 h 440"/>
                    <a:gd name="T60" fmla="*/ 70 w 442"/>
                    <a:gd name="T61" fmla="*/ 145 h 440"/>
                    <a:gd name="T62" fmla="*/ 88 w 442"/>
                    <a:gd name="T63" fmla="*/ 133 h 440"/>
                    <a:gd name="T64" fmla="*/ 0 w 442"/>
                    <a:gd name="T65" fmla="*/ 110 h 440"/>
                    <a:gd name="T66" fmla="*/ 13 w 442"/>
                    <a:gd name="T67" fmla="*/ 109 h 440"/>
                    <a:gd name="T68" fmla="*/ 33 w 442"/>
                    <a:gd name="T69" fmla="*/ 107 h 440"/>
                    <a:gd name="T70" fmla="*/ 57 w 442"/>
                    <a:gd name="T71" fmla="*/ 104 h 440"/>
                    <a:gd name="T72" fmla="*/ 76 w 442"/>
                    <a:gd name="T73" fmla="*/ 100 h 440"/>
                    <a:gd name="T74" fmla="*/ 72 w 442"/>
                    <a:gd name="T75" fmla="*/ 89 h 440"/>
                    <a:gd name="T76" fmla="*/ 50 w 442"/>
                    <a:gd name="T77" fmla="*/ 69 h 440"/>
                    <a:gd name="T78" fmla="*/ 30 w 442"/>
                    <a:gd name="T79" fmla="*/ 47 h 440"/>
                    <a:gd name="T80" fmla="*/ 29 w 442"/>
                    <a:gd name="T81" fmla="*/ 30 h 440"/>
                    <a:gd name="T82" fmla="*/ 52 w 442"/>
                    <a:gd name="T83" fmla="*/ 20 h 440"/>
                    <a:gd name="T84" fmla="*/ 85 w 442"/>
                    <a:gd name="T85" fmla="*/ 27 h 440"/>
                    <a:gd name="T86" fmla="*/ 118 w 442"/>
                    <a:gd name="T87" fmla="*/ 36 h 440"/>
                    <a:gd name="T88" fmla="*/ 138 w 442"/>
                    <a:gd name="T89" fmla="*/ 56 h 440"/>
                    <a:gd name="T90" fmla="*/ 139 w 442"/>
                    <a:gd name="T91" fmla="*/ 60 h 440"/>
                    <a:gd name="T92" fmla="*/ 129 w 442"/>
                    <a:gd name="T93" fmla="*/ 44 h 440"/>
                    <a:gd name="T94" fmla="*/ 115 w 442"/>
                    <a:gd name="T95" fmla="*/ 19 h 440"/>
                    <a:gd name="T96" fmla="*/ 113 w 442"/>
                    <a:gd name="T97" fmla="*/ 3 h 440"/>
                    <a:gd name="T98" fmla="*/ 129 w 442"/>
                    <a:gd name="T99" fmla="*/ 5 h 440"/>
                    <a:gd name="T100" fmla="*/ 158 w 442"/>
                    <a:gd name="T101" fmla="*/ 20 h 440"/>
                    <a:gd name="T102" fmla="*/ 189 w 442"/>
                    <a:gd name="T103" fmla="*/ 44 h 440"/>
                    <a:gd name="T104" fmla="*/ 211 w 442"/>
                    <a:gd name="T105" fmla="*/ 65 h 440"/>
                    <a:gd name="T106" fmla="*/ 219 w 442"/>
                    <a:gd name="T107" fmla="*/ 68 h 440"/>
                    <a:gd name="T108" fmla="*/ 226 w 442"/>
                    <a:gd name="T109" fmla="*/ 52 h 440"/>
                    <a:gd name="T110" fmla="*/ 231 w 442"/>
                    <a:gd name="T111" fmla="*/ 31 h 440"/>
                    <a:gd name="T112" fmla="*/ 238 w 442"/>
                    <a:gd name="T113" fmla="*/ 12 h 440"/>
                    <a:gd name="T114" fmla="*/ 258 w 442"/>
                    <a:gd name="T115" fmla="*/ 46 h 440"/>
                    <a:gd name="T116" fmla="*/ 289 w 442"/>
                    <a:gd name="T117" fmla="*/ 125 h 440"/>
                    <a:gd name="T118" fmla="*/ 311 w 442"/>
                    <a:gd name="T119" fmla="*/ 204 h 440"/>
                    <a:gd name="T120" fmla="*/ 301 w 442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2"/>
                    <a:gd name="T184" fmla="*/ 0 h 440"/>
                    <a:gd name="T185" fmla="*/ 442 w 442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2" h="440">
                      <a:moveTo>
                        <a:pt x="427" y="336"/>
                      </a:moveTo>
                      <a:lnTo>
                        <a:pt x="405" y="336"/>
                      </a:lnTo>
                      <a:lnTo>
                        <a:pt x="396" y="347"/>
                      </a:lnTo>
                      <a:lnTo>
                        <a:pt x="394" y="364"/>
                      </a:lnTo>
                      <a:lnTo>
                        <a:pt x="400" y="384"/>
                      </a:lnTo>
                      <a:lnTo>
                        <a:pt x="407" y="406"/>
                      </a:lnTo>
                      <a:lnTo>
                        <a:pt x="415" y="424"/>
                      </a:lnTo>
                      <a:lnTo>
                        <a:pt x="419" y="437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8" y="423"/>
                      </a:lnTo>
                      <a:lnTo>
                        <a:pt x="374" y="408"/>
                      </a:lnTo>
                      <a:lnTo>
                        <a:pt x="362" y="392"/>
                      </a:lnTo>
                      <a:lnTo>
                        <a:pt x="352" y="375"/>
                      </a:lnTo>
                      <a:lnTo>
                        <a:pt x="344" y="359"/>
                      </a:lnTo>
                      <a:lnTo>
                        <a:pt x="340" y="346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30" y="342"/>
                      </a:lnTo>
                      <a:lnTo>
                        <a:pt x="321" y="356"/>
                      </a:lnTo>
                      <a:lnTo>
                        <a:pt x="308" y="372"/>
                      </a:lnTo>
                      <a:lnTo>
                        <a:pt x="293" y="390"/>
                      </a:lnTo>
                      <a:lnTo>
                        <a:pt x="276" y="403"/>
                      </a:lnTo>
                      <a:lnTo>
                        <a:pt x="257" y="408"/>
                      </a:lnTo>
                      <a:lnTo>
                        <a:pt x="237" y="404"/>
                      </a:lnTo>
                      <a:lnTo>
                        <a:pt x="221" y="394"/>
                      </a:lnTo>
                      <a:lnTo>
                        <a:pt x="212" y="380"/>
                      </a:lnTo>
                      <a:lnTo>
                        <a:pt x="208" y="366"/>
                      </a:lnTo>
                      <a:lnTo>
                        <a:pt x="210" y="350"/>
                      </a:lnTo>
                      <a:lnTo>
                        <a:pt x="214" y="334"/>
                      </a:lnTo>
                      <a:lnTo>
                        <a:pt x="220" y="318"/>
                      </a:lnTo>
                      <a:lnTo>
                        <a:pt x="228" y="303"/>
                      </a:lnTo>
                      <a:lnTo>
                        <a:pt x="235" y="289"/>
                      </a:lnTo>
                      <a:lnTo>
                        <a:pt x="235" y="281"/>
                      </a:lnTo>
                      <a:lnTo>
                        <a:pt x="225" y="282"/>
                      </a:lnTo>
                      <a:lnTo>
                        <a:pt x="208" y="290"/>
                      </a:lnTo>
                      <a:lnTo>
                        <a:pt x="187" y="302"/>
                      </a:lnTo>
                      <a:lnTo>
                        <a:pt x="163" y="314"/>
                      </a:lnTo>
                      <a:lnTo>
                        <a:pt x="142" y="324"/>
                      </a:lnTo>
                      <a:lnTo>
                        <a:pt x="124" y="328"/>
                      </a:lnTo>
                      <a:lnTo>
                        <a:pt x="114" y="326"/>
                      </a:lnTo>
                      <a:lnTo>
                        <a:pt x="111" y="315"/>
                      </a:lnTo>
                      <a:lnTo>
                        <a:pt x="113" y="299"/>
                      </a:lnTo>
                      <a:lnTo>
                        <a:pt x="119" y="281"/>
                      </a:lnTo>
                      <a:lnTo>
                        <a:pt x="127" y="259"/>
                      </a:lnTo>
                      <a:lnTo>
                        <a:pt x="135" y="241"/>
                      </a:lnTo>
                      <a:lnTo>
                        <a:pt x="143" y="225"/>
                      </a:lnTo>
                      <a:lnTo>
                        <a:pt x="148" y="213"/>
                      </a:lnTo>
                      <a:lnTo>
                        <a:pt x="151" y="209"/>
                      </a:lnTo>
                      <a:lnTo>
                        <a:pt x="147" y="213"/>
                      </a:lnTo>
                      <a:lnTo>
                        <a:pt x="138" y="225"/>
                      </a:lnTo>
                      <a:lnTo>
                        <a:pt x="123" y="241"/>
                      </a:lnTo>
                      <a:lnTo>
                        <a:pt x="106" y="257"/>
                      </a:lnTo>
                      <a:lnTo>
                        <a:pt x="87" y="273"/>
                      </a:lnTo>
                      <a:lnTo>
                        <a:pt x="71" y="283"/>
                      </a:lnTo>
                      <a:lnTo>
                        <a:pt x="57" y="287"/>
                      </a:lnTo>
                      <a:lnTo>
                        <a:pt x="47" y="281"/>
                      </a:lnTo>
                      <a:lnTo>
                        <a:pt x="46" y="267"/>
                      </a:lnTo>
                      <a:lnTo>
                        <a:pt x="53" y="251"/>
                      </a:lnTo>
                      <a:lnTo>
                        <a:pt x="66" y="235"/>
                      </a:lnTo>
                      <a:lnTo>
                        <a:pt x="82" y="221"/>
                      </a:lnTo>
                      <a:lnTo>
                        <a:pt x="99" y="207"/>
                      </a:lnTo>
                      <a:lnTo>
                        <a:pt x="114" y="197"/>
                      </a:lnTo>
                      <a:lnTo>
                        <a:pt x="126" y="190"/>
                      </a:lnTo>
                      <a:lnTo>
                        <a:pt x="130" y="187"/>
                      </a:lnTo>
                      <a:lnTo>
                        <a:pt x="0" y="157"/>
                      </a:lnTo>
                      <a:lnTo>
                        <a:pt x="4" y="157"/>
                      </a:lnTo>
                      <a:lnTo>
                        <a:pt x="13" y="156"/>
                      </a:lnTo>
                      <a:lnTo>
                        <a:pt x="28" y="154"/>
                      </a:lnTo>
                      <a:lnTo>
                        <a:pt x="45" y="152"/>
                      </a:lnTo>
                      <a:lnTo>
                        <a:pt x="62" y="150"/>
                      </a:lnTo>
                      <a:lnTo>
                        <a:pt x="81" y="148"/>
                      </a:lnTo>
                      <a:lnTo>
                        <a:pt x="95" y="145"/>
                      </a:lnTo>
                      <a:lnTo>
                        <a:pt x="107" y="142"/>
                      </a:lnTo>
                      <a:lnTo>
                        <a:pt x="110" y="137"/>
                      </a:lnTo>
                      <a:lnTo>
                        <a:pt x="102" y="128"/>
                      </a:lnTo>
                      <a:lnTo>
                        <a:pt x="87" y="114"/>
                      </a:lnTo>
                      <a:lnTo>
                        <a:pt x="70" y="98"/>
                      </a:lnTo>
                      <a:lnTo>
                        <a:pt x="53" y="82"/>
                      </a:lnTo>
                      <a:lnTo>
                        <a:pt x="39" y="66"/>
                      </a:lnTo>
                      <a:lnTo>
                        <a:pt x="33" y="52"/>
                      </a:lnTo>
                      <a:lnTo>
                        <a:pt x="38" y="40"/>
                      </a:lnTo>
                      <a:lnTo>
                        <a:pt x="53" y="33"/>
                      </a:lnTo>
                      <a:lnTo>
                        <a:pt x="73" y="29"/>
                      </a:lnTo>
                      <a:lnTo>
                        <a:pt x="97" y="31"/>
                      </a:lnTo>
                      <a:lnTo>
                        <a:pt x="121" y="36"/>
                      </a:lnTo>
                      <a:lnTo>
                        <a:pt x="144" y="43"/>
                      </a:lnTo>
                      <a:lnTo>
                        <a:pt x="167" y="53"/>
                      </a:lnTo>
                      <a:lnTo>
                        <a:pt x="184" y="65"/>
                      </a:lnTo>
                      <a:lnTo>
                        <a:pt x="196" y="80"/>
                      </a:lnTo>
                      <a:lnTo>
                        <a:pt x="202" y="89"/>
                      </a:lnTo>
                      <a:lnTo>
                        <a:pt x="199" y="86"/>
                      </a:lnTo>
                      <a:lnTo>
                        <a:pt x="192" y="77"/>
                      </a:lnTo>
                      <a:lnTo>
                        <a:pt x="183" y="62"/>
                      </a:lnTo>
                      <a:lnTo>
                        <a:pt x="174" y="45"/>
                      </a:lnTo>
                      <a:lnTo>
                        <a:pt x="164" y="28"/>
                      </a:lnTo>
                      <a:lnTo>
                        <a:pt x="160" y="12"/>
                      </a:lnTo>
                      <a:lnTo>
                        <a:pt x="160" y="3"/>
                      </a:lnTo>
                      <a:lnTo>
                        <a:pt x="168" y="0"/>
                      </a:lnTo>
                      <a:lnTo>
                        <a:pt x="183" y="5"/>
                      </a:lnTo>
                      <a:lnTo>
                        <a:pt x="203" y="16"/>
                      </a:lnTo>
                      <a:lnTo>
                        <a:pt x="225" y="29"/>
                      </a:lnTo>
                      <a:lnTo>
                        <a:pt x="248" y="45"/>
                      </a:lnTo>
                      <a:lnTo>
                        <a:pt x="269" y="62"/>
                      </a:lnTo>
                      <a:lnTo>
                        <a:pt x="287" y="78"/>
                      </a:lnTo>
                      <a:lnTo>
                        <a:pt x="299" y="93"/>
                      </a:lnTo>
                      <a:lnTo>
                        <a:pt x="305" y="100"/>
                      </a:lnTo>
                      <a:lnTo>
                        <a:pt x="312" y="97"/>
                      </a:lnTo>
                      <a:lnTo>
                        <a:pt x="316" y="89"/>
                      </a:lnTo>
                      <a:lnTo>
                        <a:pt x="321" y="74"/>
                      </a:lnTo>
                      <a:lnTo>
                        <a:pt x="324" y="59"/>
                      </a:lnTo>
                      <a:lnTo>
                        <a:pt x="329" y="43"/>
                      </a:lnTo>
                      <a:lnTo>
                        <a:pt x="333" y="29"/>
                      </a:lnTo>
                      <a:lnTo>
                        <a:pt x="338" y="20"/>
                      </a:lnTo>
                      <a:lnTo>
                        <a:pt x="349" y="29"/>
                      </a:lnTo>
                      <a:lnTo>
                        <a:pt x="368" y="65"/>
                      </a:lnTo>
                      <a:lnTo>
                        <a:pt x="390" y="117"/>
                      </a:lnTo>
                      <a:lnTo>
                        <a:pt x="413" y="178"/>
                      </a:lnTo>
                      <a:lnTo>
                        <a:pt x="431" y="238"/>
                      </a:lnTo>
                      <a:lnTo>
                        <a:pt x="442" y="291"/>
                      </a:lnTo>
                      <a:lnTo>
                        <a:pt x="442" y="326"/>
                      </a:lnTo>
                      <a:lnTo>
                        <a:pt x="427" y="3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9" name="Freeform 9"/>
                <p:cNvSpPr>
                  <a:spLocks/>
                </p:cNvSpPr>
                <p:nvPr/>
              </p:nvSpPr>
              <p:spPr bwMode="auto">
                <a:xfrm rot="4196875" flipH="1">
                  <a:off x="3106" y="3183"/>
                  <a:ext cx="426" cy="423"/>
                </a:xfrm>
                <a:custGeom>
                  <a:avLst/>
                  <a:gdLst>
                    <a:gd name="T0" fmla="*/ 286 w 443"/>
                    <a:gd name="T1" fmla="*/ 236 h 440"/>
                    <a:gd name="T2" fmla="*/ 278 w 443"/>
                    <a:gd name="T3" fmla="*/ 255 h 440"/>
                    <a:gd name="T4" fmla="*/ 288 w 443"/>
                    <a:gd name="T5" fmla="*/ 286 h 440"/>
                    <a:gd name="T6" fmla="*/ 296 w 443"/>
                    <a:gd name="T7" fmla="*/ 307 h 440"/>
                    <a:gd name="T8" fmla="*/ 284 w 443"/>
                    <a:gd name="T9" fmla="*/ 304 h 440"/>
                    <a:gd name="T10" fmla="*/ 265 w 443"/>
                    <a:gd name="T11" fmla="*/ 286 h 440"/>
                    <a:gd name="T12" fmla="*/ 247 w 443"/>
                    <a:gd name="T13" fmla="*/ 264 h 440"/>
                    <a:gd name="T14" fmla="*/ 239 w 443"/>
                    <a:gd name="T15" fmla="*/ 244 h 440"/>
                    <a:gd name="T16" fmla="*/ 238 w 443"/>
                    <a:gd name="T17" fmla="*/ 234 h 440"/>
                    <a:gd name="T18" fmla="*/ 228 w 443"/>
                    <a:gd name="T19" fmla="*/ 250 h 440"/>
                    <a:gd name="T20" fmla="*/ 206 w 443"/>
                    <a:gd name="T21" fmla="*/ 274 h 440"/>
                    <a:gd name="T22" fmla="*/ 181 w 443"/>
                    <a:gd name="T23" fmla="*/ 287 h 440"/>
                    <a:gd name="T24" fmla="*/ 156 w 443"/>
                    <a:gd name="T25" fmla="*/ 276 h 440"/>
                    <a:gd name="T26" fmla="*/ 148 w 443"/>
                    <a:gd name="T27" fmla="*/ 255 h 440"/>
                    <a:gd name="T28" fmla="*/ 151 w 443"/>
                    <a:gd name="T29" fmla="*/ 234 h 440"/>
                    <a:gd name="T30" fmla="*/ 162 w 443"/>
                    <a:gd name="T31" fmla="*/ 212 h 440"/>
                    <a:gd name="T32" fmla="*/ 166 w 443"/>
                    <a:gd name="T33" fmla="*/ 196 h 440"/>
                    <a:gd name="T34" fmla="*/ 148 w 443"/>
                    <a:gd name="T35" fmla="*/ 203 h 440"/>
                    <a:gd name="T36" fmla="*/ 115 w 443"/>
                    <a:gd name="T37" fmla="*/ 219 h 440"/>
                    <a:gd name="T38" fmla="*/ 88 w 443"/>
                    <a:gd name="T39" fmla="*/ 231 h 440"/>
                    <a:gd name="T40" fmla="*/ 79 w 443"/>
                    <a:gd name="T41" fmla="*/ 222 h 440"/>
                    <a:gd name="T42" fmla="*/ 84 w 443"/>
                    <a:gd name="T43" fmla="*/ 196 h 440"/>
                    <a:gd name="T44" fmla="*/ 97 w 443"/>
                    <a:gd name="T45" fmla="*/ 168 h 440"/>
                    <a:gd name="T46" fmla="*/ 105 w 443"/>
                    <a:gd name="T47" fmla="*/ 149 h 440"/>
                    <a:gd name="T48" fmla="*/ 105 w 443"/>
                    <a:gd name="T49" fmla="*/ 149 h 440"/>
                    <a:gd name="T50" fmla="*/ 86 w 443"/>
                    <a:gd name="T51" fmla="*/ 168 h 440"/>
                    <a:gd name="T52" fmla="*/ 63 w 443"/>
                    <a:gd name="T53" fmla="*/ 190 h 440"/>
                    <a:gd name="T54" fmla="*/ 40 w 443"/>
                    <a:gd name="T55" fmla="*/ 202 h 440"/>
                    <a:gd name="T56" fmla="*/ 34 w 443"/>
                    <a:gd name="T57" fmla="*/ 187 h 440"/>
                    <a:gd name="T58" fmla="*/ 48 w 443"/>
                    <a:gd name="T59" fmla="*/ 165 h 440"/>
                    <a:gd name="T60" fmla="*/ 71 w 443"/>
                    <a:gd name="T61" fmla="*/ 145 h 440"/>
                    <a:gd name="T62" fmla="*/ 89 w 443"/>
                    <a:gd name="T63" fmla="*/ 133 h 440"/>
                    <a:gd name="T64" fmla="*/ 0 w 443"/>
                    <a:gd name="T65" fmla="*/ 111 h 440"/>
                    <a:gd name="T66" fmla="*/ 13 w 443"/>
                    <a:gd name="T67" fmla="*/ 109 h 440"/>
                    <a:gd name="T68" fmla="*/ 33 w 443"/>
                    <a:gd name="T69" fmla="*/ 107 h 440"/>
                    <a:gd name="T70" fmla="*/ 58 w 443"/>
                    <a:gd name="T71" fmla="*/ 104 h 440"/>
                    <a:gd name="T72" fmla="*/ 77 w 443"/>
                    <a:gd name="T73" fmla="*/ 100 h 440"/>
                    <a:gd name="T74" fmla="*/ 73 w 443"/>
                    <a:gd name="T75" fmla="*/ 88 h 440"/>
                    <a:gd name="T76" fmla="*/ 51 w 443"/>
                    <a:gd name="T77" fmla="*/ 69 h 440"/>
                    <a:gd name="T78" fmla="*/ 31 w 443"/>
                    <a:gd name="T79" fmla="*/ 47 h 440"/>
                    <a:gd name="T80" fmla="*/ 30 w 443"/>
                    <a:gd name="T81" fmla="*/ 30 h 440"/>
                    <a:gd name="T82" fmla="*/ 53 w 443"/>
                    <a:gd name="T83" fmla="*/ 21 h 440"/>
                    <a:gd name="T84" fmla="*/ 86 w 443"/>
                    <a:gd name="T85" fmla="*/ 26 h 440"/>
                    <a:gd name="T86" fmla="*/ 118 w 443"/>
                    <a:gd name="T87" fmla="*/ 36 h 440"/>
                    <a:gd name="T88" fmla="*/ 139 w 443"/>
                    <a:gd name="T89" fmla="*/ 56 h 440"/>
                    <a:gd name="T90" fmla="*/ 140 w 443"/>
                    <a:gd name="T91" fmla="*/ 60 h 440"/>
                    <a:gd name="T92" fmla="*/ 129 w 443"/>
                    <a:gd name="T93" fmla="*/ 44 h 440"/>
                    <a:gd name="T94" fmla="*/ 117 w 443"/>
                    <a:gd name="T95" fmla="*/ 19 h 440"/>
                    <a:gd name="T96" fmla="*/ 113 w 443"/>
                    <a:gd name="T97" fmla="*/ 2 h 440"/>
                    <a:gd name="T98" fmla="*/ 129 w 443"/>
                    <a:gd name="T99" fmla="*/ 5 h 440"/>
                    <a:gd name="T100" fmla="*/ 160 w 443"/>
                    <a:gd name="T101" fmla="*/ 20 h 440"/>
                    <a:gd name="T102" fmla="*/ 190 w 443"/>
                    <a:gd name="T103" fmla="*/ 44 h 440"/>
                    <a:gd name="T104" fmla="*/ 211 w 443"/>
                    <a:gd name="T105" fmla="*/ 65 h 440"/>
                    <a:gd name="T106" fmla="*/ 220 w 443"/>
                    <a:gd name="T107" fmla="*/ 68 h 440"/>
                    <a:gd name="T108" fmla="*/ 228 w 443"/>
                    <a:gd name="T109" fmla="*/ 52 h 440"/>
                    <a:gd name="T110" fmla="*/ 233 w 443"/>
                    <a:gd name="T111" fmla="*/ 31 h 440"/>
                    <a:gd name="T112" fmla="*/ 238 w 443"/>
                    <a:gd name="T113" fmla="*/ 12 h 440"/>
                    <a:gd name="T114" fmla="*/ 259 w 443"/>
                    <a:gd name="T115" fmla="*/ 46 h 440"/>
                    <a:gd name="T116" fmla="*/ 290 w 443"/>
                    <a:gd name="T117" fmla="*/ 125 h 440"/>
                    <a:gd name="T118" fmla="*/ 312 w 443"/>
                    <a:gd name="T119" fmla="*/ 204 h 440"/>
                    <a:gd name="T120" fmla="*/ 301 w 443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3"/>
                    <a:gd name="T184" fmla="*/ 0 h 440"/>
                    <a:gd name="T185" fmla="*/ 443 w 443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3" h="440">
                      <a:moveTo>
                        <a:pt x="429" y="337"/>
                      </a:moveTo>
                      <a:lnTo>
                        <a:pt x="406" y="337"/>
                      </a:lnTo>
                      <a:lnTo>
                        <a:pt x="397" y="347"/>
                      </a:lnTo>
                      <a:lnTo>
                        <a:pt x="396" y="364"/>
                      </a:lnTo>
                      <a:lnTo>
                        <a:pt x="401" y="385"/>
                      </a:lnTo>
                      <a:lnTo>
                        <a:pt x="409" y="406"/>
                      </a:lnTo>
                      <a:lnTo>
                        <a:pt x="417" y="425"/>
                      </a:lnTo>
                      <a:lnTo>
                        <a:pt x="421" y="437"/>
                      </a:lnTo>
                      <a:lnTo>
                        <a:pt x="417" y="440"/>
                      </a:lnTo>
                      <a:lnTo>
                        <a:pt x="404" y="433"/>
                      </a:lnTo>
                      <a:lnTo>
                        <a:pt x="389" y="422"/>
                      </a:lnTo>
                      <a:lnTo>
                        <a:pt x="376" y="408"/>
                      </a:lnTo>
                      <a:lnTo>
                        <a:pt x="364" y="392"/>
                      </a:lnTo>
                      <a:lnTo>
                        <a:pt x="353" y="376"/>
                      </a:lnTo>
                      <a:lnTo>
                        <a:pt x="345" y="360"/>
                      </a:lnTo>
                      <a:lnTo>
                        <a:pt x="341" y="347"/>
                      </a:lnTo>
                      <a:lnTo>
                        <a:pt x="340" y="336"/>
                      </a:lnTo>
                      <a:lnTo>
                        <a:pt x="338" y="333"/>
                      </a:lnTo>
                      <a:lnTo>
                        <a:pt x="332" y="341"/>
                      </a:lnTo>
                      <a:lnTo>
                        <a:pt x="323" y="356"/>
                      </a:lnTo>
                      <a:lnTo>
                        <a:pt x="309" y="372"/>
                      </a:lnTo>
                      <a:lnTo>
                        <a:pt x="293" y="389"/>
                      </a:lnTo>
                      <a:lnTo>
                        <a:pt x="276" y="402"/>
                      </a:lnTo>
                      <a:lnTo>
                        <a:pt x="257" y="409"/>
                      </a:lnTo>
                      <a:lnTo>
                        <a:pt x="238" y="405"/>
                      </a:lnTo>
                      <a:lnTo>
                        <a:pt x="222" y="393"/>
                      </a:lnTo>
                      <a:lnTo>
                        <a:pt x="214" y="380"/>
                      </a:lnTo>
                      <a:lnTo>
                        <a:pt x="210" y="365"/>
                      </a:lnTo>
                      <a:lnTo>
                        <a:pt x="211" y="349"/>
                      </a:lnTo>
                      <a:lnTo>
                        <a:pt x="215" y="333"/>
                      </a:lnTo>
                      <a:lnTo>
                        <a:pt x="222" y="317"/>
                      </a:lnTo>
                      <a:lnTo>
                        <a:pt x="230" y="303"/>
                      </a:lnTo>
                      <a:lnTo>
                        <a:pt x="236" y="288"/>
                      </a:lnTo>
                      <a:lnTo>
                        <a:pt x="236" y="280"/>
                      </a:lnTo>
                      <a:lnTo>
                        <a:pt x="227" y="281"/>
                      </a:lnTo>
                      <a:lnTo>
                        <a:pt x="210" y="289"/>
                      </a:lnTo>
                      <a:lnTo>
                        <a:pt x="187" y="301"/>
                      </a:lnTo>
                      <a:lnTo>
                        <a:pt x="164" y="313"/>
                      </a:lnTo>
                      <a:lnTo>
                        <a:pt x="142" y="324"/>
                      </a:lnTo>
                      <a:lnTo>
                        <a:pt x="125" y="329"/>
                      </a:lnTo>
                      <a:lnTo>
                        <a:pt x="114" y="327"/>
                      </a:lnTo>
                      <a:lnTo>
                        <a:pt x="111" y="316"/>
                      </a:lnTo>
                      <a:lnTo>
                        <a:pt x="114" y="299"/>
                      </a:lnTo>
                      <a:lnTo>
                        <a:pt x="119" y="280"/>
                      </a:lnTo>
                      <a:lnTo>
                        <a:pt x="127" y="259"/>
                      </a:lnTo>
                      <a:lnTo>
                        <a:pt x="137" y="240"/>
                      </a:lnTo>
                      <a:lnTo>
                        <a:pt x="145" y="224"/>
                      </a:lnTo>
                      <a:lnTo>
                        <a:pt x="150" y="212"/>
                      </a:lnTo>
                      <a:lnTo>
                        <a:pt x="152" y="208"/>
                      </a:lnTo>
                      <a:lnTo>
                        <a:pt x="149" y="212"/>
                      </a:lnTo>
                      <a:lnTo>
                        <a:pt x="139" y="224"/>
                      </a:lnTo>
                      <a:lnTo>
                        <a:pt x="123" y="240"/>
                      </a:lnTo>
                      <a:lnTo>
                        <a:pt x="107" y="256"/>
                      </a:lnTo>
                      <a:lnTo>
                        <a:pt x="89" y="272"/>
                      </a:lnTo>
                      <a:lnTo>
                        <a:pt x="71" y="283"/>
                      </a:lnTo>
                      <a:lnTo>
                        <a:pt x="58" y="287"/>
                      </a:lnTo>
                      <a:lnTo>
                        <a:pt x="49" y="280"/>
                      </a:lnTo>
                      <a:lnTo>
                        <a:pt x="48" y="267"/>
                      </a:lnTo>
                      <a:lnTo>
                        <a:pt x="54" y="251"/>
                      </a:lnTo>
                      <a:lnTo>
                        <a:pt x="67" y="235"/>
                      </a:lnTo>
                      <a:lnTo>
                        <a:pt x="83" y="220"/>
                      </a:lnTo>
                      <a:lnTo>
                        <a:pt x="101" y="207"/>
                      </a:lnTo>
                      <a:lnTo>
                        <a:pt x="115" y="196"/>
                      </a:lnTo>
                      <a:lnTo>
                        <a:pt x="127" y="190"/>
                      </a:lnTo>
                      <a:lnTo>
                        <a:pt x="131" y="187"/>
                      </a:lnTo>
                      <a:lnTo>
                        <a:pt x="0" y="158"/>
                      </a:lnTo>
                      <a:lnTo>
                        <a:pt x="4" y="158"/>
                      </a:lnTo>
                      <a:lnTo>
                        <a:pt x="13" y="156"/>
                      </a:lnTo>
                      <a:lnTo>
                        <a:pt x="28" y="155"/>
                      </a:lnTo>
                      <a:lnTo>
                        <a:pt x="45" y="152"/>
                      </a:lnTo>
                      <a:lnTo>
                        <a:pt x="63" y="150"/>
                      </a:lnTo>
                      <a:lnTo>
                        <a:pt x="82" y="147"/>
                      </a:lnTo>
                      <a:lnTo>
                        <a:pt x="97" y="145"/>
                      </a:lnTo>
                      <a:lnTo>
                        <a:pt x="109" y="142"/>
                      </a:lnTo>
                      <a:lnTo>
                        <a:pt x="111" y="137"/>
                      </a:lnTo>
                      <a:lnTo>
                        <a:pt x="103" y="127"/>
                      </a:lnTo>
                      <a:lnTo>
                        <a:pt x="89" y="114"/>
                      </a:lnTo>
                      <a:lnTo>
                        <a:pt x="71" y="98"/>
                      </a:lnTo>
                      <a:lnTo>
                        <a:pt x="54" y="82"/>
                      </a:lnTo>
                      <a:lnTo>
                        <a:pt x="41" y="66"/>
                      </a:lnTo>
                      <a:lnTo>
                        <a:pt x="34" y="53"/>
                      </a:lnTo>
                      <a:lnTo>
                        <a:pt x="40" y="41"/>
                      </a:lnTo>
                      <a:lnTo>
                        <a:pt x="54" y="33"/>
                      </a:lnTo>
                      <a:lnTo>
                        <a:pt x="74" y="30"/>
                      </a:lnTo>
                      <a:lnTo>
                        <a:pt x="97" y="30"/>
                      </a:lnTo>
                      <a:lnTo>
                        <a:pt x="122" y="35"/>
                      </a:lnTo>
                      <a:lnTo>
                        <a:pt x="146" y="42"/>
                      </a:lnTo>
                      <a:lnTo>
                        <a:pt x="167" y="53"/>
                      </a:lnTo>
                      <a:lnTo>
                        <a:pt x="186" y="65"/>
                      </a:lnTo>
                      <a:lnTo>
                        <a:pt x="198" y="79"/>
                      </a:lnTo>
                      <a:lnTo>
                        <a:pt x="203" y="89"/>
                      </a:lnTo>
                      <a:lnTo>
                        <a:pt x="200" y="86"/>
                      </a:lnTo>
                      <a:lnTo>
                        <a:pt x="194" y="77"/>
                      </a:lnTo>
                      <a:lnTo>
                        <a:pt x="184" y="62"/>
                      </a:lnTo>
                      <a:lnTo>
                        <a:pt x="175" y="45"/>
                      </a:lnTo>
                      <a:lnTo>
                        <a:pt x="166" y="28"/>
                      </a:lnTo>
                      <a:lnTo>
                        <a:pt x="160" y="12"/>
                      </a:lnTo>
                      <a:lnTo>
                        <a:pt x="160" y="2"/>
                      </a:lnTo>
                      <a:lnTo>
                        <a:pt x="168" y="0"/>
                      </a:lnTo>
                      <a:lnTo>
                        <a:pt x="184" y="5"/>
                      </a:lnTo>
                      <a:lnTo>
                        <a:pt x="204" y="16"/>
                      </a:lnTo>
                      <a:lnTo>
                        <a:pt x="227" y="29"/>
                      </a:lnTo>
                      <a:lnTo>
                        <a:pt x="249" y="45"/>
                      </a:lnTo>
                      <a:lnTo>
                        <a:pt x="271" y="62"/>
                      </a:lnTo>
                      <a:lnTo>
                        <a:pt x="288" y="78"/>
                      </a:lnTo>
                      <a:lnTo>
                        <a:pt x="300" y="93"/>
                      </a:lnTo>
                      <a:lnTo>
                        <a:pt x="307" y="99"/>
                      </a:lnTo>
                      <a:lnTo>
                        <a:pt x="313" y="97"/>
                      </a:lnTo>
                      <a:lnTo>
                        <a:pt x="317" y="89"/>
                      </a:lnTo>
                      <a:lnTo>
                        <a:pt x="323" y="74"/>
                      </a:lnTo>
                      <a:lnTo>
                        <a:pt x="325" y="59"/>
                      </a:lnTo>
                      <a:lnTo>
                        <a:pt x="331" y="43"/>
                      </a:lnTo>
                      <a:lnTo>
                        <a:pt x="335" y="30"/>
                      </a:lnTo>
                      <a:lnTo>
                        <a:pt x="340" y="21"/>
                      </a:lnTo>
                      <a:lnTo>
                        <a:pt x="350" y="30"/>
                      </a:lnTo>
                      <a:lnTo>
                        <a:pt x="369" y="65"/>
                      </a:lnTo>
                      <a:lnTo>
                        <a:pt x="392" y="117"/>
                      </a:lnTo>
                      <a:lnTo>
                        <a:pt x="414" y="178"/>
                      </a:lnTo>
                      <a:lnTo>
                        <a:pt x="433" y="239"/>
                      </a:lnTo>
                      <a:lnTo>
                        <a:pt x="443" y="291"/>
                      </a:lnTo>
                      <a:lnTo>
                        <a:pt x="443" y="327"/>
                      </a:lnTo>
                      <a:lnTo>
                        <a:pt x="429" y="337"/>
                      </a:lnTo>
                      <a:close/>
                    </a:path>
                  </a:pathLst>
                </a:custGeom>
                <a:solidFill>
                  <a:srgbClr val="16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90" name="Freeform 10"/>
                <p:cNvSpPr>
                  <a:spLocks/>
                </p:cNvSpPr>
                <p:nvPr/>
              </p:nvSpPr>
              <p:spPr bwMode="auto">
                <a:xfrm rot="4195852" flipH="1">
                  <a:off x="3122" y="3136"/>
                  <a:ext cx="425" cy="423"/>
                </a:xfrm>
                <a:custGeom>
                  <a:avLst/>
                  <a:gdLst>
                    <a:gd name="T0" fmla="*/ 285 w 442"/>
                    <a:gd name="T1" fmla="*/ 236 h 440"/>
                    <a:gd name="T2" fmla="*/ 277 w 442"/>
                    <a:gd name="T3" fmla="*/ 255 h 440"/>
                    <a:gd name="T4" fmla="*/ 287 w 442"/>
                    <a:gd name="T5" fmla="*/ 286 h 440"/>
                    <a:gd name="T6" fmla="*/ 295 w 442"/>
                    <a:gd name="T7" fmla="*/ 307 h 440"/>
                    <a:gd name="T8" fmla="*/ 283 w 442"/>
                    <a:gd name="T9" fmla="*/ 304 h 440"/>
                    <a:gd name="T10" fmla="*/ 263 w 442"/>
                    <a:gd name="T11" fmla="*/ 286 h 440"/>
                    <a:gd name="T12" fmla="*/ 247 w 442"/>
                    <a:gd name="T13" fmla="*/ 264 h 440"/>
                    <a:gd name="T14" fmla="*/ 238 w 442"/>
                    <a:gd name="T15" fmla="*/ 243 h 440"/>
                    <a:gd name="T16" fmla="*/ 237 w 442"/>
                    <a:gd name="T17" fmla="*/ 235 h 440"/>
                    <a:gd name="T18" fmla="*/ 226 w 442"/>
                    <a:gd name="T19" fmla="*/ 250 h 440"/>
                    <a:gd name="T20" fmla="*/ 206 w 442"/>
                    <a:gd name="T21" fmla="*/ 275 h 440"/>
                    <a:gd name="T22" fmla="*/ 181 w 442"/>
                    <a:gd name="T23" fmla="*/ 286 h 440"/>
                    <a:gd name="T24" fmla="*/ 156 w 442"/>
                    <a:gd name="T25" fmla="*/ 276 h 440"/>
                    <a:gd name="T26" fmla="*/ 146 w 442"/>
                    <a:gd name="T27" fmla="*/ 256 h 440"/>
                    <a:gd name="T28" fmla="*/ 151 w 442"/>
                    <a:gd name="T29" fmla="*/ 235 h 440"/>
                    <a:gd name="T30" fmla="*/ 161 w 442"/>
                    <a:gd name="T31" fmla="*/ 212 h 440"/>
                    <a:gd name="T32" fmla="*/ 165 w 442"/>
                    <a:gd name="T33" fmla="*/ 197 h 440"/>
                    <a:gd name="T34" fmla="*/ 146 w 442"/>
                    <a:gd name="T35" fmla="*/ 204 h 440"/>
                    <a:gd name="T36" fmla="*/ 114 w 442"/>
                    <a:gd name="T37" fmla="*/ 220 h 440"/>
                    <a:gd name="T38" fmla="*/ 87 w 442"/>
                    <a:gd name="T39" fmla="*/ 230 h 440"/>
                    <a:gd name="T40" fmla="*/ 79 w 442"/>
                    <a:gd name="T41" fmla="*/ 221 h 440"/>
                    <a:gd name="T42" fmla="*/ 84 w 442"/>
                    <a:gd name="T43" fmla="*/ 197 h 440"/>
                    <a:gd name="T44" fmla="*/ 95 w 442"/>
                    <a:gd name="T45" fmla="*/ 169 h 440"/>
                    <a:gd name="T46" fmla="*/ 105 w 442"/>
                    <a:gd name="T47" fmla="*/ 150 h 440"/>
                    <a:gd name="T48" fmla="*/ 104 w 442"/>
                    <a:gd name="T49" fmla="*/ 150 h 440"/>
                    <a:gd name="T50" fmla="*/ 86 w 442"/>
                    <a:gd name="T51" fmla="*/ 169 h 440"/>
                    <a:gd name="T52" fmla="*/ 61 w 442"/>
                    <a:gd name="T53" fmla="*/ 191 h 440"/>
                    <a:gd name="T54" fmla="*/ 39 w 442"/>
                    <a:gd name="T55" fmla="*/ 202 h 440"/>
                    <a:gd name="T56" fmla="*/ 33 w 442"/>
                    <a:gd name="T57" fmla="*/ 187 h 440"/>
                    <a:gd name="T58" fmla="*/ 47 w 442"/>
                    <a:gd name="T59" fmla="*/ 165 h 440"/>
                    <a:gd name="T60" fmla="*/ 70 w 442"/>
                    <a:gd name="T61" fmla="*/ 145 h 440"/>
                    <a:gd name="T62" fmla="*/ 88 w 442"/>
                    <a:gd name="T63" fmla="*/ 133 h 440"/>
                    <a:gd name="T64" fmla="*/ 0 w 442"/>
                    <a:gd name="T65" fmla="*/ 110 h 440"/>
                    <a:gd name="T66" fmla="*/ 13 w 442"/>
                    <a:gd name="T67" fmla="*/ 109 h 440"/>
                    <a:gd name="T68" fmla="*/ 33 w 442"/>
                    <a:gd name="T69" fmla="*/ 107 h 440"/>
                    <a:gd name="T70" fmla="*/ 57 w 442"/>
                    <a:gd name="T71" fmla="*/ 104 h 440"/>
                    <a:gd name="T72" fmla="*/ 76 w 442"/>
                    <a:gd name="T73" fmla="*/ 100 h 440"/>
                    <a:gd name="T74" fmla="*/ 72 w 442"/>
                    <a:gd name="T75" fmla="*/ 89 h 440"/>
                    <a:gd name="T76" fmla="*/ 50 w 442"/>
                    <a:gd name="T77" fmla="*/ 69 h 440"/>
                    <a:gd name="T78" fmla="*/ 30 w 442"/>
                    <a:gd name="T79" fmla="*/ 47 h 440"/>
                    <a:gd name="T80" fmla="*/ 29 w 442"/>
                    <a:gd name="T81" fmla="*/ 30 h 440"/>
                    <a:gd name="T82" fmla="*/ 52 w 442"/>
                    <a:gd name="T83" fmla="*/ 20 h 440"/>
                    <a:gd name="T84" fmla="*/ 85 w 442"/>
                    <a:gd name="T85" fmla="*/ 27 h 440"/>
                    <a:gd name="T86" fmla="*/ 118 w 442"/>
                    <a:gd name="T87" fmla="*/ 36 h 440"/>
                    <a:gd name="T88" fmla="*/ 138 w 442"/>
                    <a:gd name="T89" fmla="*/ 56 h 440"/>
                    <a:gd name="T90" fmla="*/ 139 w 442"/>
                    <a:gd name="T91" fmla="*/ 60 h 440"/>
                    <a:gd name="T92" fmla="*/ 129 w 442"/>
                    <a:gd name="T93" fmla="*/ 44 h 440"/>
                    <a:gd name="T94" fmla="*/ 115 w 442"/>
                    <a:gd name="T95" fmla="*/ 19 h 440"/>
                    <a:gd name="T96" fmla="*/ 113 w 442"/>
                    <a:gd name="T97" fmla="*/ 3 h 440"/>
                    <a:gd name="T98" fmla="*/ 129 w 442"/>
                    <a:gd name="T99" fmla="*/ 5 h 440"/>
                    <a:gd name="T100" fmla="*/ 158 w 442"/>
                    <a:gd name="T101" fmla="*/ 20 h 440"/>
                    <a:gd name="T102" fmla="*/ 189 w 442"/>
                    <a:gd name="T103" fmla="*/ 44 h 440"/>
                    <a:gd name="T104" fmla="*/ 211 w 442"/>
                    <a:gd name="T105" fmla="*/ 65 h 440"/>
                    <a:gd name="T106" fmla="*/ 219 w 442"/>
                    <a:gd name="T107" fmla="*/ 68 h 440"/>
                    <a:gd name="T108" fmla="*/ 226 w 442"/>
                    <a:gd name="T109" fmla="*/ 52 h 440"/>
                    <a:gd name="T110" fmla="*/ 231 w 442"/>
                    <a:gd name="T111" fmla="*/ 31 h 440"/>
                    <a:gd name="T112" fmla="*/ 238 w 442"/>
                    <a:gd name="T113" fmla="*/ 12 h 440"/>
                    <a:gd name="T114" fmla="*/ 258 w 442"/>
                    <a:gd name="T115" fmla="*/ 46 h 440"/>
                    <a:gd name="T116" fmla="*/ 289 w 442"/>
                    <a:gd name="T117" fmla="*/ 125 h 440"/>
                    <a:gd name="T118" fmla="*/ 311 w 442"/>
                    <a:gd name="T119" fmla="*/ 204 h 440"/>
                    <a:gd name="T120" fmla="*/ 301 w 442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2"/>
                    <a:gd name="T184" fmla="*/ 0 h 440"/>
                    <a:gd name="T185" fmla="*/ 442 w 442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2" h="440">
                      <a:moveTo>
                        <a:pt x="427" y="336"/>
                      </a:moveTo>
                      <a:lnTo>
                        <a:pt x="405" y="336"/>
                      </a:lnTo>
                      <a:lnTo>
                        <a:pt x="396" y="347"/>
                      </a:lnTo>
                      <a:lnTo>
                        <a:pt x="394" y="364"/>
                      </a:lnTo>
                      <a:lnTo>
                        <a:pt x="400" y="384"/>
                      </a:lnTo>
                      <a:lnTo>
                        <a:pt x="407" y="406"/>
                      </a:lnTo>
                      <a:lnTo>
                        <a:pt x="415" y="424"/>
                      </a:lnTo>
                      <a:lnTo>
                        <a:pt x="419" y="437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8" y="423"/>
                      </a:lnTo>
                      <a:lnTo>
                        <a:pt x="374" y="408"/>
                      </a:lnTo>
                      <a:lnTo>
                        <a:pt x="362" y="392"/>
                      </a:lnTo>
                      <a:lnTo>
                        <a:pt x="352" y="375"/>
                      </a:lnTo>
                      <a:lnTo>
                        <a:pt x="344" y="359"/>
                      </a:lnTo>
                      <a:lnTo>
                        <a:pt x="340" y="346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30" y="342"/>
                      </a:lnTo>
                      <a:lnTo>
                        <a:pt x="321" y="356"/>
                      </a:lnTo>
                      <a:lnTo>
                        <a:pt x="308" y="372"/>
                      </a:lnTo>
                      <a:lnTo>
                        <a:pt x="293" y="390"/>
                      </a:lnTo>
                      <a:lnTo>
                        <a:pt x="276" y="403"/>
                      </a:lnTo>
                      <a:lnTo>
                        <a:pt x="257" y="408"/>
                      </a:lnTo>
                      <a:lnTo>
                        <a:pt x="237" y="404"/>
                      </a:lnTo>
                      <a:lnTo>
                        <a:pt x="221" y="394"/>
                      </a:lnTo>
                      <a:lnTo>
                        <a:pt x="212" y="380"/>
                      </a:lnTo>
                      <a:lnTo>
                        <a:pt x="208" y="366"/>
                      </a:lnTo>
                      <a:lnTo>
                        <a:pt x="210" y="350"/>
                      </a:lnTo>
                      <a:lnTo>
                        <a:pt x="214" y="334"/>
                      </a:lnTo>
                      <a:lnTo>
                        <a:pt x="220" y="318"/>
                      </a:lnTo>
                      <a:lnTo>
                        <a:pt x="228" y="303"/>
                      </a:lnTo>
                      <a:lnTo>
                        <a:pt x="235" y="289"/>
                      </a:lnTo>
                      <a:lnTo>
                        <a:pt x="235" y="281"/>
                      </a:lnTo>
                      <a:lnTo>
                        <a:pt x="225" y="282"/>
                      </a:lnTo>
                      <a:lnTo>
                        <a:pt x="208" y="290"/>
                      </a:lnTo>
                      <a:lnTo>
                        <a:pt x="187" y="302"/>
                      </a:lnTo>
                      <a:lnTo>
                        <a:pt x="163" y="314"/>
                      </a:lnTo>
                      <a:lnTo>
                        <a:pt x="142" y="324"/>
                      </a:lnTo>
                      <a:lnTo>
                        <a:pt x="124" y="328"/>
                      </a:lnTo>
                      <a:lnTo>
                        <a:pt x="114" y="326"/>
                      </a:lnTo>
                      <a:lnTo>
                        <a:pt x="111" y="315"/>
                      </a:lnTo>
                      <a:lnTo>
                        <a:pt x="113" y="299"/>
                      </a:lnTo>
                      <a:lnTo>
                        <a:pt x="119" y="281"/>
                      </a:lnTo>
                      <a:lnTo>
                        <a:pt x="127" y="259"/>
                      </a:lnTo>
                      <a:lnTo>
                        <a:pt x="135" y="241"/>
                      </a:lnTo>
                      <a:lnTo>
                        <a:pt x="143" y="225"/>
                      </a:lnTo>
                      <a:lnTo>
                        <a:pt x="148" y="213"/>
                      </a:lnTo>
                      <a:lnTo>
                        <a:pt x="151" y="209"/>
                      </a:lnTo>
                      <a:lnTo>
                        <a:pt x="147" y="213"/>
                      </a:lnTo>
                      <a:lnTo>
                        <a:pt x="138" y="225"/>
                      </a:lnTo>
                      <a:lnTo>
                        <a:pt x="123" y="241"/>
                      </a:lnTo>
                      <a:lnTo>
                        <a:pt x="106" y="257"/>
                      </a:lnTo>
                      <a:lnTo>
                        <a:pt x="87" y="273"/>
                      </a:lnTo>
                      <a:lnTo>
                        <a:pt x="71" y="283"/>
                      </a:lnTo>
                      <a:lnTo>
                        <a:pt x="57" y="287"/>
                      </a:lnTo>
                      <a:lnTo>
                        <a:pt x="47" y="281"/>
                      </a:lnTo>
                      <a:lnTo>
                        <a:pt x="46" y="267"/>
                      </a:lnTo>
                      <a:lnTo>
                        <a:pt x="53" y="251"/>
                      </a:lnTo>
                      <a:lnTo>
                        <a:pt x="66" y="235"/>
                      </a:lnTo>
                      <a:lnTo>
                        <a:pt x="82" y="221"/>
                      </a:lnTo>
                      <a:lnTo>
                        <a:pt x="99" y="207"/>
                      </a:lnTo>
                      <a:lnTo>
                        <a:pt x="114" y="197"/>
                      </a:lnTo>
                      <a:lnTo>
                        <a:pt x="126" y="190"/>
                      </a:lnTo>
                      <a:lnTo>
                        <a:pt x="130" y="187"/>
                      </a:lnTo>
                      <a:lnTo>
                        <a:pt x="0" y="157"/>
                      </a:lnTo>
                      <a:lnTo>
                        <a:pt x="4" y="157"/>
                      </a:lnTo>
                      <a:lnTo>
                        <a:pt x="13" y="156"/>
                      </a:lnTo>
                      <a:lnTo>
                        <a:pt x="28" y="154"/>
                      </a:lnTo>
                      <a:lnTo>
                        <a:pt x="45" y="152"/>
                      </a:lnTo>
                      <a:lnTo>
                        <a:pt x="62" y="150"/>
                      </a:lnTo>
                      <a:lnTo>
                        <a:pt x="81" y="148"/>
                      </a:lnTo>
                      <a:lnTo>
                        <a:pt x="95" y="145"/>
                      </a:lnTo>
                      <a:lnTo>
                        <a:pt x="107" y="142"/>
                      </a:lnTo>
                      <a:lnTo>
                        <a:pt x="110" y="137"/>
                      </a:lnTo>
                      <a:lnTo>
                        <a:pt x="102" y="128"/>
                      </a:lnTo>
                      <a:lnTo>
                        <a:pt x="87" y="114"/>
                      </a:lnTo>
                      <a:lnTo>
                        <a:pt x="70" y="98"/>
                      </a:lnTo>
                      <a:lnTo>
                        <a:pt x="53" y="82"/>
                      </a:lnTo>
                      <a:lnTo>
                        <a:pt x="39" y="66"/>
                      </a:lnTo>
                      <a:lnTo>
                        <a:pt x="33" y="52"/>
                      </a:lnTo>
                      <a:lnTo>
                        <a:pt x="38" y="40"/>
                      </a:lnTo>
                      <a:lnTo>
                        <a:pt x="53" y="33"/>
                      </a:lnTo>
                      <a:lnTo>
                        <a:pt x="73" y="29"/>
                      </a:lnTo>
                      <a:lnTo>
                        <a:pt x="97" y="31"/>
                      </a:lnTo>
                      <a:lnTo>
                        <a:pt x="121" y="36"/>
                      </a:lnTo>
                      <a:lnTo>
                        <a:pt x="144" y="43"/>
                      </a:lnTo>
                      <a:lnTo>
                        <a:pt x="167" y="53"/>
                      </a:lnTo>
                      <a:lnTo>
                        <a:pt x="184" y="65"/>
                      </a:lnTo>
                      <a:lnTo>
                        <a:pt x="196" y="80"/>
                      </a:lnTo>
                      <a:lnTo>
                        <a:pt x="202" y="89"/>
                      </a:lnTo>
                      <a:lnTo>
                        <a:pt x="199" y="86"/>
                      </a:lnTo>
                      <a:lnTo>
                        <a:pt x="192" y="77"/>
                      </a:lnTo>
                      <a:lnTo>
                        <a:pt x="183" y="62"/>
                      </a:lnTo>
                      <a:lnTo>
                        <a:pt x="174" y="45"/>
                      </a:lnTo>
                      <a:lnTo>
                        <a:pt x="164" y="28"/>
                      </a:lnTo>
                      <a:lnTo>
                        <a:pt x="160" y="12"/>
                      </a:lnTo>
                      <a:lnTo>
                        <a:pt x="160" y="3"/>
                      </a:lnTo>
                      <a:lnTo>
                        <a:pt x="168" y="0"/>
                      </a:lnTo>
                      <a:lnTo>
                        <a:pt x="183" y="5"/>
                      </a:lnTo>
                      <a:lnTo>
                        <a:pt x="203" y="16"/>
                      </a:lnTo>
                      <a:lnTo>
                        <a:pt x="225" y="29"/>
                      </a:lnTo>
                      <a:lnTo>
                        <a:pt x="248" y="45"/>
                      </a:lnTo>
                      <a:lnTo>
                        <a:pt x="269" y="62"/>
                      </a:lnTo>
                      <a:lnTo>
                        <a:pt x="287" y="78"/>
                      </a:lnTo>
                      <a:lnTo>
                        <a:pt x="299" y="93"/>
                      </a:lnTo>
                      <a:lnTo>
                        <a:pt x="305" y="100"/>
                      </a:lnTo>
                      <a:lnTo>
                        <a:pt x="312" y="97"/>
                      </a:lnTo>
                      <a:lnTo>
                        <a:pt x="316" y="89"/>
                      </a:lnTo>
                      <a:lnTo>
                        <a:pt x="321" y="74"/>
                      </a:lnTo>
                      <a:lnTo>
                        <a:pt x="324" y="59"/>
                      </a:lnTo>
                      <a:lnTo>
                        <a:pt x="329" y="43"/>
                      </a:lnTo>
                      <a:lnTo>
                        <a:pt x="333" y="29"/>
                      </a:lnTo>
                      <a:lnTo>
                        <a:pt x="338" y="20"/>
                      </a:lnTo>
                      <a:lnTo>
                        <a:pt x="349" y="29"/>
                      </a:lnTo>
                      <a:lnTo>
                        <a:pt x="368" y="65"/>
                      </a:lnTo>
                      <a:lnTo>
                        <a:pt x="390" y="117"/>
                      </a:lnTo>
                      <a:lnTo>
                        <a:pt x="413" y="178"/>
                      </a:lnTo>
                      <a:lnTo>
                        <a:pt x="431" y="238"/>
                      </a:lnTo>
                      <a:lnTo>
                        <a:pt x="442" y="291"/>
                      </a:lnTo>
                      <a:lnTo>
                        <a:pt x="442" y="326"/>
                      </a:lnTo>
                      <a:lnTo>
                        <a:pt x="427" y="3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91" name="Freeform 11"/>
                <p:cNvSpPr>
                  <a:spLocks/>
                </p:cNvSpPr>
                <p:nvPr/>
              </p:nvSpPr>
              <p:spPr bwMode="auto">
                <a:xfrm rot="4196875" flipH="1">
                  <a:off x="3347" y="3070"/>
                  <a:ext cx="426" cy="423"/>
                </a:xfrm>
                <a:custGeom>
                  <a:avLst/>
                  <a:gdLst>
                    <a:gd name="T0" fmla="*/ 286 w 443"/>
                    <a:gd name="T1" fmla="*/ 236 h 440"/>
                    <a:gd name="T2" fmla="*/ 278 w 443"/>
                    <a:gd name="T3" fmla="*/ 255 h 440"/>
                    <a:gd name="T4" fmla="*/ 288 w 443"/>
                    <a:gd name="T5" fmla="*/ 286 h 440"/>
                    <a:gd name="T6" fmla="*/ 296 w 443"/>
                    <a:gd name="T7" fmla="*/ 307 h 440"/>
                    <a:gd name="T8" fmla="*/ 284 w 443"/>
                    <a:gd name="T9" fmla="*/ 304 h 440"/>
                    <a:gd name="T10" fmla="*/ 265 w 443"/>
                    <a:gd name="T11" fmla="*/ 286 h 440"/>
                    <a:gd name="T12" fmla="*/ 247 w 443"/>
                    <a:gd name="T13" fmla="*/ 264 h 440"/>
                    <a:gd name="T14" fmla="*/ 239 w 443"/>
                    <a:gd name="T15" fmla="*/ 244 h 440"/>
                    <a:gd name="T16" fmla="*/ 238 w 443"/>
                    <a:gd name="T17" fmla="*/ 234 h 440"/>
                    <a:gd name="T18" fmla="*/ 228 w 443"/>
                    <a:gd name="T19" fmla="*/ 250 h 440"/>
                    <a:gd name="T20" fmla="*/ 206 w 443"/>
                    <a:gd name="T21" fmla="*/ 274 h 440"/>
                    <a:gd name="T22" fmla="*/ 181 w 443"/>
                    <a:gd name="T23" fmla="*/ 287 h 440"/>
                    <a:gd name="T24" fmla="*/ 156 w 443"/>
                    <a:gd name="T25" fmla="*/ 276 h 440"/>
                    <a:gd name="T26" fmla="*/ 148 w 443"/>
                    <a:gd name="T27" fmla="*/ 255 h 440"/>
                    <a:gd name="T28" fmla="*/ 151 w 443"/>
                    <a:gd name="T29" fmla="*/ 234 h 440"/>
                    <a:gd name="T30" fmla="*/ 162 w 443"/>
                    <a:gd name="T31" fmla="*/ 212 h 440"/>
                    <a:gd name="T32" fmla="*/ 166 w 443"/>
                    <a:gd name="T33" fmla="*/ 196 h 440"/>
                    <a:gd name="T34" fmla="*/ 148 w 443"/>
                    <a:gd name="T35" fmla="*/ 203 h 440"/>
                    <a:gd name="T36" fmla="*/ 115 w 443"/>
                    <a:gd name="T37" fmla="*/ 219 h 440"/>
                    <a:gd name="T38" fmla="*/ 88 w 443"/>
                    <a:gd name="T39" fmla="*/ 231 h 440"/>
                    <a:gd name="T40" fmla="*/ 79 w 443"/>
                    <a:gd name="T41" fmla="*/ 222 h 440"/>
                    <a:gd name="T42" fmla="*/ 84 w 443"/>
                    <a:gd name="T43" fmla="*/ 196 h 440"/>
                    <a:gd name="T44" fmla="*/ 97 w 443"/>
                    <a:gd name="T45" fmla="*/ 168 h 440"/>
                    <a:gd name="T46" fmla="*/ 105 w 443"/>
                    <a:gd name="T47" fmla="*/ 149 h 440"/>
                    <a:gd name="T48" fmla="*/ 105 w 443"/>
                    <a:gd name="T49" fmla="*/ 149 h 440"/>
                    <a:gd name="T50" fmla="*/ 86 w 443"/>
                    <a:gd name="T51" fmla="*/ 168 h 440"/>
                    <a:gd name="T52" fmla="*/ 63 w 443"/>
                    <a:gd name="T53" fmla="*/ 190 h 440"/>
                    <a:gd name="T54" fmla="*/ 40 w 443"/>
                    <a:gd name="T55" fmla="*/ 202 h 440"/>
                    <a:gd name="T56" fmla="*/ 34 w 443"/>
                    <a:gd name="T57" fmla="*/ 187 h 440"/>
                    <a:gd name="T58" fmla="*/ 48 w 443"/>
                    <a:gd name="T59" fmla="*/ 165 h 440"/>
                    <a:gd name="T60" fmla="*/ 71 w 443"/>
                    <a:gd name="T61" fmla="*/ 145 h 440"/>
                    <a:gd name="T62" fmla="*/ 89 w 443"/>
                    <a:gd name="T63" fmla="*/ 133 h 440"/>
                    <a:gd name="T64" fmla="*/ 0 w 443"/>
                    <a:gd name="T65" fmla="*/ 111 h 440"/>
                    <a:gd name="T66" fmla="*/ 13 w 443"/>
                    <a:gd name="T67" fmla="*/ 109 h 440"/>
                    <a:gd name="T68" fmla="*/ 33 w 443"/>
                    <a:gd name="T69" fmla="*/ 107 h 440"/>
                    <a:gd name="T70" fmla="*/ 58 w 443"/>
                    <a:gd name="T71" fmla="*/ 104 h 440"/>
                    <a:gd name="T72" fmla="*/ 77 w 443"/>
                    <a:gd name="T73" fmla="*/ 100 h 440"/>
                    <a:gd name="T74" fmla="*/ 73 w 443"/>
                    <a:gd name="T75" fmla="*/ 88 h 440"/>
                    <a:gd name="T76" fmla="*/ 51 w 443"/>
                    <a:gd name="T77" fmla="*/ 69 h 440"/>
                    <a:gd name="T78" fmla="*/ 31 w 443"/>
                    <a:gd name="T79" fmla="*/ 47 h 440"/>
                    <a:gd name="T80" fmla="*/ 30 w 443"/>
                    <a:gd name="T81" fmla="*/ 30 h 440"/>
                    <a:gd name="T82" fmla="*/ 53 w 443"/>
                    <a:gd name="T83" fmla="*/ 21 h 440"/>
                    <a:gd name="T84" fmla="*/ 86 w 443"/>
                    <a:gd name="T85" fmla="*/ 26 h 440"/>
                    <a:gd name="T86" fmla="*/ 118 w 443"/>
                    <a:gd name="T87" fmla="*/ 36 h 440"/>
                    <a:gd name="T88" fmla="*/ 139 w 443"/>
                    <a:gd name="T89" fmla="*/ 56 h 440"/>
                    <a:gd name="T90" fmla="*/ 140 w 443"/>
                    <a:gd name="T91" fmla="*/ 60 h 440"/>
                    <a:gd name="T92" fmla="*/ 129 w 443"/>
                    <a:gd name="T93" fmla="*/ 44 h 440"/>
                    <a:gd name="T94" fmla="*/ 117 w 443"/>
                    <a:gd name="T95" fmla="*/ 19 h 440"/>
                    <a:gd name="T96" fmla="*/ 113 w 443"/>
                    <a:gd name="T97" fmla="*/ 2 h 440"/>
                    <a:gd name="T98" fmla="*/ 129 w 443"/>
                    <a:gd name="T99" fmla="*/ 5 h 440"/>
                    <a:gd name="T100" fmla="*/ 160 w 443"/>
                    <a:gd name="T101" fmla="*/ 20 h 440"/>
                    <a:gd name="T102" fmla="*/ 190 w 443"/>
                    <a:gd name="T103" fmla="*/ 44 h 440"/>
                    <a:gd name="T104" fmla="*/ 211 w 443"/>
                    <a:gd name="T105" fmla="*/ 65 h 440"/>
                    <a:gd name="T106" fmla="*/ 220 w 443"/>
                    <a:gd name="T107" fmla="*/ 68 h 440"/>
                    <a:gd name="T108" fmla="*/ 228 w 443"/>
                    <a:gd name="T109" fmla="*/ 52 h 440"/>
                    <a:gd name="T110" fmla="*/ 233 w 443"/>
                    <a:gd name="T111" fmla="*/ 31 h 440"/>
                    <a:gd name="T112" fmla="*/ 238 w 443"/>
                    <a:gd name="T113" fmla="*/ 12 h 440"/>
                    <a:gd name="T114" fmla="*/ 259 w 443"/>
                    <a:gd name="T115" fmla="*/ 46 h 440"/>
                    <a:gd name="T116" fmla="*/ 290 w 443"/>
                    <a:gd name="T117" fmla="*/ 125 h 440"/>
                    <a:gd name="T118" fmla="*/ 312 w 443"/>
                    <a:gd name="T119" fmla="*/ 204 h 440"/>
                    <a:gd name="T120" fmla="*/ 301 w 443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3"/>
                    <a:gd name="T184" fmla="*/ 0 h 440"/>
                    <a:gd name="T185" fmla="*/ 443 w 443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3" h="440">
                      <a:moveTo>
                        <a:pt x="429" y="337"/>
                      </a:moveTo>
                      <a:lnTo>
                        <a:pt x="406" y="337"/>
                      </a:lnTo>
                      <a:lnTo>
                        <a:pt x="397" y="347"/>
                      </a:lnTo>
                      <a:lnTo>
                        <a:pt x="396" y="364"/>
                      </a:lnTo>
                      <a:lnTo>
                        <a:pt x="401" y="385"/>
                      </a:lnTo>
                      <a:lnTo>
                        <a:pt x="409" y="406"/>
                      </a:lnTo>
                      <a:lnTo>
                        <a:pt x="417" y="425"/>
                      </a:lnTo>
                      <a:lnTo>
                        <a:pt x="421" y="437"/>
                      </a:lnTo>
                      <a:lnTo>
                        <a:pt x="417" y="440"/>
                      </a:lnTo>
                      <a:lnTo>
                        <a:pt x="404" y="433"/>
                      </a:lnTo>
                      <a:lnTo>
                        <a:pt x="389" y="422"/>
                      </a:lnTo>
                      <a:lnTo>
                        <a:pt x="376" y="408"/>
                      </a:lnTo>
                      <a:lnTo>
                        <a:pt x="364" y="392"/>
                      </a:lnTo>
                      <a:lnTo>
                        <a:pt x="353" y="376"/>
                      </a:lnTo>
                      <a:lnTo>
                        <a:pt x="345" y="360"/>
                      </a:lnTo>
                      <a:lnTo>
                        <a:pt x="341" y="347"/>
                      </a:lnTo>
                      <a:lnTo>
                        <a:pt x="340" y="336"/>
                      </a:lnTo>
                      <a:lnTo>
                        <a:pt x="338" y="333"/>
                      </a:lnTo>
                      <a:lnTo>
                        <a:pt x="332" y="341"/>
                      </a:lnTo>
                      <a:lnTo>
                        <a:pt x="323" y="356"/>
                      </a:lnTo>
                      <a:lnTo>
                        <a:pt x="309" y="372"/>
                      </a:lnTo>
                      <a:lnTo>
                        <a:pt x="293" y="389"/>
                      </a:lnTo>
                      <a:lnTo>
                        <a:pt x="276" y="402"/>
                      </a:lnTo>
                      <a:lnTo>
                        <a:pt x="257" y="409"/>
                      </a:lnTo>
                      <a:lnTo>
                        <a:pt x="238" y="405"/>
                      </a:lnTo>
                      <a:lnTo>
                        <a:pt x="222" y="393"/>
                      </a:lnTo>
                      <a:lnTo>
                        <a:pt x="214" y="380"/>
                      </a:lnTo>
                      <a:lnTo>
                        <a:pt x="210" y="365"/>
                      </a:lnTo>
                      <a:lnTo>
                        <a:pt x="211" y="349"/>
                      </a:lnTo>
                      <a:lnTo>
                        <a:pt x="215" y="333"/>
                      </a:lnTo>
                      <a:lnTo>
                        <a:pt x="222" y="317"/>
                      </a:lnTo>
                      <a:lnTo>
                        <a:pt x="230" y="303"/>
                      </a:lnTo>
                      <a:lnTo>
                        <a:pt x="236" y="288"/>
                      </a:lnTo>
                      <a:lnTo>
                        <a:pt x="236" y="280"/>
                      </a:lnTo>
                      <a:lnTo>
                        <a:pt x="227" y="281"/>
                      </a:lnTo>
                      <a:lnTo>
                        <a:pt x="210" y="289"/>
                      </a:lnTo>
                      <a:lnTo>
                        <a:pt x="187" y="301"/>
                      </a:lnTo>
                      <a:lnTo>
                        <a:pt x="164" y="313"/>
                      </a:lnTo>
                      <a:lnTo>
                        <a:pt x="142" y="324"/>
                      </a:lnTo>
                      <a:lnTo>
                        <a:pt x="125" y="329"/>
                      </a:lnTo>
                      <a:lnTo>
                        <a:pt x="114" y="327"/>
                      </a:lnTo>
                      <a:lnTo>
                        <a:pt x="111" y="316"/>
                      </a:lnTo>
                      <a:lnTo>
                        <a:pt x="114" y="299"/>
                      </a:lnTo>
                      <a:lnTo>
                        <a:pt x="119" y="280"/>
                      </a:lnTo>
                      <a:lnTo>
                        <a:pt x="127" y="259"/>
                      </a:lnTo>
                      <a:lnTo>
                        <a:pt x="137" y="240"/>
                      </a:lnTo>
                      <a:lnTo>
                        <a:pt x="145" y="224"/>
                      </a:lnTo>
                      <a:lnTo>
                        <a:pt x="150" y="212"/>
                      </a:lnTo>
                      <a:lnTo>
                        <a:pt x="152" y="208"/>
                      </a:lnTo>
                      <a:lnTo>
                        <a:pt x="149" y="212"/>
                      </a:lnTo>
                      <a:lnTo>
                        <a:pt x="139" y="224"/>
                      </a:lnTo>
                      <a:lnTo>
                        <a:pt x="123" y="240"/>
                      </a:lnTo>
                      <a:lnTo>
                        <a:pt x="107" y="256"/>
                      </a:lnTo>
                      <a:lnTo>
                        <a:pt x="89" y="272"/>
                      </a:lnTo>
                      <a:lnTo>
                        <a:pt x="71" y="283"/>
                      </a:lnTo>
                      <a:lnTo>
                        <a:pt x="58" y="287"/>
                      </a:lnTo>
                      <a:lnTo>
                        <a:pt x="49" y="280"/>
                      </a:lnTo>
                      <a:lnTo>
                        <a:pt x="48" y="267"/>
                      </a:lnTo>
                      <a:lnTo>
                        <a:pt x="54" y="251"/>
                      </a:lnTo>
                      <a:lnTo>
                        <a:pt x="67" y="235"/>
                      </a:lnTo>
                      <a:lnTo>
                        <a:pt x="83" y="220"/>
                      </a:lnTo>
                      <a:lnTo>
                        <a:pt x="101" y="207"/>
                      </a:lnTo>
                      <a:lnTo>
                        <a:pt x="115" y="196"/>
                      </a:lnTo>
                      <a:lnTo>
                        <a:pt x="127" y="190"/>
                      </a:lnTo>
                      <a:lnTo>
                        <a:pt x="131" y="187"/>
                      </a:lnTo>
                      <a:lnTo>
                        <a:pt x="0" y="158"/>
                      </a:lnTo>
                      <a:lnTo>
                        <a:pt x="4" y="158"/>
                      </a:lnTo>
                      <a:lnTo>
                        <a:pt x="13" y="156"/>
                      </a:lnTo>
                      <a:lnTo>
                        <a:pt x="28" y="155"/>
                      </a:lnTo>
                      <a:lnTo>
                        <a:pt x="45" y="152"/>
                      </a:lnTo>
                      <a:lnTo>
                        <a:pt x="63" y="150"/>
                      </a:lnTo>
                      <a:lnTo>
                        <a:pt x="82" y="147"/>
                      </a:lnTo>
                      <a:lnTo>
                        <a:pt x="97" y="145"/>
                      </a:lnTo>
                      <a:lnTo>
                        <a:pt x="109" y="142"/>
                      </a:lnTo>
                      <a:lnTo>
                        <a:pt x="111" y="137"/>
                      </a:lnTo>
                      <a:lnTo>
                        <a:pt x="103" y="127"/>
                      </a:lnTo>
                      <a:lnTo>
                        <a:pt x="89" y="114"/>
                      </a:lnTo>
                      <a:lnTo>
                        <a:pt x="71" y="98"/>
                      </a:lnTo>
                      <a:lnTo>
                        <a:pt x="54" y="82"/>
                      </a:lnTo>
                      <a:lnTo>
                        <a:pt x="41" y="66"/>
                      </a:lnTo>
                      <a:lnTo>
                        <a:pt x="34" y="53"/>
                      </a:lnTo>
                      <a:lnTo>
                        <a:pt x="40" y="41"/>
                      </a:lnTo>
                      <a:lnTo>
                        <a:pt x="54" y="33"/>
                      </a:lnTo>
                      <a:lnTo>
                        <a:pt x="74" y="30"/>
                      </a:lnTo>
                      <a:lnTo>
                        <a:pt x="97" y="30"/>
                      </a:lnTo>
                      <a:lnTo>
                        <a:pt x="122" y="35"/>
                      </a:lnTo>
                      <a:lnTo>
                        <a:pt x="146" y="42"/>
                      </a:lnTo>
                      <a:lnTo>
                        <a:pt x="167" y="53"/>
                      </a:lnTo>
                      <a:lnTo>
                        <a:pt x="186" y="65"/>
                      </a:lnTo>
                      <a:lnTo>
                        <a:pt x="198" y="79"/>
                      </a:lnTo>
                      <a:lnTo>
                        <a:pt x="203" y="89"/>
                      </a:lnTo>
                      <a:lnTo>
                        <a:pt x="200" y="86"/>
                      </a:lnTo>
                      <a:lnTo>
                        <a:pt x="194" y="77"/>
                      </a:lnTo>
                      <a:lnTo>
                        <a:pt x="184" y="62"/>
                      </a:lnTo>
                      <a:lnTo>
                        <a:pt x="175" y="45"/>
                      </a:lnTo>
                      <a:lnTo>
                        <a:pt x="166" y="28"/>
                      </a:lnTo>
                      <a:lnTo>
                        <a:pt x="160" y="12"/>
                      </a:lnTo>
                      <a:lnTo>
                        <a:pt x="160" y="2"/>
                      </a:lnTo>
                      <a:lnTo>
                        <a:pt x="168" y="0"/>
                      </a:lnTo>
                      <a:lnTo>
                        <a:pt x="184" y="5"/>
                      </a:lnTo>
                      <a:lnTo>
                        <a:pt x="204" y="16"/>
                      </a:lnTo>
                      <a:lnTo>
                        <a:pt x="227" y="29"/>
                      </a:lnTo>
                      <a:lnTo>
                        <a:pt x="249" y="45"/>
                      </a:lnTo>
                      <a:lnTo>
                        <a:pt x="271" y="62"/>
                      </a:lnTo>
                      <a:lnTo>
                        <a:pt x="288" y="78"/>
                      </a:lnTo>
                      <a:lnTo>
                        <a:pt x="300" y="93"/>
                      </a:lnTo>
                      <a:lnTo>
                        <a:pt x="307" y="99"/>
                      </a:lnTo>
                      <a:lnTo>
                        <a:pt x="313" y="97"/>
                      </a:lnTo>
                      <a:lnTo>
                        <a:pt x="317" y="89"/>
                      </a:lnTo>
                      <a:lnTo>
                        <a:pt x="323" y="74"/>
                      </a:lnTo>
                      <a:lnTo>
                        <a:pt x="325" y="59"/>
                      </a:lnTo>
                      <a:lnTo>
                        <a:pt x="331" y="43"/>
                      </a:lnTo>
                      <a:lnTo>
                        <a:pt x="335" y="30"/>
                      </a:lnTo>
                      <a:lnTo>
                        <a:pt x="340" y="21"/>
                      </a:lnTo>
                      <a:lnTo>
                        <a:pt x="350" y="30"/>
                      </a:lnTo>
                      <a:lnTo>
                        <a:pt x="369" y="65"/>
                      </a:lnTo>
                      <a:lnTo>
                        <a:pt x="392" y="117"/>
                      </a:lnTo>
                      <a:lnTo>
                        <a:pt x="414" y="178"/>
                      </a:lnTo>
                      <a:lnTo>
                        <a:pt x="433" y="239"/>
                      </a:lnTo>
                      <a:lnTo>
                        <a:pt x="443" y="291"/>
                      </a:lnTo>
                      <a:lnTo>
                        <a:pt x="443" y="327"/>
                      </a:lnTo>
                      <a:lnTo>
                        <a:pt x="429" y="337"/>
                      </a:lnTo>
                      <a:close/>
                    </a:path>
                  </a:pathLst>
                </a:custGeom>
                <a:solidFill>
                  <a:srgbClr val="16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92" name="Freeform 12"/>
                <p:cNvSpPr>
                  <a:spLocks/>
                </p:cNvSpPr>
                <p:nvPr/>
              </p:nvSpPr>
              <p:spPr bwMode="auto">
                <a:xfrm rot="4195852" flipH="1">
                  <a:off x="3363" y="3023"/>
                  <a:ext cx="425" cy="423"/>
                </a:xfrm>
                <a:custGeom>
                  <a:avLst/>
                  <a:gdLst>
                    <a:gd name="T0" fmla="*/ 285 w 442"/>
                    <a:gd name="T1" fmla="*/ 236 h 440"/>
                    <a:gd name="T2" fmla="*/ 277 w 442"/>
                    <a:gd name="T3" fmla="*/ 255 h 440"/>
                    <a:gd name="T4" fmla="*/ 287 w 442"/>
                    <a:gd name="T5" fmla="*/ 286 h 440"/>
                    <a:gd name="T6" fmla="*/ 295 w 442"/>
                    <a:gd name="T7" fmla="*/ 307 h 440"/>
                    <a:gd name="T8" fmla="*/ 283 w 442"/>
                    <a:gd name="T9" fmla="*/ 304 h 440"/>
                    <a:gd name="T10" fmla="*/ 263 w 442"/>
                    <a:gd name="T11" fmla="*/ 286 h 440"/>
                    <a:gd name="T12" fmla="*/ 247 w 442"/>
                    <a:gd name="T13" fmla="*/ 264 h 440"/>
                    <a:gd name="T14" fmla="*/ 238 w 442"/>
                    <a:gd name="T15" fmla="*/ 243 h 440"/>
                    <a:gd name="T16" fmla="*/ 237 w 442"/>
                    <a:gd name="T17" fmla="*/ 235 h 440"/>
                    <a:gd name="T18" fmla="*/ 226 w 442"/>
                    <a:gd name="T19" fmla="*/ 250 h 440"/>
                    <a:gd name="T20" fmla="*/ 206 w 442"/>
                    <a:gd name="T21" fmla="*/ 275 h 440"/>
                    <a:gd name="T22" fmla="*/ 181 w 442"/>
                    <a:gd name="T23" fmla="*/ 286 h 440"/>
                    <a:gd name="T24" fmla="*/ 156 w 442"/>
                    <a:gd name="T25" fmla="*/ 276 h 440"/>
                    <a:gd name="T26" fmla="*/ 146 w 442"/>
                    <a:gd name="T27" fmla="*/ 256 h 440"/>
                    <a:gd name="T28" fmla="*/ 151 w 442"/>
                    <a:gd name="T29" fmla="*/ 235 h 440"/>
                    <a:gd name="T30" fmla="*/ 161 w 442"/>
                    <a:gd name="T31" fmla="*/ 212 h 440"/>
                    <a:gd name="T32" fmla="*/ 165 w 442"/>
                    <a:gd name="T33" fmla="*/ 197 h 440"/>
                    <a:gd name="T34" fmla="*/ 146 w 442"/>
                    <a:gd name="T35" fmla="*/ 204 h 440"/>
                    <a:gd name="T36" fmla="*/ 114 w 442"/>
                    <a:gd name="T37" fmla="*/ 220 h 440"/>
                    <a:gd name="T38" fmla="*/ 87 w 442"/>
                    <a:gd name="T39" fmla="*/ 230 h 440"/>
                    <a:gd name="T40" fmla="*/ 79 w 442"/>
                    <a:gd name="T41" fmla="*/ 221 h 440"/>
                    <a:gd name="T42" fmla="*/ 84 w 442"/>
                    <a:gd name="T43" fmla="*/ 197 h 440"/>
                    <a:gd name="T44" fmla="*/ 95 w 442"/>
                    <a:gd name="T45" fmla="*/ 169 h 440"/>
                    <a:gd name="T46" fmla="*/ 105 w 442"/>
                    <a:gd name="T47" fmla="*/ 150 h 440"/>
                    <a:gd name="T48" fmla="*/ 104 w 442"/>
                    <a:gd name="T49" fmla="*/ 150 h 440"/>
                    <a:gd name="T50" fmla="*/ 86 w 442"/>
                    <a:gd name="T51" fmla="*/ 169 h 440"/>
                    <a:gd name="T52" fmla="*/ 61 w 442"/>
                    <a:gd name="T53" fmla="*/ 191 h 440"/>
                    <a:gd name="T54" fmla="*/ 39 w 442"/>
                    <a:gd name="T55" fmla="*/ 202 h 440"/>
                    <a:gd name="T56" fmla="*/ 33 w 442"/>
                    <a:gd name="T57" fmla="*/ 187 h 440"/>
                    <a:gd name="T58" fmla="*/ 47 w 442"/>
                    <a:gd name="T59" fmla="*/ 165 h 440"/>
                    <a:gd name="T60" fmla="*/ 70 w 442"/>
                    <a:gd name="T61" fmla="*/ 145 h 440"/>
                    <a:gd name="T62" fmla="*/ 88 w 442"/>
                    <a:gd name="T63" fmla="*/ 133 h 440"/>
                    <a:gd name="T64" fmla="*/ 0 w 442"/>
                    <a:gd name="T65" fmla="*/ 110 h 440"/>
                    <a:gd name="T66" fmla="*/ 13 w 442"/>
                    <a:gd name="T67" fmla="*/ 109 h 440"/>
                    <a:gd name="T68" fmla="*/ 33 w 442"/>
                    <a:gd name="T69" fmla="*/ 107 h 440"/>
                    <a:gd name="T70" fmla="*/ 57 w 442"/>
                    <a:gd name="T71" fmla="*/ 104 h 440"/>
                    <a:gd name="T72" fmla="*/ 76 w 442"/>
                    <a:gd name="T73" fmla="*/ 100 h 440"/>
                    <a:gd name="T74" fmla="*/ 72 w 442"/>
                    <a:gd name="T75" fmla="*/ 89 h 440"/>
                    <a:gd name="T76" fmla="*/ 50 w 442"/>
                    <a:gd name="T77" fmla="*/ 69 h 440"/>
                    <a:gd name="T78" fmla="*/ 30 w 442"/>
                    <a:gd name="T79" fmla="*/ 47 h 440"/>
                    <a:gd name="T80" fmla="*/ 29 w 442"/>
                    <a:gd name="T81" fmla="*/ 30 h 440"/>
                    <a:gd name="T82" fmla="*/ 52 w 442"/>
                    <a:gd name="T83" fmla="*/ 20 h 440"/>
                    <a:gd name="T84" fmla="*/ 85 w 442"/>
                    <a:gd name="T85" fmla="*/ 27 h 440"/>
                    <a:gd name="T86" fmla="*/ 118 w 442"/>
                    <a:gd name="T87" fmla="*/ 36 h 440"/>
                    <a:gd name="T88" fmla="*/ 138 w 442"/>
                    <a:gd name="T89" fmla="*/ 56 h 440"/>
                    <a:gd name="T90" fmla="*/ 139 w 442"/>
                    <a:gd name="T91" fmla="*/ 60 h 440"/>
                    <a:gd name="T92" fmla="*/ 129 w 442"/>
                    <a:gd name="T93" fmla="*/ 44 h 440"/>
                    <a:gd name="T94" fmla="*/ 115 w 442"/>
                    <a:gd name="T95" fmla="*/ 19 h 440"/>
                    <a:gd name="T96" fmla="*/ 113 w 442"/>
                    <a:gd name="T97" fmla="*/ 3 h 440"/>
                    <a:gd name="T98" fmla="*/ 129 w 442"/>
                    <a:gd name="T99" fmla="*/ 5 h 440"/>
                    <a:gd name="T100" fmla="*/ 158 w 442"/>
                    <a:gd name="T101" fmla="*/ 20 h 440"/>
                    <a:gd name="T102" fmla="*/ 189 w 442"/>
                    <a:gd name="T103" fmla="*/ 44 h 440"/>
                    <a:gd name="T104" fmla="*/ 211 w 442"/>
                    <a:gd name="T105" fmla="*/ 65 h 440"/>
                    <a:gd name="T106" fmla="*/ 219 w 442"/>
                    <a:gd name="T107" fmla="*/ 68 h 440"/>
                    <a:gd name="T108" fmla="*/ 226 w 442"/>
                    <a:gd name="T109" fmla="*/ 52 h 440"/>
                    <a:gd name="T110" fmla="*/ 231 w 442"/>
                    <a:gd name="T111" fmla="*/ 31 h 440"/>
                    <a:gd name="T112" fmla="*/ 238 w 442"/>
                    <a:gd name="T113" fmla="*/ 12 h 440"/>
                    <a:gd name="T114" fmla="*/ 258 w 442"/>
                    <a:gd name="T115" fmla="*/ 46 h 440"/>
                    <a:gd name="T116" fmla="*/ 289 w 442"/>
                    <a:gd name="T117" fmla="*/ 125 h 440"/>
                    <a:gd name="T118" fmla="*/ 311 w 442"/>
                    <a:gd name="T119" fmla="*/ 204 h 440"/>
                    <a:gd name="T120" fmla="*/ 301 w 442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2"/>
                    <a:gd name="T184" fmla="*/ 0 h 440"/>
                    <a:gd name="T185" fmla="*/ 442 w 442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2" h="440">
                      <a:moveTo>
                        <a:pt x="427" y="336"/>
                      </a:moveTo>
                      <a:lnTo>
                        <a:pt x="405" y="336"/>
                      </a:lnTo>
                      <a:lnTo>
                        <a:pt x="396" y="347"/>
                      </a:lnTo>
                      <a:lnTo>
                        <a:pt x="394" y="364"/>
                      </a:lnTo>
                      <a:lnTo>
                        <a:pt x="400" y="384"/>
                      </a:lnTo>
                      <a:lnTo>
                        <a:pt x="407" y="406"/>
                      </a:lnTo>
                      <a:lnTo>
                        <a:pt x="415" y="424"/>
                      </a:lnTo>
                      <a:lnTo>
                        <a:pt x="419" y="437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8" y="423"/>
                      </a:lnTo>
                      <a:lnTo>
                        <a:pt x="374" y="408"/>
                      </a:lnTo>
                      <a:lnTo>
                        <a:pt x="362" y="392"/>
                      </a:lnTo>
                      <a:lnTo>
                        <a:pt x="352" y="375"/>
                      </a:lnTo>
                      <a:lnTo>
                        <a:pt x="344" y="359"/>
                      </a:lnTo>
                      <a:lnTo>
                        <a:pt x="340" y="346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30" y="342"/>
                      </a:lnTo>
                      <a:lnTo>
                        <a:pt x="321" y="356"/>
                      </a:lnTo>
                      <a:lnTo>
                        <a:pt x="308" y="372"/>
                      </a:lnTo>
                      <a:lnTo>
                        <a:pt x="293" y="390"/>
                      </a:lnTo>
                      <a:lnTo>
                        <a:pt x="276" y="403"/>
                      </a:lnTo>
                      <a:lnTo>
                        <a:pt x="257" y="408"/>
                      </a:lnTo>
                      <a:lnTo>
                        <a:pt x="237" y="404"/>
                      </a:lnTo>
                      <a:lnTo>
                        <a:pt x="221" y="394"/>
                      </a:lnTo>
                      <a:lnTo>
                        <a:pt x="212" y="380"/>
                      </a:lnTo>
                      <a:lnTo>
                        <a:pt x="208" y="366"/>
                      </a:lnTo>
                      <a:lnTo>
                        <a:pt x="210" y="350"/>
                      </a:lnTo>
                      <a:lnTo>
                        <a:pt x="214" y="334"/>
                      </a:lnTo>
                      <a:lnTo>
                        <a:pt x="220" y="318"/>
                      </a:lnTo>
                      <a:lnTo>
                        <a:pt x="228" y="303"/>
                      </a:lnTo>
                      <a:lnTo>
                        <a:pt x="235" y="289"/>
                      </a:lnTo>
                      <a:lnTo>
                        <a:pt x="235" y="281"/>
                      </a:lnTo>
                      <a:lnTo>
                        <a:pt x="225" y="282"/>
                      </a:lnTo>
                      <a:lnTo>
                        <a:pt x="208" y="290"/>
                      </a:lnTo>
                      <a:lnTo>
                        <a:pt x="187" y="302"/>
                      </a:lnTo>
                      <a:lnTo>
                        <a:pt x="163" y="314"/>
                      </a:lnTo>
                      <a:lnTo>
                        <a:pt x="142" y="324"/>
                      </a:lnTo>
                      <a:lnTo>
                        <a:pt x="124" y="328"/>
                      </a:lnTo>
                      <a:lnTo>
                        <a:pt x="114" y="326"/>
                      </a:lnTo>
                      <a:lnTo>
                        <a:pt x="111" y="315"/>
                      </a:lnTo>
                      <a:lnTo>
                        <a:pt x="113" y="299"/>
                      </a:lnTo>
                      <a:lnTo>
                        <a:pt x="119" y="281"/>
                      </a:lnTo>
                      <a:lnTo>
                        <a:pt x="127" y="259"/>
                      </a:lnTo>
                      <a:lnTo>
                        <a:pt x="135" y="241"/>
                      </a:lnTo>
                      <a:lnTo>
                        <a:pt x="143" y="225"/>
                      </a:lnTo>
                      <a:lnTo>
                        <a:pt x="148" y="213"/>
                      </a:lnTo>
                      <a:lnTo>
                        <a:pt x="151" y="209"/>
                      </a:lnTo>
                      <a:lnTo>
                        <a:pt x="147" y="213"/>
                      </a:lnTo>
                      <a:lnTo>
                        <a:pt x="138" y="225"/>
                      </a:lnTo>
                      <a:lnTo>
                        <a:pt x="123" y="241"/>
                      </a:lnTo>
                      <a:lnTo>
                        <a:pt x="106" y="257"/>
                      </a:lnTo>
                      <a:lnTo>
                        <a:pt x="87" y="273"/>
                      </a:lnTo>
                      <a:lnTo>
                        <a:pt x="71" y="283"/>
                      </a:lnTo>
                      <a:lnTo>
                        <a:pt x="57" y="287"/>
                      </a:lnTo>
                      <a:lnTo>
                        <a:pt x="47" y="281"/>
                      </a:lnTo>
                      <a:lnTo>
                        <a:pt x="46" y="267"/>
                      </a:lnTo>
                      <a:lnTo>
                        <a:pt x="53" y="251"/>
                      </a:lnTo>
                      <a:lnTo>
                        <a:pt x="66" y="235"/>
                      </a:lnTo>
                      <a:lnTo>
                        <a:pt x="82" y="221"/>
                      </a:lnTo>
                      <a:lnTo>
                        <a:pt x="99" y="207"/>
                      </a:lnTo>
                      <a:lnTo>
                        <a:pt x="114" y="197"/>
                      </a:lnTo>
                      <a:lnTo>
                        <a:pt x="126" y="190"/>
                      </a:lnTo>
                      <a:lnTo>
                        <a:pt x="130" y="187"/>
                      </a:lnTo>
                      <a:lnTo>
                        <a:pt x="0" y="157"/>
                      </a:lnTo>
                      <a:lnTo>
                        <a:pt x="4" y="157"/>
                      </a:lnTo>
                      <a:lnTo>
                        <a:pt x="13" y="156"/>
                      </a:lnTo>
                      <a:lnTo>
                        <a:pt x="28" y="154"/>
                      </a:lnTo>
                      <a:lnTo>
                        <a:pt x="45" y="152"/>
                      </a:lnTo>
                      <a:lnTo>
                        <a:pt x="62" y="150"/>
                      </a:lnTo>
                      <a:lnTo>
                        <a:pt x="81" y="148"/>
                      </a:lnTo>
                      <a:lnTo>
                        <a:pt x="95" y="145"/>
                      </a:lnTo>
                      <a:lnTo>
                        <a:pt x="107" y="142"/>
                      </a:lnTo>
                      <a:lnTo>
                        <a:pt x="110" y="137"/>
                      </a:lnTo>
                      <a:lnTo>
                        <a:pt x="102" y="128"/>
                      </a:lnTo>
                      <a:lnTo>
                        <a:pt x="87" y="114"/>
                      </a:lnTo>
                      <a:lnTo>
                        <a:pt x="70" y="98"/>
                      </a:lnTo>
                      <a:lnTo>
                        <a:pt x="53" y="82"/>
                      </a:lnTo>
                      <a:lnTo>
                        <a:pt x="39" y="66"/>
                      </a:lnTo>
                      <a:lnTo>
                        <a:pt x="33" y="52"/>
                      </a:lnTo>
                      <a:lnTo>
                        <a:pt x="38" y="40"/>
                      </a:lnTo>
                      <a:lnTo>
                        <a:pt x="53" y="33"/>
                      </a:lnTo>
                      <a:lnTo>
                        <a:pt x="73" y="29"/>
                      </a:lnTo>
                      <a:lnTo>
                        <a:pt x="97" y="31"/>
                      </a:lnTo>
                      <a:lnTo>
                        <a:pt x="121" y="36"/>
                      </a:lnTo>
                      <a:lnTo>
                        <a:pt x="144" y="43"/>
                      </a:lnTo>
                      <a:lnTo>
                        <a:pt x="167" y="53"/>
                      </a:lnTo>
                      <a:lnTo>
                        <a:pt x="184" y="65"/>
                      </a:lnTo>
                      <a:lnTo>
                        <a:pt x="196" y="80"/>
                      </a:lnTo>
                      <a:lnTo>
                        <a:pt x="202" y="89"/>
                      </a:lnTo>
                      <a:lnTo>
                        <a:pt x="199" y="86"/>
                      </a:lnTo>
                      <a:lnTo>
                        <a:pt x="192" y="77"/>
                      </a:lnTo>
                      <a:lnTo>
                        <a:pt x="183" y="62"/>
                      </a:lnTo>
                      <a:lnTo>
                        <a:pt x="174" y="45"/>
                      </a:lnTo>
                      <a:lnTo>
                        <a:pt x="164" y="28"/>
                      </a:lnTo>
                      <a:lnTo>
                        <a:pt x="160" y="12"/>
                      </a:lnTo>
                      <a:lnTo>
                        <a:pt x="160" y="3"/>
                      </a:lnTo>
                      <a:lnTo>
                        <a:pt x="168" y="0"/>
                      </a:lnTo>
                      <a:lnTo>
                        <a:pt x="183" y="5"/>
                      </a:lnTo>
                      <a:lnTo>
                        <a:pt x="203" y="16"/>
                      </a:lnTo>
                      <a:lnTo>
                        <a:pt x="225" y="29"/>
                      </a:lnTo>
                      <a:lnTo>
                        <a:pt x="248" y="45"/>
                      </a:lnTo>
                      <a:lnTo>
                        <a:pt x="269" y="62"/>
                      </a:lnTo>
                      <a:lnTo>
                        <a:pt x="287" y="78"/>
                      </a:lnTo>
                      <a:lnTo>
                        <a:pt x="299" y="93"/>
                      </a:lnTo>
                      <a:lnTo>
                        <a:pt x="305" y="100"/>
                      </a:lnTo>
                      <a:lnTo>
                        <a:pt x="312" y="97"/>
                      </a:lnTo>
                      <a:lnTo>
                        <a:pt x="316" y="89"/>
                      </a:lnTo>
                      <a:lnTo>
                        <a:pt x="321" y="74"/>
                      </a:lnTo>
                      <a:lnTo>
                        <a:pt x="324" y="59"/>
                      </a:lnTo>
                      <a:lnTo>
                        <a:pt x="329" y="43"/>
                      </a:lnTo>
                      <a:lnTo>
                        <a:pt x="333" y="29"/>
                      </a:lnTo>
                      <a:lnTo>
                        <a:pt x="338" y="20"/>
                      </a:lnTo>
                      <a:lnTo>
                        <a:pt x="349" y="29"/>
                      </a:lnTo>
                      <a:lnTo>
                        <a:pt x="368" y="65"/>
                      </a:lnTo>
                      <a:lnTo>
                        <a:pt x="390" y="117"/>
                      </a:lnTo>
                      <a:lnTo>
                        <a:pt x="413" y="178"/>
                      </a:lnTo>
                      <a:lnTo>
                        <a:pt x="431" y="238"/>
                      </a:lnTo>
                      <a:lnTo>
                        <a:pt x="442" y="291"/>
                      </a:lnTo>
                      <a:lnTo>
                        <a:pt x="442" y="326"/>
                      </a:lnTo>
                      <a:lnTo>
                        <a:pt x="427" y="3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pic>
            <p:nvPicPr>
              <p:cNvPr id="11271" name="Picture 13" descr="hugecandle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" y="879"/>
                <a:ext cx="348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2" name="AutoShape 14"/>
              <p:cNvSpPr>
                <a:spLocks noChangeArrowheads="1"/>
              </p:cNvSpPr>
              <p:nvPr/>
            </p:nvSpPr>
            <p:spPr bwMode="auto">
              <a:xfrm>
                <a:off x="1608" y="1359"/>
                <a:ext cx="522" cy="1140"/>
              </a:xfrm>
              <a:prstGeom prst="can">
                <a:avLst>
                  <a:gd name="adj" fmla="val 32243"/>
                </a:avLst>
              </a:prstGeom>
              <a:solidFill>
                <a:srgbClr val="990099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1273" name="Oval 15"/>
              <p:cNvSpPr>
                <a:spLocks noChangeArrowheads="1"/>
              </p:cNvSpPr>
              <p:nvPr/>
            </p:nvSpPr>
            <p:spPr bwMode="auto">
              <a:xfrm>
                <a:off x="1679" y="1413"/>
                <a:ext cx="409" cy="91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1274" name="Line 16"/>
              <p:cNvSpPr>
                <a:spLocks noChangeShapeType="1"/>
              </p:cNvSpPr>
              <p:nvPr/>
            </p:nvSpPr>
            <p:spPr bwMode="auto">
              <a:xfrm>
                <a:off x="1864" y="1341"/>
                <a:ext cx="0" cy="9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11275" name="Group 17"/>
              <p:cNvGrpSpPr>
                <a:grpSpLocks/>
              </p:cNvGrpSpPr>
              <p:nvPr/>
            </p:nvGrpSpPr>
            <p:grpSpPr bwMode="auto">
              <a:xfrm>
                <a:off x="1395" y="2248"/>
                <a:ext cx="902" cy="429"/>
                <a:chOff x="2517" y="2976"/>
                <a:chExt cx="1270" cy="632"/>
              </a:xfrm>
            </p:grpSpPr>
            <p:sp>
              <p:nvSpPr>
                <p:cNvPr id="11277" name="Freeform 18"/>
                <p:cNvSpPr>
                  <a:spLocks/>
                </p:cNvSpPr>
                <p:nvPr/>
              </p:nvSpPr>
              <p:spPr bwMode="auto">
                <a:xfrm>
                  <a:off x="2524" y="3069"/>
                  <a:ext cx="426" cy="423"/>
                </a:xfrm>
                <a:custGeom>
                  <a:avLst/>
                  <a:gdLst>
                    <a:gd name="T0" fmla="*/ 286 w 443"/>
                    <a:gd name="T1" fmla="*/ 236 h 440"/>
                    <a:gd name="T2" fmla="*/ 278 w 443"/>
                    <a:gd name="T3" fmla="*/ 255 h 440"/>
                    <a:gd name="T4" fmla="*/ 288 w 443"/>
                    <a:gd name="T5" fmla="*/ 286 h 440"/>
                    <a:gd name="T6" fmla="*/ 296 w 443"/>
                    <a:gd name="T7" fmla="*/ 307 h 440"/>
                    <a:gd name="T8" fmla="*/ 284 w 443"/>
                    <a:gd name="T9" fmla="*/ 304 h 440"/>
                    <a:gd name="T10" fmla="*/ 265 w 443"/>
                    <a:gd name="T11" fmla="*/ 286 h 440"/>
                    <a:gd name="T12" fmla="*/ 247 w 443"/>
                    <a:gd name="T13" fmla="*/ 264 h 440"/>
                    <a:gd name="T14" fmla="*/ 239 w 443"/>
                    <a:gd name="T15" fmla="*/ 244 h 440"/>
                    <a:gd name="T16" fmla="*/ 238 w 443"/>
                    <a:gd name="T17" fmla="*/ 234 h 440"/>
                    <a:gd name="T18" fmla="*/ 228 w 443"/>
                    <a:gd name="T19" fmla="*/ 250 h 440"/>
                    <a:gd name="T20" fmla="*/ 206 w 443"/>
                    <a:gd name="T21" fmla="*/ 274 h 440"/>
                    <a:gd name="T22" fmla="*/ 181 w 443"/>
                    <a:gd name="T23" fmla="*/ 287 h 440"/>
                    <a:gd name="T24" fmla="*/ 156 w 443"/>
                    <a:gd name="T25" fmla="*/ 276 h 440"/>
                    <a:gd name="T26" fmla="*/ 148 w 443"/>
                    <a:gd name="T27" fmla="*/ 255 h 440"/>
                    <a:gd name="T28" fmla="*/ 151 w 443"/>
                    <a:gd name="T29" fmla="*/ 234 h 440"/>
                    <a:gd name="T30" fmla="*/ 162 w 443"/>
                    <a:gd name="T31" fmla="*/ 212 h 440"/>
                    <a:gd name="T32" fmla="*/ 166 w 443"/>
                    <a:gd name="T33" fmla="*/ 196 h 440"/>
                    <a:gd name="T34" fmla="*/ 148 w 443"/>
                    <a:gd name="T35" fmla="*/ 203 h 440"/>
                    <a:gd name="T36" fmla="*/ 115 w 443"/>
                    <a:gd name="T37" fmla="*/ 219 h 440"/>
                    <a:gd name="T38" fmla="*/ 88 w 443"/>
                    <a:gd name="T39" fmla="*/ 231 h 440"/>
                    <a:gd name="T40" fmla="*/ 79 w 443"/>
                    <a:gd name="T41" fmla="*/ 222 h 440"/>
                    <a:gd name="T42" fmla="*/ 84 w 443"/>
                    <a:gd name="T43" fmla="*/ 196 h 440"/>
                    <a:gd name="T44" fmla="*/ 97 w 443"/>
                    <a:gd name="T45" fmla="*/ 168 h 440"/>
                    <a:gd name="T46" fmla="*/ 105 w 443"/>
                    <a:gd name="T47" fmla="*/ 149 h 440"/>
                    <a:gd name="T48" fmla="*/ 105 w 443"/>
                    <a:gd name="T49" fmla="*/ 149 h 440"/>
                    <a:gd name="T50" fmla="*/ 86 w 443"/>
                    <a:gd name="T51" fmla="*/ 168 h 440"/>
                    <a:gd name="T52" fmla="*/ 63 w 443"/>
                    <a:gd name="T53" fmla="*/ 190 h 440"/>
                    <a:gd name="T54" fmla="*/ 40 w 443"/>
                    <a:gd name="T55" fmla="*/ 202 h 440"/>
                    <a:gd name="T56" fmla="*/ 34 w 443"/>
                    <a:gd name="T57" fmla="*/ 187 h 440"/>
                    <a:gd name="T58" fmla="*/ 48 w 443"/>
                    <a:gd name="T59" fmla="*/ 165 h 440"/>
                    <a:gd name="T60" fmla="*/ 71 w 443"/>
                    <a:gd name="T61" fmla="*/ 145 h 440"/>
                    <a:gd name="T62" fmla="*/ 89 w 443"/>
                    <a:gd name="T63" fmla="*/ 133 h 440"/>
                    <a:gd name="T64" fmla="*/ 0 w 443"/>
                    <a:gd name="T65" fmla="*/ 111 h 440"/>
                    <a:gd name="T66" fmla="*/ 13 w 443"/>
                    <a:gd name="T67" fmla="*/ 109 h 440"/>
                    <a:gd name="T68" fmla="*/ 33 w 443"/>
                    <a:gd name="T69" fmla="*/ 107 h 440"/>
                    <a:gd name="T70" fmla="*/ 58 w 443"/>
                    <a:gd name="T71" fmla="*/ 104 h 440"/>
                    <a:gd name="T72" fmla="*/ 77 w 443"/>
                    <a:gd name="T73" fmla="*/ 100 h 440"/>
                    <a:gd name="T74" fmla="*/ 73 w 443"/>
                    <a:gd name="T75" fmla="*/ 88 h 440"/>
                    <a:gd name="T76" fmla="*/ 51 w 443"/>
                    <a:gd name="T77" fmla="*/ 69 h 440"/>
                    <a:gd name="T78" fmla="*/ 31 w 443"/>
                    <a:gd name="T79" fmla="*/ 47 h 440"/>
                    <a:gd name="T80" fmla="*/ 30 w 443"/>
                    <a:gd name="T81" fmla="*/ 30 h 440"/>
                    <a:gd name="T82" fmla="*/ 53 w 443"/>
                    <a:gd name="T83" fmla="*/ 21 h 440"/>
                    <a:gd name="T84" fmla="*/ 86 w 443"/>
                    <a:gd name="T85" fmla="*/ 26 h 440"/>
                    <a:gd name="T86" fmla="*/ 118 w 443"/>
                    <a:gd name="T87" fmla="*/ 36 h 440"/>
                    <a:gd name="T88" fmla="*/ 139 w 443"/>
                    <a:gd name="T89" fmla="*/ 56 h 440"/>
                    <a:gd name="T90" fmla="*/ 140 w 443"/>
                    <a:gd name="T91" fmla="*/ 60 h 440"/>
                    <a:gd name="T92" fmla="*/ 129 w 443"/>
                    <a:gd name="T93" fmla="*/ 44 h 440"/>
                    <a:gd name="T94" fmla="*/ 117 w 443"/>
                    <a:gd name="T95" fmla="*/ 19 h 440"/>
                    <a:gd name="T96" fmla="*/ 113 w 443"/>
                    <a:gd name="T97" fmla="*/ 2 h 440"/>
                    <a:gd name="T98" fmla="*/ 129 w 443"/>
                    <a:gd name="T99" fmla="*/ 5 h 440"/>
                    <a:gd name="T100" fmla="*/ 160 w 443"/>
                    <a:gd name="T101" fmla="*/ 20 h 440"/>
                    <a:gd name="T102" fmla="*/ 190 w 443"/>
                    <a:gd name="T103" fmla="*/ 44 h 440"/>
                    <a:gd name="T104" fmla="*/ 211 w 443"/>
                    <a:gd name="T105" fmla="*/ 65 h 440"/>
                    <a:gd name="T106" fmla="*/ 220 w 443"/>
                    <a:gd name="T107" fmla="*/ 68 h 440"/>
                    <a:gd name="T108" fmla="*/ 228 w 443"/>
                    <a:gd name="T109" fmla="*/ 52 h 440"/>
                    <a:gd name="T110" fmla="*/ 233 w 443"/>
                    <a:gd name="T111" fmla="*/ 31 h 440"/>
                    <a:gd name="T112" fmla="*/ 238 w 443"/>
                    <a:gd name="T113" fmla="*/ 12 h 440"/>
                    <a:gd name="T114" fmla="*/ 259 w 443"/>
                    <a:gd name="T115" fmla="*/ 46 h 440"/>
                    <a:gd name="T116" fmla="*/ 290 w 443"/>
                    <a:gd name="T117" fmla="*/ 125 h 440"/>
                    <a:gd name="T118" fmla="*/ 312 w 443"/>
                    <a:gd name="T119" fmla="*/ 204 h 440"/>
                    <a:gd name="T120" fmla="*/ 301 w 443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3"/>
                    <a:gd name="T184" fmla="*/ 0 h 440"/>
                    <a:gd name="T185" fmla="*/ 443 w 443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3" h="440">
                      <a:moveTo>
                        <a:pt x="429" y="337"/>
                      </a:moveTo>
                      <a:lnTo>
                        <a:pt x="406" y="337"/>
                      </a:lnTo>
                      <a:lnTo>
                        <a:pt x="397" y="347"/>
                      </a:lnTo>
                      <a:lnTo>
                        <a:pt x="396" y="364"/>
                      </a:lnTo>
                      <a:lnTo>
                        <a:pt x="401" y="385"/>
                      </a:lnTo>
                      <a:lnTo>
                        <a:pt x="409" y="406"/>
                      </a:lnTo>
                      <a:lnTo>
                        <a:pt x="417" y="425"/>
                      </a:lnTo>
                      <a:lnTo>
                        <a:pt x="421" y="437"/>
                      </a:lnTo>
                      <a:lnTo>
                        <a:pt x="417" y="440"/>
                      </a:lnTo>
                      <a:lnTo>
                        <a:pt x="404" y="433"/>
                      </a:lnTo>
                      <a:lnTo>
                        <a:pt x="389" y="422"/>
                      </a:lnTo>
                      <a:lnTo>
                        <a:pt x="376" y="408"/>
                      </a:lnTo>
                      <a:lnTo>
                        <a:pt x="364" y="392"/>
                      </a:lnTo>
                      <a:lnTo>
                        <a:pt x="353" y="376"/>
                      </a:lnTo>
                      <a:lnTo>
                        <a:pt x="345" y="360"/>
                      </a:lnTo>
                      <a:lnTo>
                        <a:pt x="341" y="347"/>
                      </a:lnTo>
                      <a:lnTo>
                        <a:pt x="340" y="336"/>
                      </a:lnTo>
                      <a:lnTo>
                        <a:pt x="338" y="333"/>
                      </a:lnTo>
                      <a:lnTo>
                        <a:pt x="332" y="341"/>
                      </a:lnTo>
                      <a:lnTo>
                        <a:pt x="323" y="356"/>
                      </a:lnTo>
                      <a:lnTo>
                        <a:pt x="309" y="372"/>
                      </a:lnTo>
                      <a:lnTo>
                        <a:pt x="293" y="389"/>
                      </a:lnTo>
                      <a:lnTo>
                        <a:pt x="276" y="402"/>
                      </a:lnTo>
                      <a:lnTo>
                        <a:pt x="257" y="409"/>
                      </a:lnTo>
                      <a:lnTo>
                        <a:pt x="238" y="405"/>
                      </a:lnTo>
                      <a:lnTo>
                        <a:pt x="222" y="393"/>
                      </a:lnTo>
                      <a:lnTo>
                        <a:pt x="214" y="380"/>
                      </a:lnTo>
                      <a:lnTo>
                        <a:pt x="210" y="365"/>
                      </a:lnTo>
                      <a:lnTo>
                        <a:pt x="211" y="349"/>
                      </a:lnTo>
                      <a:lnTo>
                        <a:pt x="215" y="333"/>
                      </a:lnTo>
                      <a:lnTo>
                        <a:pt x="222" y="317"/>
                      </a:lnTo>
                      <a:lnTo>
                        <a:pt x="230" y="303"/>
                      </a:lnTo>
                      <a:lnTo>
                        <a:pt x="236" y="288"/>
                      </a:lnTo>
                      <a:lnTo>
                        <a:pt x="236" y="280"/>
                      </a:lnTo>
                      <a:lnTo>
                        <a:pt x="227" y="281"/>
                      </a:lnTo>
                      <a:lnTo>
                        <a:pt x="210" y="289"/>
                      </a:lnTo>
                      <a:lnTo>
                        <a:pt x="187" y="301"/>
                      </a:lnTo>
                      <a:lnTo>
                        <a:pt x="164" y="313"/>
                      </a:lnTo>
                      <a:lnTo>
                        <a:pt x="142" y="324"/>
                      </a:lnTo>
                      <a:lnTo>
                        <a:pt x="125" y="329"/>
                      </a:lnTo>
                      <a:lnTo>
                        <a:pt x="114" y="327"/>
                      </a:lnTo>
                      <a:lnTo>
                        <a:pt x="111" y="316"/>
                      </a:lnTo>
                      <a:lnTo>
                        <a:pt x="114" y="299"/>
                      </a:lnTo>
                      <a:lnTo>
                        <a:pt x="119" y="280"/>
                      </a:lnTo>
                      <a:lnTo>
                        <a:pt x="127" y="259"/>
                      </a:lnTo>
                      <a:lnTo>
                        <a:pt x="137" y="240"/>
                      </a:lnTo>
                      <a:lnTo>
                        <a:pt x="145" y="224"/>
                      </a:lnTo>
                      <a:lnTo>
                        <a:pt x="150" y="212"/>
                      </a:lnTo>
                      <a:lnTo>
                        <a:pt x="152" y="208"/>
                      </a:lnTo>
                      <a:lnTo>
                        <a:pt x="149" y="212"/>
                      </a:lnTo>
                      <a:lnTo>
                        <a:pt x="139" y="224"/>
                      </a:lnTo>
                      <a:lnTo>
                        <a:pt x="123" y="240"/>
                      </a:lnTo>
                      <a:lnTo>
                        <a:pt x="107" y="256"/>
                      </a:lnTo>
                      <a:lnTo>
                        <a:pt x="89" y="272"/>
                      </a:lnTo>
                      <a:lnTo>
                        <a:pt x="71" y="283"/>
                      </a:lnTo>
                      <a:lnTo>
                        <a:pt x="58" y="287"/>
                      </a:lnTo>
                      <a:lnTo>
                        <a:pt x="49" y="280"/>
                      </a:lnTo>
                      <a:lnTo>
                        <a:pt x="48" y="267"/>
                      </a:lnTo>
                      <a:lnTo>
                        <a:pt x="54" y="251"/>
                      </a:lnTo>
                      <a:lnTo>
                        <a:pt x="67" y="235"/>
                      </a:lnTo>
                      <a:lnTo>
                        <a:pt x="83" y="220"/>
                      </a:lnTo>
                      <a:lnTo>
                        <a:pt x="101" y="207"/>
                      </a:lnTo>
                      <a:lnTo>
                        <a:pt x="115" y="196"/>
                      </a:lnTo>
                      <a:lnTo>
                        <a:pt x="127" y="190"/>
                      </a:lnTo>
                      <a:lnTo>
                        <a:pt x="131" y="187"/>
                      </a:lnTo>
                      <a:lnTo>
                        <a:pt x="0" y="158"/>
                      </a:lnTo>
                      <a:lnTo>
                        <a:pt x="4" y="158"/>
                      </a:lnTo>
                      <a:lnTo>
                        <a:pt x="13" y="156"/>
                      </a:lnTo>
                      <a:lnTo>
                        <a:pt x="28" y="155"/>
                      </a:lnTo>
                      <a:lnTo>
                        <a:pt x="45" y="152"/>
                      </a:lnTo>
                      <a:lnTo>
                        <a:pt x="63" y="150"/>
                      </a:lnTo>
                      <a:lnTo>
                        <a:pt x="82" y="147"/>
                      </a:lnTo>
                      <a:lnTo>
                        <a:pt x="97" y="145"/>
                      </a:lnTo>
                      <a:lnTo>
                        <a:pt x="109" y="142"/>
                      </a:lnTo>
                      <a:lnTo>
                        <a:pt x="111" y="137"/>
                      </a:lnTo>
                      <a:lnTo>
                        <a:pt x="103" y="127"/>
                      </a:lnTo>
                      <a:lnTo>
                        <a:pt x="89" y="114"/>
                      </a:lnTo>
                      <a:lnTo>
                        <a:pt x="71" y="98"/>
                      </a:lnTo>
                      <a:lnTo>
                        <a:pt x="54" y="82"/>
                      </a:lnTo>
                      <a:lnTo>
                        <a:pt x="41" y="66"/>
                      </a:lnTo>
                      <a:lnTo>
                        <a:pt x="34" y="53"/>
                      </a:lnTo>
                      <a:lnTo>
                        <a:pt x="40" y="41"/>
                      </a:lnTo>
                      <a:lnTo>
                        <a:pt x="54" y="33"/>
                      </a:lnTo>
                      <a:lnTo>
                        <a:pt x="74" y="30"/>
                      </a:lnTo>
                      <a:lnTo>
                        <a:pt x="97" y="30"/>
                      </a:lnTo>
                      <a:lnTo>
                        <a:pt x="122" y="35"/>
                      </a:lnTo>
                      <a:lnTo>
                        <a:pt x="146" y="42"/>
                      </a:lnTo>
                      <a:lnTo>
                        <a:pt x="167" y="53"/>
                      </a:lnTo>
                      <a:lnTo>
                        <a:pt x="186" y="65"/>
                      </a:lnTo>
                      <a:lnTo>
                        <a:pt x="198" y="79"/>
                      </a:lnTo>
                      <a:lnTo>
                        <a:pt x="203" y="89"/>
                      </a:lnTo>
                      <a:lnTo>
                        <a:pt x="200" y="86"/>
                      </a:lnTo>
                      <a:lnTo>
                        <a:pt x="194" y="77"/>
                      </a:lnTo>
                      <a:lnTo>
                        <a:pt x="184" y="62"/>
                      </a:lnTo>
                      <a:lnTo>
                        <a:pt x="175" y="45"/>
                      </a:lnTo>
                      <a:lnTo>
                        <a:pt x="166" y="28"/>
                      </a:lnTo>
                      <a:lnTo>
                        <a:pt x="160" y="12"/>
                      </a:lnTo>
                      <a:lnTo>
                        <a:pt x="160" y="2"/>
                      </a:lnTo>
                      <a:lnTo>
                        <a:pt x="168" y="0"/>
                      </a:lnTo>
                      <a:lnTo>
                        <a:pt x="184" y="5"/>
                      </a:lnTo>
                      <a:lnTo>
                        <a:pt x="204" y="16"/>
                      </a:lnTo>
                      <a:lnTo>
                        <a:pt x="227" y="29"/>
                      </a:lnTo>
                      <a:lnTo>
                        <a:pt x="249" y="45"/>
                      </a:lnTo>
                      <a:lnTo>
                        <a:pt x="271" y="62"/>
                      </a:lnTo>
                      <a:lnTo>
                        <a:pt x="288" y="78"/>
                      </a:lnTo>
                      <a:lnTo>
                        <a:pt x="300" y="93"/>
                      </a:lnTo>
                      <a:lnTo>
                        <a:pt x="307" y="99"/>
                      </a:lnTo>
                      <a:lnTo>
                        <a:pt x="313" y="97"/>
                      </a:lnTo>
                      <a:lnTo>
                        <a:pt x="317" y="89"/>
                      </a:lnTo>
                      <a:lnTo>
                        <a:pt x="323" y="74"/>
                      </a:lnTo>
                      <a:lnTo>
                        <a:pt x="325" y="59"/>
                      </a:lnTo>
                      <a:lnTo>
                        <a:pt x="331" y="43"/>
                      </a:lnTo>
                      <a:lnTo>
                        <a:pt x="335" y="30"/>
                      </a:lnTo>
                      <a:lnTo>
                        <a:pt x="340" y="21"/>
                      </a:lnTo>
                      <a:lnTo>
                        <a:pt x="350" y="30"/>
                      </a:lnTo>
                      <a:lnTo>
                        <a:pt x="369" y="65"/>
                      </a:lnTo>
                      <a:lnTo>
                        <a:pt x="392" y="117"/>
                      </a:lnTo>
                      <a:lnTo>
                        <a:pt x="414" y="178"/>
                      </a:lnTo>
                      <a:lnTo>
                        <a:pt x="433" y="239"/>
                      </a:lnTo>
                      <a:lnTo>
                        <a:pt x="443" y="291"/>
                      </a:lnTo>
                      <a:lnTo>
                        <a:pt x="443" y="327"/>
                      </a:lnTo>
                      <a:lnTo>
                        <a:pt x="429" y="337"/>
                      </a:lnTo>
                      <a:close/>
                    </a:path>
                  </a:pathLst>
                </a:custGeom>
                <a:solidFill>
                  <a:srgbClr val="16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78" name="Freeform 19"/>
                <p:cNvSpPr>
                  <a:spLocks/>
                </p:cNvSpPr>
                <p:nvPr/>
              </p:nvSpPr>
              <p:spPr bwMode="auto">
                <a:xfrm>
                  <a:off x="2517" y="2976"/>
                  <a:ext cx="425" cy="423"/>
                </a:xfrm>
                <a:custGeom>
                  <a:avLst/>
                  <a:gdLst>
                    <a:gd name="T0" fmla="*/ 285 w 442"/>
                    <a:gd name="T1" fmla="*/ 236 h 440"/>
                    <a:gd name="T2" fmla="*/ 277 w 442"/>
                    <a:gd name="T3" fmla="*/ 255 h 440"/>
                    <a:gd name="T4" fmla="*/ 287 w 442"/>
                    <a:gd name="T5" fmla="*/ 286 h 440"/>
                    <a:gd name="T6" fmla="*/ 295 w 442"/>
                    <a:gd name="T7" fmla="*/ 307 h 440"/>
                    <a:gd name="T8" fmla="*/ 283 w 442"/>
                    <a:gd name="T9" fmla="*/ 304 h 440"/>
                    <a:gd name="T10" fmla="*/ 263 w 442"/>
                    <a:gd name="T11" fmla="*/ 286 h 440"/>
                    <a:gd name="T12" fmla="*/ 247 w 442"/>
                    <a:gd name="T13" fmla="*/ 264 h 440"/>
                    <a:gd name="T14" fmla="*/ 238 w 442"/>
                    <a:gd name="T15" fmla="*/ 243 h 440"/>
                    <a:gd name="T16" fmla="*/ 237 w 442"/>
                    <a:gd name="T17" fmla="*/ 235 h 440"/>
                    <a:gd name="T18" fmla="*/ 226 w 442"/>
                    <a:gd name="T19" fmla="*/ 250 h 440"/>
                    <a:gd name="T20" fmla="*/ 206 w 442"/>
                    <a:gd name="T21" fmla="*/ 275 h 440"/>
                    <a:gd name="T22" fmla="*/ 181 w 442"/>
                    <a:gd name="T23" fmla="*/ 286 h 440"/>
                    <a:gd name="T24" fmla="*/ 156 w 442"/>
                    <a:gd name="T25" fmla="*/ 276 h 440"/>
                    <a:gd name="T26" fmla="*/ 146 w 442"/>
                    <a:gd name="T27" fmla="*/ 256 h 440"/>
                    <a:gd name="T28" fmla="*/ 151 w 442"/>
                    <a:gd name="T29" fmla="*/ 235 h 440"/>
                    <a:gd name="T30" fmla="*/ 161 w 442"/>
                    <a:gd name="T31" fmla="*/ 212 h 440"/>
                    <a:gd name="T32" fmla="*/ 165 w 442"/>
                    <a:gd name="T33" fmla="*/ 197 h 440"/>
                    <a:gd name="T34" fmla="*/ 146 w 442"/>
                    <a:gd name="T35" fmla="*/ 204 h 440"/>
                    <a:gd name="T36" fmla="*/ 114 w 442"/>
                    <a:gd name="T37" fmla="*/ 220 h 440"/>
                    <a:gd name="T38" fmla="*/ 87 w 442"/>
                    <a:gd name="T39" fmla="*/ 230 h 440"/>
                    <a:gd name="T40" fmla="*/ 79 w 442"/>
                    <a:gd name="T41" fmla="*/ 221 h 440"/>
                    <a:gd name="T42" fmla="*/ 84 w 442"/>
                    <a:gd name="T43" fmla="*/ 197 h 440"/>
                    <a:gd name="T44" fmla="*/ 95 w 442"/>
                    <a:gd name="T45" fmla="*/ 169 h 440"/>
                    <a:gd name="T46" fmla="*/ 105 w 442"/>
                    <a:gd name="T47" fmla="*/ 150 h 440"/>
                    <a:gd name="T48" fmla="*/ 104 w 442"/>
                    <a:gd name="T49" fmla="*/ 150 h 440"/>
                    <a:gd name="T50" fmla="*/ 86 w 442"/>
                    <a:gd name="T51" fmla="*/ 169 h 440"/>
                    <a:gd name="T52" fmla="*/ 61 w 442"/>
                    <a:gd name="T53" fmla="*/ 191 h 440"/>
                    <a:gd name="T54" fmla="*/ 39 w 442"/>
                    <a:gd name="T55" fmla="*/ 202 h 440"/>
                    <a:gd name="T56" fmla="*/ 33 w 442"/>
                    <a:gd name="T57" fmla="*/ 187 h 440"/>
                    <a:gd name="T58" fmla="*/ 47 w 442"/>
                    <a:gd name="T59" fmla="*/ 165 h 440"/>
                    <a:gd name="T60" fmla="*/ 70 w 442"/>
                    <a:gd name="T61" fmla="*/ 145 h 440"/>
                    <a:gd name="T62" fmla="*/ 88 w 442"/>
                    <a:gd name="T63" fmla="*/ 133 h 440"/>
                    <a:gd name="T64" fmla="*/ 0 w 442"/>
                    <a:gd name="T65" fmla="*/ 110 h 440"/>
                    <a:gd name="T66" fmla="*/ 13 w 442"/>
                    <a:gd name="T67" fmla="*/ 109 h 440"/>
                    <a:gd name="T68" fmla="*/ 33 w 442"/>
                    <a:gd name="T69" fmla="*/ 107 h 440"/>
                    <a:gd name="T70" fmla="*/ 57 w 442"/>
                    <a:gd name="T71" fmla="*/ 104 h 440"/>
                    <a:gd name="T72" fmla="*/ 76 w 442"/>
                    <a:gd name="T73" fmla="*/ 100 h 440"/>
                    <a:gd name="T74" fmla="*/ 72 w 442"/>
                    <a:gd name="T75" fmla="*/ 89 h 440"/>
                    <a:gd name="T76" fmla="*/ 50 w 442"/>
                    <a:gd name="T77" fmla="*/ 69 h 440"/>
                    <a:gd name="T78" fmla="*/ 30 w 442"/>
                    <a:gd name="T79" fmla="*/ 47 h 440"/>
                    <a:gd name="T80" fmla="*/ 29 w 442"/>
                    <a:gd name="T81" fmla="*/ 30 h 440"/>
                    <a:gd name="T82" fmla="*/ 52 w 442"/>
                    <a:gd name="T83" fmla="*/ 20 h 440"/>
                    <a:gd name="T84" fmla="*/ 85 w 442"/>
                    <a:gd name="T85" fmla="*/ 27 h 440"/>
                    <a:gd name="T86" fmla="*/ 118 w 442"/>
                    <a:gd name="T87" fmla="*/ 36 h 440"/>
                    <a:gd name="T88" fmla="*/ 138 w 442"/>
                    <a:gd name="T89" fmla="*/ 56 h 440"/>
                    <a:gd name="T90" fmla="*/ 139 w 442"/>
                    <a:gd name="T91" fmla="*/ 60 h 440"/>
                    <a:gd name="T92" fmla="*/ 129 w 442"/>
                    <a:gd name="T93" fmla="*/ 44 h 440"/>
                    <a:gd name="T94" fmla="*/ 115 w 442"/>
                    <a:gd name="T95" fmla="*/ 19 h 440"/>
                    <a:gd name="T96" fmla="*/ 113 w 442"/>
                    <a:gd name="T97" fmla="*/ 3 h 440"/>
                    <a:gd name="T98" fmla="*/ 129 w 442"/>
                    <a:gd name="T99" fmla="*/ 5 h 440"/>
                    <a:gd name="T100" fmla="*/ 158 w 442"/>
                    <a:gd name="T101" fmla="*/ 20 h 440"/>
                    <a:gd name="T102" fmla="*/ 189 w 442"/>
                    <a:gd name="T103" fmla="*/ 44 h 440"/>
                    <a:gd name="T104" fmla="*/ 211 w 442"/>
                    <a:gd name="T105" fmla="*/ 65 h 440"/>
                    <a:gd name="T106" fmla="*/ 219 w 442"/>
                    <a:gd name="T107" fmla="*/ 68 h 440"/>
                    <a:gd name="T108" fmla="*/ 226 w 442"/>
                    <a:gd name="T109" fmla="*/ 52 h 440"/>
                    <a:gd name="T110" fmla="*/ 231 w 442"/>
                    <a:gd name="T111" fmla="*/ 31 h 440"/>
                    <a:gd name="T112" fmla="*/ 238 w 442"/>
                    <a:gd name="T113" fmla="*/ 12 h 440"/>
                    <a:gd name="T114" fmla="*/ 258 w 442"/>
                    <a:gd name="T115" fmla="*/ 46 h 440"/>
                    <a:gd name="T116" fmla="*/ 289 w 442"/>
                    <a:gd name="T117" fmla="*/ 125 h 440"/>
                    <a:gd name="T118" fmla="*/ 311 w 442"/>
                    <a:gd name="T119" fmla="*/ 204 h 440"/>
                    <a:gd name="T120" fmla="*/ 301 w 442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2"/>
                    <a:gd name="T184" fmla="*/ 0 h 440"/>
                    <a:gd name="T185" fmla="*/ 442 w 442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2" h="440">
                      <a:moveTo>
                        <a:pt x="427" y="336"/>
                      </a:moveTo>
                      <a:lnTo>
                        <a:pt x="405" y="336"/>
                      </a:lnTo>
                      <a:lnTo>
                        <a:pt x="396" y="347"/>
                      </a:lnTo>
                      <a:lnTo>
                        <a:pt x="394" y="364"/>
                      </a:lnTo>
                      <a:lnTo>
                        <a:pt x="400" y="384"/>
                      </a:lnTo>
                      <a:lnTo>
                        <a:pt x="407" y="406"/>
                      </a:lnTo>
                      <a:lnTo>
                        <a:pt x="415" y="424"/>
                      </a:lnTo>
                      <a:lnTo>
                        <a:pt x="419" y="437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8" y="423"/>
                      </a:lnTo>
                      <a:lnTo>
                        <a:pt x="374" y="408"/>
                      </a:lnTo>
                      <a:lnTo>
                        <a:pt x="362" y="392"/>
                      </a:lnTo>
                      <a:lnTo>
                        <a:pt x="352" y="375"/>
                      </a:lnTo>
                      <a:lnTo>
                        <a:pt x="344" y="359"/>
                      </a:lnTo>
                      <a:lnTo>
                        <a:pt x="340" y="346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30" y="342"/>
                      </a:lnTo>
                      <a:lnTo>
                        <a:pt x="321" y="356"/>
                      </a:lnTo>
                      <a:lnTo>
                        <a:pt x="308" y="372"/>
                      </a:lnTo>
                      <a:lnTo>
                        <a:pt x="293" y="390"/>
                      </a:lnTo>
                      <a:lnTo>
                        <a:pt x="276" y="403"/>
                      </a:lnTo>
                      <a:lnTo>
                        <a:pt x="257" y="408"/>
                      </a:lnTo>
                      <a:lnTo>
                        <a:pt x="237" y="404"/>
                      </a:lnTo>
                      <a:lnTo>
                        <a:pt x="221" y="394"/>
                      </a:lnTo>
                      <a:lnTo>
                        <a:pt x="212" y="380"/>
                      </a:lnTo>
                      <a:lnTo>
                        <a:pt x="208" y="366"/>
                      </a:lnTo>
                      <a:lnTo>
                        <a:pt x="210" y="350"/>
                      </a:lnTo>
                      <a:lnTo>
                        <a:pt x="214" y="334"/>
                      </a:lnTo>
                      <a:lnTo>
                        <a:pt x="220" y="318"/>
                      </a:lnTo>
                      <a:lnTo>
                        <a:pt x="228" y="303"/>
                      </a:lnTo>
                      <a:lnTo>
                        <a:pt x="235" y="289"/>
                      </a:lnTo>
                      <a:lnTo>
                        <a:pt x="235" y="281"/>
                      </a:lnTo>
                      <a:lnTo>
                        <a:pt x="225" y="282"/>
                      </a:lnTo>
                      <a:lnTo>
                        <a:pt x="208" y="290"/>
                      </a:lnTo>
                      <a:lnTo>
                        <a:pt x="187" y="302"/>
                      </a:lnTo>
                      <a:lnTo>
                        <a:pt x="163" y="314"/>
                      </a:lnTo>
                      <a:lnTo>
                        <a:pt x="142" y="324"/>
                      </a:lnTo>
                      <a:lnTo>
                        <a:pt x="124" y="328"/>
                      </a:lnTo>
                      <a:lnTo>
                        <a:pt x="114" y="326"/>
                      </a:lnTo>
                      <a:lnTo>
                        <a:pt x="111" y="315"/>
                      </a:lnTo>
                      <a:lnTo>
                        <a:pt x="113" y="299"/>
                      </a:lnTo>
                      <a:lnTo>
                        <a:pt x="119" y="281"/>
                      </a:lnTo>
                      <a:lnTo>
                        <a:pt x="127" y="259"/>
                      </a:lnTo>
                      <a:lnTo>
                        <a:pt x="135" y="241"/>
                      </a:lnTo>
                      <a:lnTo>
                        <a:pt x="143" y="225"/>
                      </a:lnTo>
                      <a:lnTo>
                        <a:pt x="148" y="213"/>
                      </a:lnTo>
                      <a:lnTo>
                        <a:pt x="151" y="209"/>
                      </a:lnTo>
                      <a:lnTo>
                        <a:pt x="147" y="213"/>
                      </a:lnTo>
                      <a:lnTo>
                        <a:pt x="138" y="225"/>
                      </a:lnTo>
                      <a:lnTo>
                        <a:pt x="123" y="241"/>
                      </a:lnTo>
                      <a:lnTo>
                        <a:pt x="106" y="257"/>
                      </a:lnTo>
                      <a:lnTo>
                        <a:pt x="87" y="273"/>
                      </a:lnTo>
                      <a:lnTo>
                        <a:pt x="71" y="283"/>
                      </a:lnTo>
                      <a:lnTo>
                        <a:pt x="57" y="287"/>
                      </a:lnTo>
                      <a:lnTo>
                        <a:pt x="47" y="281"/>
                      </a:lnTo>
                      <a:lnTo>
                        <a:pt x="46" y="267"/>
                      </a:lnTo>
                      <a:lnTo>
                        <a:pt x="53" y="251"/>
                      </a:lnTo>
                      <a:lnTo>
                        <a:pt x="66" y="235"/>
                      </a:lnTo>
                      <a:lnTo>
                        <a:pt x="82" y="221"/>
                      </a:lnTo>
                      <a:lnTo>
                        <a:pt x="99" y="207"/>
                      </a:lnTo>
                      <a:lnTo>
                        <a:pt x="114" y="197"/>
                      </a:lnTo>
                      <a:lnTo>
                        <a:pt x="126" y="190"/>
                      </a:lnTo>
                      <a:lnTo>
                        <a:pt x="130" y="187"/>
                      </a:lnTo>
                      <a:lnTo>
                        <a:pt x="0" y="157"/>
                      </a:lnTo>
                      <a:lnTo>
                        <a:pt x="4" y="157"/>
                      </a:lnTo>
                      <a:lnTo>
                        <a:pt x="13" y="156"/>
                      </a:lnTo>
                      <a:lnTo>
                        <a:pt x="28" y="154"/>
                      </a:lnTo>
                      <a:lnTo>
                        <a:pt x="45" y="152"/>
                      </a:lnTo>
                      <a:lnTo>
                        <a:pt x="62" y="150"/>
                      </a:lnTo>
                      <a:lnTo>
                        <a:pt x="81" y="148"/>
                      </a:lnTo>
                      <a:lnTo>
                        <a:pt x="95" y="145"/>
                      </a:lnTo>
                      <a:lnTo>
                        <a:pt x="107" y="142"/>
                      </a:lnTo>
                      <a:lnTo>
                        <a:pt x="110" y="137"/>
                      </a:lnTo>
                      <a:lnTo>
                        <a:pt x="102" y="128"/>
                      </a:lnTo>
                      <a:lnTo>
                        <a:pt x="87" y="114"/>
                      </a:lnTo>
                      <a:lnTo>
                        <a:pt x="70" y="98"/>
                      </a:lnTo>
                      <a:lnTo>
                        <a:pt x="53" y="82"/>
                      </a:lnTo>
                      <a:lnTo>
                        <a:pt x="39" y="66"/>
                      </a:lnTo>
                      <a:lnTo>
                        <a:pt x="33" y="52"/>
                      </a:lnTo>
                      <a:lnTo>
                        <a:pt x="38" y="40"/>
                      </a:lnTo>
                      <a:lnTo>
                        <a:pt x="53" y="33"/>
                      </a:lnTo>
                      <a:lnTo>
                        <a:pt x="73" y="29"/>
                      </a:lnTo>
                      <a:lnTo>
                        <a:pt x="97" y="31"/>
                      </a:lnTo>
                      <a:lnTo>
                        <a:pt x="121" y="36"/>
                      </a:lnTo>
                      <a:lnTo>
                        <a:pt x="144" y="43"/>
                      </a:lnTo>
                      <a:lnTo>
                        <a:pt x="167" y="53"/>
                      </a:lnTo>
                      <a:lnTo>
                        <a:pt x="184" y="65"/>
                      </a:lnTo>
                      <a:lnTo>
                        <a:pt x="196" y="80"/>
                      </a:lnTo>
                      <a:lnTo>
                        <a:pt x="202" y="89"/>
                      </a:lnTo>
                      <a:lnTo>
                        <a:pt x="199" y="86"/>
                      </a:lnTo>
                      <a:lnTo>
                        <a:pt x="192" y="77"/>
                      </a:lnTo>
                      <a:lnTo>
                        <a:pt x="183" y="62"/>
                      </a:lnTo>
                      <a:lnTo>
                        <a:pt x="174" y="45"/>
                      </a:lnTo>
                      <a:lnTo>
                        <a:pt x="164" y="28"/>
                      </a:lnTo>
                      <a:lnTo>
                        <a:pt x="160" y="12"/>
                      </a:lnTo>
                      <a:lnTo>
                        <a:pt x="160" y="3"/>
                      </a:lnTo>
                      <a:lnTo>
                        <a:pt x="168" y="0"/>
                      </a:lnTo>
                      <a:lnTo>
                        <a:pt x="183" y="5"/>
                      </a:lnTo>
                      <a:lnTo>
                        <a:pt x="203" y="16"/>
                      </a:lnTo>
                      <a:lnTo>
                        <a:pt x="225" y="29"/>
                      </a:lnTo>
                      <a:lnTo>
                        <a:pt x="248" y="45"/>
                      </a:lnTo>
                      <a:lnTo>
                        <a:pt x="269" y="62"/>
                      </a:lnTo>
                      <a:lnTo>
                        <a:pt x="287" y="78"/>
                      </a:lnTo>
                      <a:lnTo>
                        <a:pt x="299" y="93"/>
                      </a:lnTo>
                      <a:lnTo>
                        <a:pt x="305" y="100"/>
                      </a:lnTo>
                      <a:lnTo>
                        <a:pt x="312" y="97"/>
                      </a:lnTo>
                      <a:lnTo>
                        <a:pt x="316" y="89"/>
                      </a:lnTo>
                      <a:lnTo>
                        <a:pt x="321" y="74"/>
                      </a:lnTo>
                      <a:lnTo>
                        <a:pt x="324" y="59"/>
                      </a:lnTo>
                      <a:lnTo>
                        <a:pt x="329" y="43"/>
                      </a:lnTo>
                      <a:lnTo>
                        <a:pt x="333" y="29"/>
                      </a:lnTo>
                      <a:lnTo>
                        <a:pt x="338" y="20"/>
                      </a:lnTo>
                      <a:lnTo>
                        <a:pt x="349" y="29"/>
                      </a:lnTo>
                      <a:lnTo>
                        <a:pt x="368" y="65"/>
                      </a:lnTo>
                      <a:lnTo>
                        <a:pt x="390" y="117"/>
                      </a:lnTo>
                      <a:lnTo>
                        <a:pt x="413" y="178"/>
                      </a:lnTo>
                      <a:lnTo>
                        <a:pt x="431" y="238"/>
                      </a:lnTo>
                      <a:lnTo>
                        <a:pt x="442" y="291"/>
                      </a:lnTo>
                      <a:lnTo>
                        <a:pt x="442" y="326"/>
                      </a:lnTo>
                      <a:lnTo>
                        <a:pt x="427" y="3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79" name="Freeform 20"/>
                <p:cNvSpPr>
                  <a:spLocks/>
                </p:cNvSpPr>
                <p:nvPr/>
              </p:nvSpPr>
              <p:spPr bwMode="auto">
                <a:xfrm rot="-4196875">
                  <a:off x="2811" y="3138"/>
                  <a:ext cx="426" cy="423"/>
                </a:xfrm>
                <a:custGeom>
                  <a:avLst/>
                  <a:gdLst>
                    <a:gd name="T0" fmla="*/ 286 w 443"/>
                    <a:gd name="T1" fmla="*/ 236 h 440"/>
                    <a:gd name="T2" fmla="*/ 278 w 443"/>
                    <a:gd name="T3" fmla="*/ 255 h 440"/>
                    <a:gd name="T4" fmla="*/ 288 w 443"/>
                    <a:gd name="T5" fmla="*/ 286 h 440"/>
                    <a:gd name="T6" fmla="*/ 296 w 443"/>
                    <a:gd name="T7" fmla="*/ 307 h 440"/>
                    <a:gd name="T8" fmla="*/ 284 w 443"/>
                    <a:gd name="T9" fmla="*/ 304 h 440"/>
                    <a:gd name="T10" fmla="*/ 265 w 443"/>
                    <a:gd name="T11" fmla="*/ 286 h 440"/>
                    <a:gd name="T12" fmla="*/ 247 w 443"/>
                    <a:gd name="T13" fmla="*/ 264 h 440"/>
                    <a:gd name="T14" fmla="*/ 239 w 443"/>
                    <a:gd name="T15" fmla="*/ 244 h 440"/>
                    <a:gd name="T16" fmla="*/ 238 w 443"/>
                    <a:gd name="T17" fmla="*/ 234 h 440"/>
                    <a:gd name="T18" fmla="*/ 228 w 443"/>
                    <a:gd name="T19" fmla="*/ 250 h 440"/>
                    <a:gd name="T20" fmla="*/ 206 w 443"/>
                    <a:gd name="T21" fmla="*/ 274 h 440"/>
                    <a:gd name="T22" fmla="*/ 181 w 443"/>
                    <a:gd name="T23" fmla="*/ 287 h 440"/>
                    <a:gd name="T24" fmla="*/ 156 w 443"/>
                    <a:gd name="T25" fmla="*/ 276 h 440"/>
                    <a:gd name="T26" fmla="*/ 148 w 443"/>
                    <a:gd name="T27" fmla="*/ 255 h 440"/>
                    <a:gd name="T28" fmla="*/ 151 w 443"/>
                    <a:gd name="T29" fmla="*/ 234 h 440"/>
                    <a:gd name="T30" fmla="*/ 162 w 443"/>
                    <a:gd name="T31" fmla="*/ 212 h 440"/>
                    <a:gd name="T32" fmla="*/ 166 w 443"/>
                    <a:gd name="T33" fmla="*/ 196 h 440"/>
                    <a:gd name="T34" fmla="*/ 148 w 443"/>
                    <a:gd name="T35" fmla="*/ 203 h 440"/>
                    <a:gd name="T36" fmla="*/ 115 w 443"/>
                    <a:gd name="T37" fmla="*/ 219 h 440"/>
                    <a:gd name="T38" fmla="*/ 88 w 443"/>
                    <a:gd name="T39" fmla="*/ 231 h 440"/>
                    <a:gd name="T40" fmla="*/ 79 w 443"/>
                    <a:gd name="T41" fmla="*/ 222 h 440"/>
                    <a:gd name="T42" fmla="*/ 84 w 443"/>
                    <a:gd name="T43" fmla="*/ 196 h 440"/>
                    <a:gd name="T44" fmla="*/ 97 w 443"/>
                    <a:gd name="T45" fmla="*/ 168 h 440"/>
                    <a:gd name="T46" fmla="*/ 105 w 443"/>
                    <a:gd name="T47" fmla="*/ 149 h 440"/>
                    <a:gd name="T48" fmla="*/ 105 w 443"/>
                    <a:gd name="T49" fmla="*/ 149 h 440"/>
                    <a:gd name="T50" fmla="*/ 86 w 443"/>
                    <a:gd name="T51" fmla="*/ 168 h 440"/>
                    <a:gd name="T52" fmla="*/ 63 w 443"/>
                    <a:gd name="T53" fmla="*/ 190 h 440"/>
                    <a:gd name="T54" fmla="*/ 40 w 443"/>
                    <a:gd name="T55" fmla="*/ 202 h 440"/>
                    <a:gd name="T56" fmla="*/ 34 w 443"/>
                    <a:gd name="T57" fmla="*/ 187 h 440"/>
                    <a:gd name="T58" fmla="*/ 48 w 443"/>
                    <a:gd name="T59" fmla="*/ 165 h 440"/>
                    <a:gd name="T60" fmla="*/ 71 w 443"/>
                    <a:gd name="T61" fmla="*/ 145 h 440"/>
                    <a:gd name="T62" fmla="*/ 89 w 443"/>
                    <a:gd name="T63" fmla="*/ 133 h 440"/>
                    <a:gd name="T64" fmla="*/ 0 w 443"/>
                    <a:gd name="T65" fmla="*/ 111 h 440"/>
                    <a:gd name="T66" fmla="*/ 13 w 443"/>
                    <a:gd name="T67" fmla="*/ 109 h 440"/>
                    <a:gd name="T68" fmla="*/ 33 w 443"/>
                    <a:gd name="T69" fmla="*/ 107 h 440"/>
                    <a:gd name="T70" fmla="*/ 58 w 443"/>
                    <a:gd name="T71" fmla="*/ 104 h 440"/>
                    <a:gd name="T72" fmla="*/ 77 w 443"/>
                    <a:gd name="T73" fmla="*/ 100 h 440"/>
                    <a:gd name="T74" fmla="*/ 73 w 443"/>
                    <a:gd name="T75" fmla="*/ 88 h 440"/>
                    <a:gd name="T76" fmla="*/ 51 w 443"/>
                    <a:gd name="T77" fmla="*/ 69 h 440"/>
                    <a:gd name="T78" fmla="*/ 31 w 443"/>
                    <a:gd name="T79" fmla="*/ 47 h 440"/>
                    <a:gd name="T80" fmla="*/ 30 w 443"/>
                    <a:gd name="T81" fmla="*/ 30 h 440"/>
                    <a:gd name="T82" fmla="*/ 53 w 443"/>
                    <a:gd name="T83" fmla="*/ 21 h 440"/>
                    <a:gd name="T84" fmla="*/ 86 w 443"/>
                    <a:gd name="T85" fmla="*/ 26 h 440"/>
                    <a:gd name="T86" fmla="*/ 118 w 443"/>
                    <a:gd name="T87" fmla="*/ 36 h 440"/>
                    <a:gd name="T88" fmla="*/ 139 w 443"/>
                    <a:gd name="T89" fmla="*/ 56 h 440"/>
                    <a:gd name="T90" fmla="*/ 140 w 443"/>
                    <a:gd name="T91" fmla="*/ 60 h 440"/>
                    <a:gd name="T92" fmla="*/ 129 w 443"/>
                    <a:gd name="T93" fmla="*/ 44 h 440"/>
                    <a:gd name="T94" fmla="*/ 117 w 443"/>
                    <a:gd name="T95" fmla="*/ 19 h 440"/>
                    <a:gd name="T96" fmla="*/ 113 w 443"/>
                    <a:gd name="T97" fmla="*/ 2 h 440"/>
                    <a:gd name="T98" fmla="*/ 129 w 443"/>
                    <a:gd name="T99" fmla="*/ 5 h 440"/>
                    <a:gd name="T100" fmla="*/ 160 w 443"/>
                    <a:gd name="T101" fmla="*/ 20 h 440"/>
                    <a:gd name="T102" fmla="*/ 190 w 443"/>
                    <a:gd name="T103" fmla="*/ 44 h 440"/>
                    <a:gd name="T104" fmla="*/ 211 w 443"/>
                    <a:gd name="T105" fmla="*/ 65 h 440"/>
                    <a:gd name="T106" fmla="*/ 220 w 443"/>
                    <a:gd name="T107" fmla="*/ 68 h 440"/>
                    <a:gd name="T108" fmla="*/ 228 w 443"/>
                    <a:gd name="T109" fmla="*/ 52 h 440"/>
                    <a:gd name="T110" fmla="*/ 233 w 443"/>
                    <a:gd name="T111" fmla="*/ 31 h 440"/>
                    <a:gd name="T112" fmla="*/ 238 w 443"/>
                    <a:gd name="T113" fmla="*/ 12 h 440"/>
                    <a:gd name="T114" fmla="*/ 259 w 443"/>
                    <a:gd name="T115" fmla="*/ 46 h 440"/>
                    <a:gd name="T116" fmla="*/ 290 w 443"/>
                    <a:gd name="T117" fmla="*/ 125 h 440"/>
                    <a:gd name="T118" fmla="*/ 312 w 443"/>
                    <a:gd name="T119" fmla="*/ 204 h 440"/>
                    <a:gd name="T120" fmla="*/ 301 w 443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3"/>
                    <a:gd name="T184" fmla="*/ 0 h 440"/>
                    <a:gd name="T185" fmla="*/ 443 w 443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3" h="440">
                      <a:moveTo>
                        <a:pt x="429" y="337"/>
                      </a:moveTo>
                      <a:lnTo>
                        <a:pt x="406" y="337"/>
                      </a:lnTo>
                      <a:lnTo>
                        <a:pt x="397" y="347"/>
                      </a:lnTo>
                      <a:lnTo>
                        <a:pt x="396" y="364"/>
                      </a:lnTo>
                      <a:lnTo>
                        <a:pt x="401" y="385"/>
                      </a:lnTo>
                      <a:lnTo>
                        <a:pt x="409" y="406"/>
                      </a:lnTo>
                      <a:lnTo>
                        <a:pt x="417" y="425"/>
                      </a:lnTo>
                      <a:lnTo>
                        <a:pt x="421" y="437"/>
                      </a:lnTo>
                      <a:lnTo>
                        <a:pt x="417" y="440"/>
                      </a:lnTo>
                      <a:lnTo>
                        <a:pt x="404" y="433"/>
                      </a:lnTo>
                      <a:lnTo>
                        <a:pt x="389" y="422"/>
                      </a:lnTo>
                      <a:lnTo>
                        <a:pt x="376" y="408"/>
                      </a:lnTo>
                      <a:lnTo>
                        <a:pt x="364" y="392"/>
                      </a:lnTo>
                      <a:lnTo>
                        <a:pt x="353" y="376"/>
                      </a:lnTo>
                      <a:lnTo>
                        <a:pt x="345" y="360"/>
                      </a:lnTo>
                      <a:lnTo>
                        <a:pt x="341" y="347"/>
                      </a:lnTo>
                      <a:lnTo>
                        <a:pt x="340" y="336"/>
                      </a:lnTo>
                      <a:lnTo>
                        <a:pt x="338" y="333"/>
                      </a:lnTo>
                      <a:lnTo>
                        <a:pt x="332" y="341"/>
                      </a:lnTo>
                      <a:lnTo>
                        <a:pt x="323" y="356"/>
                      </a:lnTo>
                      <a:lnTo>
                        <a:pt x="309" y="372"/>
                      </a:lnTo>
                      <a:lnTo>
                        <a:pt x="293" y="389"/>
                      </a:lnTo>
                      <a:lnTo>
                        <a:pt x="276" y="402"/>
                      </a:lnTo>
                      <a:lnTo>
                        <a:pt x="257" y="409"/>
                      </a:lnTo>
                      <a:lnTo>
                        <a:pt x="238" y="405"/>
                      </a:lnTo>
                      <a:lnTo>
                        <a:pt x="222" y="393"/>
                      </a:lnTo>
                      <a:lnTo>
                        <a:pt x="214" y="380"/>
                      </a:lnTo>
                      <a:lnTo>
                        <a:pt x="210" y="365"/>
                      </a:lnTo>
                      <a:lnTo>
                        <a:pt x="211" y="349"/>
                      </a:lnTo>
                      <a:lnTo>
                        <a:pt x="215" y="333"/>
                      </a:lnTo>
                      <a:lnTo>
                        <a:pt x="222" y="317"/>
                      </a:lnTo>
                      <a:lnTo>
                        <a:pt x="230" y="303"/>
                      </a:lnTo>
                      <a:lnTo>
                        <a:pt x="236" y="288"/>
                      </a:lnTo>
                      <a:lnTo>
                        <a:pt x="236" y="280"/>
                      </a:lnTo>
                      <a:lnTo>
                        <a:pt x="227" y="281"/>
                      </a:lnTo>
                      <a:lnTo>
                        <a:pt x="210" y="289"/>
                      </a:lnTo>
                      <a:lnTo>
                        <a:pt x="187" y="301"/>
                      </a:lnTo>
                      <a:lnTo>
                        <a:pt x="164" y="313"/>
                      </a:lnTo>
                      <a:lnTo>
                        <a:pt x="142" y="324"/>
                      </a:lnTo>
                      <a:lnTo>
                        <a:pt x="125" y="329"/>
                      </a:lnTo>
                      <a:lnTo>
                        <a:pt x="114" y="327"/>
                      </a:lnTo>
                      <a:lnTo>
                        <a:pt x="111" y="316"/>
                      </a:lnTo>
                      <a:lnTo>
                        <a:pt x="114" y="299"/>
                      </a:lnTo>
                      <a:lnTo>
                        <a:pt x="119" y="280"/>
                      </a:lnTo>
                      <a:lnTo>
                        <a:pt x="127" y="259"/>
                      </a:lnTo>
                      <a:lnTo>
                        <a:pt x="137" y="240"/>
                      </a:lnTo>
                      <a:lnTo>
                        <a:pt x="145" y="224"/>
                      </a:lnTo>
                      <a:lnTo>
                        <a:pt x="150" y="212"/>
                      </a:lnTo>
                      <a:lnTo>
                        <a:pt x="152" y="208"/>
                      </a:lnTo>
                      <a:lnTo>
                        <a:pt x="149" y="212"/>
                      </a:lnTo>
                      <a:lnTo>
                        <a:pt x="139" y="224"/>
                      </a:lnTo>
                      <a:lnTo>
                        <a:pt x="123" y="240"/>
                      </a:lnTo>
                      <a:lnTo>
                        <a:pt x="107" y="256"/>
                      </a:lnTo>
                      <a:lnTo>
                        <a:pt x="89" y="272"/>
                      </a:lnTo>
                      <a:lnTo>
                        <a:pt x="71" y="283"/>
                      </a:lnTo>
                      <a:lnTo>
                        <a:pt x="58" y="287"/>
                      </a:lnTo>
                      <a:lnTo>
                        <a:pt x="49" y="280"/>
                      </a:lnTo>
                      <a:lnTo>
                        <a:pt x="48" y="267"/>
                      </a:lnTo>
                      <a:lnTo>
                        <a:pt x="54" y="251"/>
                      </a:lnTo>
                      <a:lnTo>
                        <a:pt x="67" y="235"/>
                      </a:lnTo>
                      <a:lnTo>
                        <a:pt x="83" y="220"/>
                      </a:lnTo>
                      <a:lnTo>
                        <a:pt x="101" y="207"/>
                      </a:lnTo>
                      <a:lnTo>
                        <a:pt x="115" y="196"/>
                      </a:lnTo>
                      <a:lnTo>
                        <a:pt x="127" y="190"/>
                      </a:lnTo>
                      <a:lnTo>
                        <a:pt x="131" y="187"/>
                      </a:lnTo>
                      <a:lnTo>
                        <a:pt x="0" y="158"/>
                      </a:lnTo>
                      <a:lnTo>
                        <a:pt x="4" y="158"/>
                      </a:lnTo>
                      <a:lnTo>
                        <a:pt x="13" y="156"/>
                      </a:lnTo>
                      <a:lnTo>
                        <a:pt x="28" y="155"/>
                      </a:lnTo>
                      <a:lnTo>
                        <a:pt x="45" y="152"/>
                      </a:lnTo>
                      <a:lnTo>
                        <a:pt x="63" y="150"/>
                      </a:lnTo>
                      <a:lnTo>
                        <a:pt x="82" y="147"/>
                      </a:lnTo>
                      <a:lnTo>
                        <a:pt x="97" y="145"/>
                      </a:lnTo>
                      <a:lnTo>
                        <a:pt x="109" y="142"/>
                      </a:lnTo>
                      <a:lnTo>
                        <a:pt x="111" y="137"/>
                      </a:lnTo>
                      <a:lnTo>
                        <a:pt x="103" y="127"/>
                      </a:lnTo>
                      <a:lnTo>
                        <a:pt x="89" y="114"/>
                      </a:lnTo>
                      <a:lnTo>
                        <a:pt x="71" y="98"/>
                      </a:lnTo>
                      <a:lnTo>
                        <a:pt x="54" y="82"/>
                      </a:lnTo>
                      <a:lnTo>
                        <a:pt x="41" y="66"/>
                      </a:lnTo>
                      <a:lnTo>
                        <a:pt x="34" y="53"/>
                      </a:lnTo>
                      <a:lnTo>
                        <a:pt x="40" y="41"/>
                      </a:lnTo>
                      <a:lnTo>
                        <a:pt x="54" y="33"/>
                      </a:lnTo>
                      <a:lnTo>
                        <a:pt x="74" y="30"/>
                      </a:lnTo>
                      <a:lnTo>
                        <a:pt x="97" y="30"/>
                      </a:lnTo>
                      <a:lnTo>
                        <a:pt x="122" y="35"/>
                      </a:lnTo>
                      <a:lnTo>
                        <a:pt x="146" y="42"/>
                      </a:lnTo>
                      <a:lnTo>
                        <a:pt x="167" y="53"/>
                      </a:lnTo>
                      <a:lnTo>
                        <a:pt x="186" y="65"/>
                      </a:lnTo>
                      <a:lnTo>
                        <a:pt x="198" y="79"/>
                      </a:lnTo>
                      <a:lnTo>
                        <a:pt x="203" y="89"/>
                      </a:lnTo>
                      <a:lnTo>
                        <a:pt x="200" y="86"/>
                      </a:lnTo>
                      <a:lnTo>
                        <a:pt x="194" y="77"/>
                      </a:lnTo>
                      <a:lnTo>
                        <a:pt x="184" y="62"/>
                      </a:lnTo>
                      <a:lnTo>
                        <a:pt x="175" y="45"/>
                      </a:lnTo>
                      <a:lnTo>
                        <a:pt x="166" y="28"/>
                      </a:lnTo>
                      <a:lnTo>
                        <a:pt x="160" y="12"/>
                      </a:lnTo>
                      <a:lnTo>
                        <a:pt x="160" y="2"/>
                      </a:lnTo>
                      <a:lnTo>
                        <a:pt x="168" y="0"/>
                      </a:lnTo>
                      <a:lnTo>
                        <a:pt x="184" y="5"/>
                      </a:lnTo>
                      <a:lnTo>
                        <a:pt x="204" y="16"/>
                      </a:lnTo>
                      <a:lnTo>
                        <a:pt x="227" y="29"/>
                      </a:lnTo>
                      <a:lnTo>
                        <a:pt x="249" y="45"/>
                      </a:lnTo>
                      <a:lnTo>
                        <a:pt x="271" y="62"/>
                      </a:lnTo>
                      <a:lnTo>
                        <a:pt x="288" y="78"/>
                      </a:lnTo>
                      <a:lnTo>
                        <a:pt x="300" y="93"/>
                      </a:lnTo>
                      <a:lnTo>
                        <a:pt x="307" y="99"/>
                      </a:lnTo>
                      <a:lnTo>
                        <a:pt x="313" y="97"/>
                      </a:lnTo>
                      <a:lnTo>
                        <a:pt x="317" y="89"/>
                      </a:lnTo>
                      <a:lnTo>
                        <a:pt x="323" y="74"/>
                      </a:lnTo>
                      <a:lnTo>
                        <a:pt x="325" y="59"/>
                      </a:lnTo>
                      <a:lnTo>
                        <a:pt x="331" y="43"/>
                      </a:lnTo>
                      <a:lnTo>
                        <a:pt x="335" y="30"/>
                      </a:lnTo>
                      <a:lnTo>
                        <a:pt x="340" y="21"/>
                      </a:lnTo>
                      <a:lnTo>
                        <a:pt x="350" y="30"/>
                      </a:lnTo>
                      <a:lnTo>
                        <a:pt x="369" y="65"/>
                      </a:lnTo>
                      <a:lnTo>
                        <a:pt x="392" y="117"/>
                      </a:lnTo>
                      <a:lnTo>
                        <a:pt x="414" y="178"/>
                      </a:lnTo>
                      <a:lnTo>
                        <a:pt x="433" y="239"/>
                      </a:lnTo>
                      <a:lnTo>
                        <a:pt x="443" y="291"/>
                      </a:lnTo>
                      <a:lnTo>
                        <a:pt x="443" y="327"/>
                      </a:lnTo>
                      <a:lnTo>
                        <a:pt x="429" y="337"/>
                      </a:lnTo>
                      <a:close/>
                    </a:path>
                  </a:pathLst>
                </a:custGeom>
                <a:solidFill>
                  <a:srgbClr val="16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0" name="Freeform 21"/>
                <p:cNvSpPr>
                  <a:spLocks/>
                </p:cNvSpPr>
                <p:nvPr/>
              </p:nvSpPr>
              <p:spPr bwMode="auto">
                <a:xfrm rot="-4195852">
                  <a:off x="2827" y="3091"/>
                  <a:ext cx="425" cy="423"/>
                </a:xfrm>
                <a:custGeom>
                  <a:avLst/>
                  <a:gdLst>
                    <a:gd name="T0" fmla="*/ 285 w 442"/>
                    <a:gd name="T1" fmla="*/ 236 h 440"/>
                    <a:gd name="T2" fmla="*/ 277 w 442"/>
                    <a:gd name="T3" fmla="*/ 255 h 440"/>
                    <a:gd name="T4" fmla="*/ 287 w 442"/>
                    <a:gd name="T5" fmla="*/ 286 h 440"/>
                    <a:gd name="T6" fmla="*/ 295 w 442"/>
                    <a:gd name="T7" fmla="*/ 307 h 440"/>
                    <a:gd name="T8" fmla="*/ 283 w 442"/>
                    <a:gd name="T9" fmla="*/ 304 h 440"/>
                    <a:gd name="T10" fmla="*/ 263 w 442"/>
                    <a:gd name="T11" fmla="*/ 286 h 440"/>
                    <a:gd name="T12" fmla="*/ 247 w 442"/>
                    <a:gd name="T13" fmla="*/ 264 h 440"/>
                    <a:gd name="T14" fmla="*/ 238 w 442"/>
                    <a:gd name="T15" fmla="*/ 243 h 440"/>
                    <a:gd name="T16" fmla="*/ 237 w 442"/>
                    <a:gd name="T17" fmla="*/ 235 h 440"/>
                    <a:gd name="T18" fmla="*/ 226 w 442"/>
                    <a:gd name="T19" fmla="*/ 250 h 440"/>
                    <a:gd name="T20" fmla="*/ 206 w 442"/>
                    <a:gd name="T21" fmla="*/ 275 h 440"/>
                    <a:gd name="T22" fmla="*/ 181 w 442"/>
                    <a:gd name="T23" fmla="*/ 286 h 440"/>
                    <a:gd name="T24" fmla="*/ 156 w 442"/>
                    <a:gd name="T25" fmla="*/ 276 h 440"/>
                    <a:gd name="T26" fmla="*/ 146 w 442"/>
                    <a:gd name="T27" fmla="*/ 256 h 440"/>
                    <a:gd name="T28" fmla="*/ 151 w 442"/>
                    <a:gd name="T29" fmla="*/ 235 h 440"/>
                    <a:gd name="T30" fmla="*/ 161 w 442"/>
                    <a:gd name="T31" fmla="*/ 212 h 440"/>
                    <a:gd name="T32" fmla="*/ 165 w 442"/>
                    <a:gd name="T33" fmla="*/ 197 h 440"/>
                    <a:gd name="T34" fmla="*/ 146 w 442"/>
                    <a:gd name="T35" fmla="*/ 204 h 440"/>
                    <a:gd name="T36" fmla="*/ 114 w 442"/>
                    <a:gd name="T37" fmla="*/ 220 h 440"/>
                    <a:gd name="T38" fmla="*/ 87 w 442"/>
                    <a:gd name="T39" fmla="*/ 230 h 440"/>
                    <a:gd name="T40" fmla="*/ 79 w 442"/>
                    <a:gd name="T41" fmla="*/ 221 h 440"/>
                    <a:gd name="T42" fmla="*/ 84 w 442"/>
                    <a:gd name="T43" fmla="*/ 197 h 440"/>
                    <a:gd name="T44" fmla="*/ 95 w 442"/>
                    <a:gd name="T45" fmla="*/ 169 h 440"/>
                    <a:gd name="T46" fmla="*/ 105 w 442"/>
                    <a:gd name="T47" fmla="*/ 150 h 440"/>
                    <a:gd name="T48" fmla="*/ 104 w 442"/>
                    <a:gd name="T49" fmla="*/ 150 h 440"/>
                    <a:gd name="T50" fmla="*/ 86 w 442"/>
                    <a:gd name="T51" fmla="*/ 169 h 440"/>
                    <a:gd name="T52" fmla="*/ 61 w 442"/>
                    <a:gd name="T53" fmla="*/ 191 h 440"/>
                    <a:gd name="T54" fmla="*/ 39 w 442"/>
                    <a:gd name="T55" fmla="*/ 202 h 440"/>
                    <a:gd name="T56" fmla="*/ 33 w 442"/>
                    <a:gd name="T57" fmla="*/ 187 h 440"/>
                    <a:gd name="T58" fmla="*/ 47 w 442"/>
                    <a:gd name="T59" fmla="*/ 165 h 440"/>
                    <a:gd name="T60" fmla="*/ 70 w 442"/>
                    <a:gd name="T61" fmla="*/ 145 h 440"/>
                    <a:gd name="T62" fmla="*/ 88 w 442"/>
                    <a:gd name="T63" fmla="*/ 133 h 440"/>
                    <a:gd name="T64" fmla="*/ 0 w 442"/>
                    <a:gd name="T65" fmla="*/ 110 h 440"/>
                    <a:gd name="T66" fmla="*/ 13 w 442"/>
                    <a:gd name="T67" fmla="*/ 109 h 440"/>
                    <a:gd name="T68" fmla="*/ 33 w 442"/>
                    <a:gd name="T69" fmla="*/ 107 h 440"/>
                    <a:gd name="T70" fmla="*/ 57 w 442"/>
                    <a:gd name="T71" fmla="*/ 104 h 440"/>
                    <a:gd name="T72" fmla="*/ 76 w 442"/>
                    <a:gd name="T73" fmla="*/ 100 h 440"/>
                    <a:gd name="T74" fmla="*/ 72 w 442"/>
                    <a:gd name="T75" fmla="*/ 89 h 440"/>
                    <a:gd name="T76" fmla="*/ 50 w 442"/>
                    <a:gd name="T77" fmla="*/ 69 h 440"/>
                    <a:gd name="T78" fmla="*/ 30 w 442"/>
                    <a:gd name="T79" fmla="*/ 47 h 440"/>
                    <a:gd name="T80" fmla="*/ 29 w 442"/>
                    <a:gd name="T81" fmla="*/ 30 h 440"/>
                    <a:gd name="T82" fmla="*/ 52 w 442"/>
                    <a:gd name="T83" fmla="*/ 20 h 440"/>
                    <a:gd name="T84" fmla="*/ 85 w 442"/>
                    <a:gd name="T85" fmla="*/ 27 h 440"/>
                    <a:gd name="T86" fmla="*/ 118 w 442"/>
                    <a:gd name="T87" fmla="*/ 36 h 440"/>
                    <a:gd name="T88" fmla="*/ 138 w 442"/>
                    <a:gd name="T89" fmla="*/ 56 h 440"/>
                    <a:gd name="T90" fmla="*/ 139 w 442"/>
                    <a:gd name="T91" fmla="*/ 60 h 440"/>
                    <a:gd name="T92" fmla="*/ 129 w 442"/>
                    <a:gd name="T93" fmla="*/ 44 h 440"/>
                    <a:gd name="T94" fmla="*/ 115 w 442"/>
                    <a:gd name="T95" fmla="*/ 19 h 440"/>
                    <a:gd name="T96" fmla="*/ 113 w 442"/>
                    <a:gd name="T97" fmla="*/ 3 h 440"/>
                    <a:gd name="T98" fmla="*/ 129 w 442"/>
                    <a:gd name="T99" fmla="*/ 5 h 440"/>
                    <a:gd name="T100" fmla="*/ 158 w 442"/>
                    <a:gd name="T101" fmla="*/ 20 h 440"/>
                    <a:gd name="T102" fmla="*/ 189 w 442"/>
                    <a:gd name="T103" fmla="*/ 44 h 440"/>
                    <a:gd name="T104" fmla="*/ 211 w 442"/>
                    <a:gd name="T105" fmla="*/ 65 h 440"/>
                    <a:gd name="T106" fmla="*/ 219 w 442"/>
                    <a:gd name="T107" fmla="*/ 68 h 440"/>
                    <a:gd name="T108" fmla="*/ 226 w 442"/>
                    <a:gd name="T109" fmla="*/ 52 h 440"/>
                    <a:gd name="T110" fmla="*/ 231 w 442"/>
                    <a:gd name="T111" fmla="*/ 31 h 440"/>
                    <a:gd name="T112" fmla="*/ 238 w 442"/>
                    <a:gd name="T113" fmla="*/ 12 h 440"/>
                    <a:gd name="T114" fmla="*/ 258 w 442"/>
                    <a:gd name="T115" fmla="*/ 46 h 440"/>
                    <a:gd name="T116" fmla="*/ 289 w 442"/>
                    <a:gd name="T117" fmla="*/ 125 h 440"/>
                    <a:gd name="T118" fmla="*/ 311 w 442"/>
                    <a:gd name="T119" fmla="*/ 204 h 440"/>
                    <a:gd name="T120" fmla="*/ 301 w 442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2"/>
                    <a:gd name="T184" fmla="*/ 0 h 440"/>
                    <a:gd name="T185" fmla="*/ 442 w 442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2" h="440">
                      <a:moveTo>
                        <a:pt x="427" y="336"/>
                      </a:moveTo>
                      <a:lnTo>
                        <a:pt x="405" y="336"/>
                      </a:lnTo>
                      <a:lnTo>
                        <a:pt x="396" y="347"/>
                      </a:lnTo>
                      <a:lnTo>
                        <a:pt x="394" y="364"/>
                      </a:lnTo>
                      <a:lnTo>
                        <a:pt x="400" y="384"/>
                      </a:lnTo>
                      <a:lnTo>
                        <a:pt x="407" y="406"/>
                      </a:lnTo>
                      <a:lnTo>
                        <a:pt x="415" y="424"/>
                      </a:lnTo>
                      <a:lnTo>
                        <a:pt x="419" y="437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8" y="423"/>
                      </a:lnTo>
                      <a:lnTo>
                        <a:pt x="374" y="408"/>
                      </a:lnTo>
                      <a:lnTo>
                        <a:pt x="362" y="392"/>
                      </a:lnTo>
                      <a:lnTo>
                        <a:pt x="352" y="375"/>
                      </a:lnTo>
                      <a:lnTo>
                        <a:pt x="344" y="359"/>
                      </a:lnTo>
                      <a:lnTo>
                        <a:pt x="340" y="346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30" y="342"/>
                      </a:lnTo>
                      <a:lnTo>
                        <a:pt x="321" y="356"/>
                      </a:lnTo>
                      <a:lnTo>
                        <a:pt x="308" y="372"/>
                      </a:lnTo>
                      <a:lnTo>
                        <a:pt x="293" y="390"/>
                      </a:lnTo>
                      <a:lnTo>
                        <a:pt x="276" y="403"/>
                      </a:lnTo>
                      <a:lnTo>
                        <a:pt x="257" y="408"/>
                      </a:lnTo>
                      <a:lnTo>
                        <a:pt x="237" y="404"/>
                      </a:lnTo>
                      <a:lnTo>
                        <a:pt x="221" y="394"/>
                      </a:lnTo>
                      <a:lnTo>
                        <a:pt x="212" y="380"/>
                      </a:lnTo>
                      <a:lnTo>
                        <a:pt x="208" y="366"/>
                      </a:lnTo>
                      <a:lnTo>
                        <a:pt x="210" y="350"/>
                      </a:lnTo>
                      <a:lnTo>
                        <a:pt x="214" y="334"/>
                      </a:lnTo>
                      <a:lnTo>
                        <a:pt x="220" y="318"/>
                      </a:lnTo>
                      <a:lnTo>
                        <a:pt x="228" y="303"/>
                      </a:lnTo>
                      <a:lnTo>
                        <a:pt x="235" y="289"/>
                      </a:lnTo>
                      <a:lnTo>
                        <a:pt x="235" y="281"/>
                      </a:lnTo>
                      <a:lnTo>
                        <a:pt x="225" y="282"/>
                      </a:lnTo>
                      <a:lnTo>
                        <a:pt x="208" y="290"/>
                      </a:lnTo>
                      <a:lnTo>
                        <a:pt x="187" y="302"/>
                      </a:lnTo>
                      <a:lnTo>
                        <a:pt x="163" y="314"/>
                      </a:lnTo>
                      <a:lnTo>
                        <a:pt x="142" y="324"/>
                      </a:lnTo>
                      <a:lnTo>
                        <a:pt x="124" y="328"/>
                      </a:lnTo>
                      <a:lnTo>
                        <a:pt x="114" y="326"/>
                      </a:lnTo>
                      <a:lnTo>
                        <a:pt x="111" y="315"/>
                      </a:lnTo>
                      <a:lnTo>
                        <a:pt x="113" y="299"/>
                      </a:lnTo>
                      <a:lnTo>
                        <a:pt x="119" y="281"/>
                      </a:lnTo>
                      <a:lnTo>
                        <a:pt x="127" y="259"/>
                      </a:lnTo>
                      <a:lnTo>
                        <a:pt x="135" y="241"/>
                      </a:lnTo>
                      <a:lnTo>
                        <a:pt x="143" y="225"/>
                      </a:lnTo>
                      <a:lnTo>
                        <a:pt x="148" y="213"/>
                      </a:lnTo>
                      <a:lnTo>
                        <a:pt x="151" y="209"/>
                      </a:lnTo>
                      <a:lnTo>
                        <a:pt x="147" y="213"/>
                      </a:lnTo>
                      <a:lnTo>
                        <a:pt x="138" y="225"/>
                      </a:lnTo>
                      <a:lnTo>
                        <a:pt x="123" y="241"/>
                      </a:lnTo>
                      <a:lnTo>
                        <a:pt x="106" y="257"/>
                      </a:lnTo>
                      <a:lnTo>
                        <a:pt x="87" y="273"/>
                      </a:lnTo>
                      <a:lnTo>
                        <a:pt x="71" y="283"/>
                      </a:lnTo>
                      <a:lnTo>
                        <a:pt x="57" y="287"/>
                      </a:lnTo>
                      <a:lnTo>
                        <a:pt x="47" y="281"/>
                      </a:lnTo>
                      <a:lnTo>
                        <a:pt x="46" y="267"/>
                      </a:lnTo>
                      <a:lnTo>
                        <a:pt x="53" y="251"/>
                      </a:lnTo>
                      <a:lnTo>
                        <a:pt x="66" y="235"/>
                      </a:lnTo>
                      <a:lnTo>
                        <a:pt x="82" y="221"/>
                      </a:lnTo>
                      <a:lnTo>
                        <a:pt x="99" y="207"/>
                      </a:lnTo>
                      <a:lnTo>
                        <a:pt x="114" y="197"/>
                      </a:lnTo>
                      <a:lnTo>
                        <a:pt x="126" y="190"/>
                      </a:lnTo>
                      <a:lnTo>
                        <a:pt x="130" y="187"/>
                      </a:lnTo>
                      <a:lnTo>
                        <a:pt x="0" y="157"/>
                      </a:lnTo>
                      <a:lnTo>
                        <a:pt x="4" y="157"/>
                      </a:lnTo>
                      <a:lnTo>
                        <a:pt x="13" y="156"/>
                      </a:lnTo>
                      <a:lnTo>
                        <a:pt x="28" y="154"/>
                      </a:lnTo>
                      <a:lnTo>
                        <a:pt x="45" y="152"/>
                      </a:lnTo>
                      <a:lnTo>
                        <a:pt x="62" y="150"/>
                      </a:lnTo>
                      <a:lnTo>
                        <a:pt x="81" y="148"/>
                      </a:lnTo>
                      <a:lnTo>
                        <a:pt x="95" y="145"/>
                      </a:lnTo>
                      <a:lnTo>
                        <a:pt x="107" y="142"/>
                      </a:lnTo>
                      <a:lnTo>
                        <a:pt x="110" y="137"/>
                      </a:lnTo>
                      <a:lnTo>
                        <a:pt x="102" y="128"/>
                      </a:lnTo>
                      <a:lnTo>
                        <a:pt x="87" y="114"/>
                      </a:lnTo>
                      <a:lnTo>
                        <a:pt x="70" y="98"/>
                      </a:lnTo>
                      <a:lnTo>
                        <a:pt x="53" y="82"/>
                      </a:lnTo>
                      <a:lnTo>
                        <a:pt x="39" y="66"/>
                      </a:lnTo>
                      <a:lnTo>
                        <a:pt x="33" y="52"/>
                      </a:lnTo>
                      <a:lnTo>
                        <a:pt x="38" y="40"/>
                      </a:lnTo>
                      <a:lnTo>
                        <a:pt x="53" y="33"/>
                      </a:lnTo>
                      <a:lnTo>
                        <a:pt x="73" y="29"/>
                      </a:lnTo>
                      <a:lnTo>
                        <a:pt x="97" y="31"/>
                      </a:lnTo>
                      <a:lnTo>
                        <a:pt x="121" y="36"/>
                      </a:lnTo>
                      <a:lnTo>
                        <a:pt x="144" y="43"/>
                      </a:lnTo>
                      <a:lnTo>
                        <a:pt x="167" y="53"/>
                      </a:lnTo>
                      <a:lnTo>
                        <a:pt x="184" y="65"/>
                      </a:lnTo>
                      <a:lnTo>
                        <a:pt x="196" y="80"/>
                      </a:lnTo>
                      <a:lnTo>
                        <a:pt x="202" y="89"/>
                      </a:lnTo>
                      <a:lnTo>
                        <a:pt x="199" y="86"/>
                      </a:lnTo>
                      <a:lnTo>
                        <a:pt x="192" y="77"/>
                      </a:lnTo>
                      <a:lnTo>
                        <a:pt x="183" y="62"/>
                      </a:lnTo>
                      <a:lnTo>
                        <a:pt x="174" y="45"/>
                      </a:lnTo>
                      <a:lnTo>
                        <a:pt x="164" y="28"/>
                      </a:lnTo>
                      <a:lnTo>
                        <a:pt x="160" y="12"/>
                      </a:lnTo>
                      <a:lnTo>
                        <a:pt x="160" y="3"/>
                      </a:lnTo>
                      <a:lnTo>
                        <a:pt x="168" y="0"/>
                      </a:lnTo>
                      <a:lnTo>
                        <a:pt x="183" y="5"/>
                      </a:lnTo>
                      <a:lnTo>
                        <a:pt x="203" y="16"/>
                      </a:lnTo>
                      <a:lnTo>
                        <a:pt x="225" y="29"/>
                      </a:lnTo>
                      <a:lnTo>
                        <a:pt x="248" y="45"/>
                      </a:lnTo>
                      <a:lnTo>
                        <a:pt x="269" y="62"/>
                      </a:lnTo>
                      <a:lnTo>
                        <a:pt x="287" y="78"/>
                      </a:lnTo>
                      <a:lnTo>
                        <a:pt x="299" y="93"/>
                      </a:lnTo>
                      <a:lnTo>
                        <a:pt x="305" y="100"/>
                      </a:lnTo>
                      <a:lnTo>
                        <a:pt x="312" y="97"/>
                      </a:lnTo>
                      <a:lnTo>
                        <a:pt x="316" y="89"/>
                      </a:lnTo>
                      <a:lnTo>
                        <a:pt x="321" y="74"/>
                      </a:lnTo>
                      <a:lnTo>
                        <a:pt x="324" y="59"/>
                      </a:lnTo>
                      <a:lnTo>
                        <a:pt x="329" y="43"/>
                      </a:lnTo>
                      <a:lnTo>
                        <a:pt x="333" y="29"/>
                      </a:lnTo>
                      <a:lnTo>
                        <a:pt x="338" y="20"/>
                      </a:lnTo>
                      <a:lnTo>
                        <a:pt x="349" y="29"/>
                      </a:lnTo>
                      <a:lnTo>
                        <a:pt x="368" y="65"/>
                      </a:lnTo>
                      <a:lnTo>
                        <a:pt x="390" y="117"/>
                      </a:lnTo>
                      <a:lnTo>
                        <a:pt x="413" y="178"/>
                      </a:lnTo>
                      <a:lnTo>
                        <a:pt x="431" y="238"/>
                      </a:lnTo>
                      <a:lnTo>
                        <a:pt x="442" y="291"/>
                      </a:lnTo>
                      <a:lnTo>
                        <a:pt x="442" y="326"/>
                      </a:lnTo>
                      <a:lnTo>
                        <a:pt x="427" y="3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1" name="Freeform 22"/>
                <p:cNvSpPr>
                  <a:spLocks/>
                </p:cNvSpPr>
                <p:nvPr/>
              </p:nvSpPr>
              <p:spPr bwMode="auto">
                <a:xfrm rot="4196875" flipH="1">
                  <a:off x="3106" y="3183"/>
                  <a:ext cx="426" cy="423"/>
                </a:xfrm>
                <a:custGeom>
                  <a:avLst/>
                  <a:gdLst>
                    <a:gd name="T0" fmla="*/ 286 w 443"/>
                    <a:gd name="T1" fmla="*/ 236 h 440"/>
                    <a:gd name="T2" fmla="*/ 278 w 443"/>
                    <a:gd name="T3" fmla="*/ 255 h 440"/>
                    <a:gd name="T4" fmla="*/ 288 w 443"/>
                    <a:gd name="T5" fmla="*/ 286 h 440"/>
                    <a:gd name="T6" fmla="*/ 296 w 443"/>
                    <a:gd name="T7" fmla="*/ 307 h 440"/>
                    <a:gd name="T8" fmla="*/ 284 w 443"/>
                    <a:gd name="T9" fmla="*/ 304 h 440"/>
                    <a:gd name="T10" fmla="*/ 265 w 443"/>
                    <a:gd name="T11" fmla="*/ 286 h 440"/>
                    <a:gd name="T12" fmla="*/ 247 w 443"/>
                    <a:gd name="T13" fmla="*/ 264 h 440"/>
                    <a:gd name="T14" fmla="*/ 239 w 443"/>
                    <a:gd name="T15" fmla="*/ 244 h 440"/>
                    <a:gd name="T16" fmla="*/ 238 w 443"/>
                    <a:gd name="T17" fmla="*/ 234 h 440"/>
                    <a:gd name="T18" fmla="*/ 228 w 443"/>
                    <a:gd name="T19" fmla="*/ 250 h 440"/>
                    <a:gd name="T20" fmla="*/ 206 w 443"/>
                    <a:gd name="T21" fmla="*/ 274 h 440"/>
                    <a:gd name="T22" fmla="*/ 181 w 443"/>
                    <a:gd name="T23" fmla="*/ 287 h 440"/>
                    <a:gd name="T24" fmla="*/ 156 w 443"/>
                    <a:gd name="T25" fmla="*/ 276 h 440"/>
                    <a:gd name="T26" fmla="*/ 148 w 443"/>
                    <a:gd name="T27" fmla="*/ 255 h 440"/>
                    <a:gd name="T28" fmla="*/ 151 w 443"/>
                    <a:gd name="T29" fmla="*/ 234 h 440"/>
                    <a:gd name="T30" fmla="*/ 162 w 443"/>
                    <a:gd name="T31" fmla="*/ 212 h 440"/>
                    <a:gd name="T32" fmla="*/ 166 w 443"/>
                    <a:gd name="T33" fmla="*/ 196 h 440"/>
                    <a:gd name="T34" fmla="*/ 148 w 443"/>
                    <a:gd name="T35" fmla="*/ 203 h 440"/>
                    <a:gd name="T36" fmla="*/ 115 w 443"/>
                    <a:gd name="T37" fmla="*/ 219 h 440"/>
                    <a:gd name="T38" fmla="*/ 88 w 443"/>
                    <a:gd name="T39" fmla="*/ 231 h 440"/>
                    <a:gd name="T40" fmla="*/ 79 w 443"/>
                    <a:gd name="T41" fmla="*/ 222 h 440"/>
                    <a:gd name="T42" fmla="*/ 84 w 443"/>
                    <a:gd name="T43" fmla="*/ 196 h 440"/>
                    <a:gd name="T44" fmla="*/ 97 w 443"/>
                    <a:gd name="T45" fmla="*/ 168 h 440"/>
                    <a:gd name="T46" fmla="*/ 105 w 443"/>
                    <a:gd name="T47" fmla="*/ 149 h 440"/>
                    <a:gd name="T48" fmla="*/ 105 w 443"/>
                    <a:gd name="T49" fmla="*/ 149 h 440"/>
                    <a:gd name="T50" fmla="*/ 86 w 443"/>
                    <a:gd name="T51" fmla="*/ 168 h 440"/>
                    <a:gd name="T52" fmla="*/ 63 w 443"/>
                    <a:gd name="T53" fmla="*/ 190 h 440"/>
                    <a:gd name="T54" fmla="*/ 40 w 443"/>
                    <a:gd name="T55" fmla="*/ 202 h 440"/>
                    <a:gd name="T56" fmla="*/ 34 w 443"/>
                    <a:gd name="T57" fmla="*/ 187 h 440"/>
                    <a:gd name="T58" fmla="*/ 48 w 443"/>
                    <a:gd name="T59" fmla="*/ 165 h 440"/>
                    <a:gd name="T60" fmla="*/ 71 w 443"/>
                    <a:gd name="T61" fmla="*/ 145 h 440"/>
                    <a:gd name="T62" fmla="*/ 89 w 443"/>
                    <a:gd name="T63" fmla="*/ 133 h 440"/>
                    <a:gd name="T64" fmla="*/ 0 w 443"/>
                    <a:gd name="T65" fmla="*/ 111 h 440"/>
                    <a:gd name="T66" fmla="*/ 13 w 443"/>
                    <a:gd name="T67" fmla="*/ 109 h 440"/>
                    <a:gd name="T68" fmla="*/ 33 w 443"/>
                    <a:gd name="T69" fmla="*/ 107 h 440"/>
                    <a:gd name="T70" fmla="*/ 58 w 443"/>
                    <a:gd name="T71" fmla="*/ 104 h 440"/>
                    <a:gd name="T72" fmla="*/ 77 w 443"/>
                    <a:gd name="T73" fmla="*/ 100 h 440"/>
                    <a:gd name="T74" fmla="*/ 73 w 443"/>
                    <a:gd name="T75" fmla="*/ 88 h 440"/>
                    <a:gd name="T76" fmla="*/ 51 w 443"/>
                    <a:gd name="T77" fmla="*/ 69 h 440"/>
                    <a:gd name="T78" fmla="*/ 31 w 443"/>
                    <a:gd name="T79" fmla="*/ 47 h 440"/>
                    <a:gd name="T80" fmla="*/ 30 w 443"/>
                    <a:gd name="T81" fmla="*/ 30 h 440"/>
                    <a:gd name="T82" fmla="*/ 53 w 443"/>
                    <a:gd name="T83" fmla="*/ 21 h 440"/>
                    <a:gd name="T84" fmla="*/ 86 w 443"/>
                    <a:gd name="T85" fmla="*/ 26 h 440"/>
                    <a:gd name="T86" fmla="*/ 118 w 443"/>
                    <a:gd name="T87" fmla="*/ 36 h 440"/>
                    <a:gd name="T88" fmla="*/ 139 w 443"/>
                    <a:gd name="T89" fmla="*/ 56 h 440"/>
                    <a:gd name="T90" fmla="*/ 140 w 443"/>
                    <a:gd name="T91" fmla="*/ 60 h 440"/>
                    <a:gd name="T92" fmla="*/ 129 w 443"/>
                    <a:gd name="T93" fmla="*/ 44 h 440"/>
                    <a:gd name="T94" fmla="*/ 117 w 443"/>
                    <a:gd name="T95" fmla="*/ 19 h 440"/>
                    <a:gd name="T96" fmla="*/ 113 w 443"/>
                    <a:gd name="T97" fmla="*/ 2 h 440"/>
                    <a:gd name="T98" fmla="*/ 129 w 443"/>
                    <a:gd name="T99" fmla="*/ 5 h 440"/>
                    <a:gd name="T100" fmla="*/ 160 w 443"/>
                    <a:gd name="T101" fmla="*/ 20 h 440"/>
                    <a:gd name="T102" fmla="*/ 190 w 443"/>
                    <a:gd name="T103" fmla="*/ 44 h 440"/>
                    <a:gd name="T104" fmla="*/ 211 w 443"/>
                    <a:gd name="T105" fmla="*/ 65 h 440"/>
                    <a:gd name="T106" fmla="*/ 220 w 443"/>
                    <a:gd name="T107" fmla="*/ 68 h 440"/>
                    <a:gd name="T108" fmla="*/ 228 w 443"/>
                    <a:gd name="T109" fmla="*/ 52 h 440"/>
                    <a:gd name="T110" fmla="*/ 233 w 443"/>
                    <a:gd name="T111" fmla="*/ 31 h 440"/>
                    <a:gd name="T112" fmla="*/ 238 w 443"/>
                    <a:gd name="T113" fmla="*/ 12 h 440"/>
                    <a:gd name="T114" fmla="*/ 259 w 443"/>
                    <a:gd name="T115" fmla="*/ 46 h 440"/>
                    <a:gd name="T116" fmla="*/ 290 w 443"/>
                    <a:gd name="T117" fmla="*/ 125 h 440"/>
                    <a:gd name="T118" fmla="*/ 312 w 443"/>
                    <a:gd name="T119" fmla="*/ 204 h 440"/>
                    <a:gd name="T120" fmla="*/ 301 w 443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3"/>
                    <a:gd name="T184" fmla="*/ 0 h 440"/>
                    <a:gd name="T185" fmla="*/ 443 w 443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3" h="440">
                      <a:moveTo>
                        <a:pt x="429" y="337"/>
                      </a:moveTo>
                      <a:lnTo>
                        <a:pt x="406" y="337"/>
                      </a:lnTo>
                      <a:lnTo>
                        <a:pt x="397" y="347"/>
                      </a:lnTo>
                      <a:lnTo>
                        <a:pt x="396" y="364"/>
                      </a:lnTo>
                      <a:lnTo>
                        <a:pt x="401" y="385"/>
                      </a:lnTo>
                      <a:lnTo>
                        <a:pt x="409" y="406"/>
                      </a:lnTo>
                      <a:lnTo>
                        <a:pt x="417" y="425"/>
                      </a:lnTo>
                      <a:lnTo>
                        <a:pt x="421" y="437"/>
                      </a:lnTo>
                      <a:lnTo>
                        <a:pt x="417" y="440"/>
                      </a:lnTo>
                      <a:lnTo>
                        <a:pt x="404" y="433"/>
                      </a:lnTo>
                      <a:lnTo>
                        <a:pt x="389" y="422"/>
                      </a:lnTo>
                      <a:lnTo>
                        <a:pt x="376" y="408"/>
                      </a:lnTo>
                      <a:lnTo>
                        <a:pt x="364" y="392"/>
                      </a:lnTo>
                      <a:lnTo>
                        <a:pt x="353" y="376"/>
                      </a:lnTo>
                      <a:lnTo>
                        <a:pt x="345" y="360"/>
                      </a:lnTo>
                      <a:lnTo>
                        <a:pt x="341" y="347"/>
                      </a:lnTo>
                      <a:lnTo>
                        <a:pt x="340" y="336"/>
                      </a:lnTo>
                      <a:lnTo>
                        <a:pt x="338" y="333"/>
                      </a:lnTo>
                      <a:lnTo>
                        <a:pt x="332" y="341"/>
                      </a:lnTo>
                      <a:lnTo>
                        <a:pt x="323" y="356"/>
                      </a:lnTo>
                      <a:lnTo>
                        <a:pt x="309" y="372"/>
                      </a:lnTo>
                      <a:lnTo>
                        <a:pt x="293" y="389"/>
                      </a:lnTo>
                      <a:lnTo>
                        <a:pt x="276" y="402"/>
                      </a:lnTo>
                      <a:lnTo>
                        <a:pt x="257" y="409"/>
                      </a:lnTo>
                      <a:lnTo>
                        <a:pt x="238" y="405"/>
                      </a:lnTo>
                      <a:lnTo>
                        <a:pt x="222" y="393"/>
                      </a:lnTo>
                      <a:lnTo>
                        <a:pt x="214" y="380"/>
                      </a:lnTo>
                      <a:lnTo>
                        <a:pt x="210" y="365"/>
                      </a:lnTo>
                      <a:lnTo>
                        <a:pt x="211" y="349"/>
                      </a:lnTo>
                      <a:lnTo>
                        <a:pt x="215" y="333"/>
                      </a:lnTo>
                      <a:lnTo>
                        <a:pt x="222" y="317"/>
                      </a:lnTo>
                      <a:lnTo>
                        <a:pt x="230" y="303"/>
                      </a:lnTo>
                      <a:lnTo>
                        <a:pt x="236" y="288"/>
                      </a:lnTo>
                      <a:lnTo>
                        <a:pt x="236" y="280"/>
                      </a:lnTo>
                      <a:lnTo>
                        <a:pt x="227" y="281"/>
                      </a:lnTo>
                      <a:lnTo>
                        <a:pt x="210" y="289"/>
                      </a:lnTo>
                      <a:lnTo>
                        <a:pt x="187" y="301"/>
                      </a:lnTo>
                      <a:lnTo>
                        <a:pt x="164" y="313"/>
                      </a:lnTo>
                      <a:lnTo>
                        <a:pt x="142" y="324"/>
                      </a:lnTo>
                      <a:lnTo>
                        <a:pt x="125" y="329"/>
                      </a:lnTo>
                      <a:lnTo>
                        <a:pt x="114" y="327"/>
                      </a:lnTo>
                      <a:lnTo>
                        <a:pt x="111" y="316"/>
                      </a:lnTo>
                      <a:lnTo>
                        <a:pt x="114" y="299"/>
                      </a:lnTo>
                      <a:lnTo>
                        <a:pt x="119" y="280"/>
                      </a:lnTo>
                      <a:lnTo>
                        <a:pt x="127" y="259"/>
                      </a:lnTo>
                      <a:lnTo>
                        <a:pt x="137" y="240"/>
                      </a:lnTo>
                      <a:lnTo>
                        <a:pt x="145" y="224"/>
                      </a:lnTo>
                      <a:lnTo>
                        <a:pt x="150" y="212"/>
                      </a:lnTo>
                      <a:lnTo>
                        <a:pt x="152" y="208"/>
                      </a:lnTo>
                      <a:lnTo>
                        <a:pt x="149" y="212"/>
                      </a:lnTo>
                      <a:lnTo>
                        <a:pt x="139" y="224"/>
                      </a:lnTo>
                      <a:lnTo>
                        <a:pt x="123" y="240"/>
                      </a:lnTo>
                      <a:lnTo>
                        <a:pt x="107" y="256"/>
                      </a:lnTo>
                      <a:lnTo>
                        <a:pt x="89" y="272"/>
                      </a:lnTo>
                      <a:lnTo>
                        <a:pt x="71" y="283"/>
                      </a:lnTo>
                      <a:lnTo>
                        <a:pt x="58" y="287"/>
                      </a:lnTo>
                      <a:lnTo>
                        <a:pt x="49" y="280"/>
                      </a:lnTo>
                      <a:lnTo>
                        <a:pt x="48" y="267"/>
                      </a:lnTo>
                      <a:lnTo>
                        <a:pt x="54" y="251"/>
                      </a:lnTo>
                      <a:lnTo>
                        <a:pt x="67" y="235"/>
                      </a:lnTo>
                      <a:lnTo>
                        <a:pt x="83" y="220"/>
                      </a:lnTo>
                      <a:lnTo>
                        <a:pt x="101" y="207"/>
                      </a:lnTo>
                      <a:lnTo>
                        <a:pt x="115" y="196"/>
                      </a:lnTo>
                      <a:lnTo>
                        <a:pt x="127" y="190"/>
                      </a:lnTo>
                      <a:lnTo>
                        <a:pt x="131" y="187"/>
                      </a:lnTo>
                      <a:lnTo>
                        <a:pt x="0" y="158"/>
                      </a:lnTo>
                      <a:lnTo>
                        <a:pt x="4" y="158"/>
                      </a:lnTo>
                      <a:lnTo>
                        <a:pt x="13" y="156"/>
                      </a:lnTo>
                      <a:lnTo>
                        <a:pt x="28" y="155"/>
                      </a:lnTo>
                      <a:lnTo>
                        <a:pt x="45" y="152"/>
                      </a:lnTo>
                      <a:lnTo>
                        <a:pt x="63" y="150"/>
                      </a:lnTo>
                      <a:lnTo>
                        <a:pt x="82" y="147"/>
                      </a:lnTo>
                      <a:lnTo>
                        <a:pt x="97" y="145"/>
                      </a:lnTo>
                      <a:lnTo>
                        <a:pt x="109" y="142"/>
                      </a:lnTo>
                      <a:lnTo>
                        <a:pt x="111" y="137"/>
                      </a:lnTo>
                      <a:lnTo>
                        <a:pt x="103" y="127"/>
                      </a:lnTo>
                      <a:lnTo>
                        <a:pt x="89" y="114"/>
                      </a:lnTo>
                      <a:lnTo>
                        <a:pt x="71" y="98"/>
                      </a:lnTo>
                      <a:lnTo>
                        <a:pt x="54" y="82"/>
                      </a:lnTo>
                      <a:lnTo>
                        <a:pt x="41" y="66"/>
                      </a:lnTo>
                      <a:lnTo>
                        <a:pt x="34" y="53"/>
                      </a:lnTo>
                      <a:lnTo>
                        <a:pt x="40" y="41"/>
                      </a:lnTo>
                      <a:lnTo>
                        <a:pt x="54" y="33"/>
                      </a:lnTo>
                      <a:lnTo>
                        <a:pt x="74" y="30"/>
                      </a:lnTo>
                      <a:lnTo>
                        <a:pt x="97" y="30"/>
                      </a:lnTo>
                      <a:lnTo>
                        <a:pt x="122" y="35"/>
                      </a:lnTo>
                      <a:lnTo>
                        <a:pt x="146" y="42"/>
                      </a:lnTo>
                      <a:lnTo>
                        <a:pt x="167" y="53"/>
                      </a:lnTo>
                      <a:lnTo>
                        <a:pt x="186" y="65"/>
                      </a:lnTo>
                      <a:lnTo>
                        <a:pt x="198" y="79"/>
                      </a:lnTo>
                      <a:lnTo>
                        <a:pt x="203" y="89"/>
                      </a:lnTo>
                      <a:lnTo>
                        <a:pt x="200" y="86"/>
                      </a:lnTo>
                      <a:lnTo>
                        <a:pt x="194" y="77"/>
                      </a:lnTo>
                      <a:lnTo>
                        <a:pt x="184" y="62"/>
                      </a:lnTo>
                      <a:lnTo>
                        <a:pt x="175" y="45"/>
                      </a:lnTo>
                      <a:lnTo>
                        <a:pt x="166" y="28"/>
                      </a:lnTo>
                      <a:lnTo>
                        <a:pt x="160" y="12"/>
                      </a:lnTo>
                      <a:lnTo>
                        <a:pt x="160" y="2"/>
                      </a:lnTo>
                      <a:lnTo>
                        <a:pt x="168" y="0"/>
                      </a:lnTo>
                      <a:lnTo>
                        <a:pt x="184" y="5"/>
                      </a:lnTo>
                      <a:lnTo>
                        <a:pt x="204" y="16"/>
                      </a:lnTo>
                      <a:lnTo>
                        <a:pt x="227" y="29"/>
                      </a:lnTo>
                      <a:lnTo>
                        <a:pt x="249" y="45"/>
                      </a:lnTo>
                      <a:lnTo>
                        <a:pt x="271" y="62"/>
                      </a:lnTo>
                      <a:lnTo>
                        <a:pt x="288" y="78"/>
                      </a:lnTo>
                      <a:lnTo>
                        <a:pt x="300" y="93"/>
                      </a:lnTo>
                      <a:lnTo>
                        <a:pt x="307" y="99"/>
                      </a:lnTo>
                      <a:lnTo>
                        <a:pt x="313" y="97"/>
                      </a:lnTo>
                      <a:lnTo>
                        <a:pt x="317" y="89"/>
                      </a:lnTo>
                      <a:lnTo>
                        <a:pt x="323" y="74"/>
                      </a:lnTo>
                      <a:lnTo>
                        <a:pt x="325" y="59"/>
                      </a:lnTo>
                      <a:lnTo>
                        <a:pt x="331" y="43"/>
                      </a:lnTo>
                      <a:lnTo>
                        <a:pt x="335" y="30"/>
                      </a:lnTo>
                      <a:lnTo>
                        <a:pt x="340" y="21"/>
                      </a:lnTo>
                      <a:lnTo>
                        <a:pt x="350" y="30"/>
                      </a:lnTo>
                      <a:lnTo>
                        <a:pt x="369" y="65"/>
                      </a:lnTo>
                      <a:lnTo>
                        <a:pt x="392" y="117"/>
                      </a:lnTo>
                      <a:lnTo>
                        <a:pt x="414" y="178"/>
                      </a:lnTo>
                      <a:lnTo>
                        <a:pt x="433" y="239"/>
                      </a:lnTo>
                      <a:lnTo>
                        <a:pt x="443" y="291"/>
                      </a:lnTo>
                      <a:lnTo>
                        <a:pt x="443" y="327"/>
                      </a:lnTo>
                      <a:lnTo>
                        <a:pt x="429" y="337"/>
                      </a:lnTo>
                      <a:close/>
                    </a:path>
                  </a:pathLst>
                </a:custGeom>
                <a:solidFill>
                  <a:srgbClr val="16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2" name="Freeform 23"/>
                <p:cNvSpPr>
                  <a:spLocks/>
                </p:cNvSpPr>
                <p:nvPr/>
              </p:nvSpPr>
              <p:spPr bwMode="auto">
                <a:xfrm rot="4195852" flipH="1">
                  <a:off x="3122" y="3136"/>
                  <a:ext cx="425" cy="423"/>
                </a:xfrm>
                <a:custGeom>
                  <a:avLst/>
                  <a:gdLst>
                    <a:gd name="T0" fmla="*/ 285 w 442"/>
                    <a:gd name="T1" fmla="*/ 236 h 440"/>
                    <a:gd name="T2" fmla="*/ 277 w 442"/>
                    <a:gd name="T3" fmla="*/ 255 h 440"/>
                    <a:gd name="T4" fmla="*/ 287 w 442"/>
                    <a:gd name="T5" fmla="*/ 286 h 440"/>
                    <a:gd name="T6" fmla="*/ 295 w 442"/>
                    <a:gd name="T7" fmla="*/ 307 h 440"/>
                    <a:gd name="T8" fmla="*/ 283 w 442"/>
                    <a:gd name="T9" fmla="*/ 304 h 440"/>
                    <a:gd name="T10" fmla="*/ 263 w 442"/>
                    <a:gd name="T11" fmla="*/ 286 h 440"/>
                    <a:gd name="T12" fmla="*/ 247 w 442"/>
                    <a:gd name="T13" fmla="*/ 264 h 440"/>
                    <a:gd name="T14" fmla="*/ 238 w 442"/>
                    <a:gd name="T15" fmla="*/ 243 h 440"/>
                    <a:gd name="T16" fmla="*/ 237 w 442"/>
                    <a:gd name="T17" fmla="*/ 235 h 440"/>
                    <a:gd name="T18" fmla="*/ 226 w 442"/>
                    <a:gd name="T19" fmla="*/ 250 h 440"/>
                    <a:gd name="T20" fmla="*/ 206 w 442"/>
                    <a:gd name="T21" fmla="*/ 275 h 440"/>
                    <a:gd name="T22" fmla="*/ 181 w 442"/>
                    <a:gd name="T23" fmla="*/ 286 h 440"/>
                    <a:gd name="T24" fmla="*/ 156 w 442"/>
                    <a:gd name="T25" fmla="*/ 276 h 440"/>
                    <a:gd name="T26" fmla="*/ 146 w 442"/>
                    <a:gd name="T27" fmla="*/ 256 h 440"/>
                    <a:gd name="T28" fmla="*/ 151 w 442"/>
                    <a:gd name="T29" fmla="*/ 235 h 440"/>
                    <a:gd name="T30" fmla="*/ 161 w 442"/>
                    <a:gd name="T31" fmla="*/ 212 h 440"/>
                    <a:gd name="T32" fmla="*/ 165 w 442"/>
                    <a:gd name="T33" fmla="*/ 197 h 440"/>
                    <a:gd name="T34" fmla="*/ 146 w 442"/>
                    <a:gd name="T35" fmla="*/ 204 h 440"/>
                    <a:gd name="T36" fmla="*/ 114 w 442"/>
                    <a:gd name="T37" fmla="*/ 220 h 440"/>
                    <a:gd name="T38" fmla="*/ 87 w 442"/>
                    <a:gd name="T39" fmla="*/ 230 h 440"/>
                    <a:gd name="T40" fmla="*/ 79 w 442"/>
                    <a:gd name="T41" fmla="*/ 221 h 440"/>
                    <a:gd name="T42" fmla="*/ 84 w 442"/>
                    <a:gd name="T43" fmla="*/ 197 h 440"/>
                    <a:gd name="T44" fmla="*/ 95 w 442"/>
                    <a:gd name="T45" fmla="*/ 169 h 440"/>
                    <a:gd name="T46" fmla="*/ 105 w 442"/>
                    <a:gd name="T47" fmla="*/ 150 h 440"/>
                    <a:gd name="T48" fmla="*/ 104 w 442"/>
                    <a:gd name="T49" fmla="*/ 150 h 440"/>
                    <a:gd name="T50" fmla="*/ 86 w 442"/>
                    <a:gd name="T51" fmla="*/ 169 h 440"/>
                    <a:gd name="T52" fmla="*/ 61 w 442"/>
                    <a:gd name="T53" fmla="*/ 191 h 440"/>
                    <a:gd name="T54" fmla="*/ 39 w 442"/>
                    <a:gd name="T55" fmla="*/ 202 h 440"/>
                    <a:gd name="T56" fmla="*/ 33 w 442"/>
                    <a:gd name="T57" fmla="*/ 187 h 440"/>
                    <a:gd name="T58" fmla="*/ 47 w 442"/>
                    <a:gd name="T59" fmla="*/ 165 h 440"/>
                    <a:gd name="T60" fmla="*/ 70 w 442"/>
                    <a:gd name="T61" fmla="*/ 145 h 440"/>
                    <a:gd name="T62" fmla="*/ 88 w 442"/>
                    <a:gd name="T63" fmla="*/ 133 h 440"/>
                    <a:gd name="T64" fmla="*/ 0 w 442"/>
                    <a:gd name="T65" fmla="*/ 110 h 440"/>
                    <a:gd name="T66" fmla="*/ 13 w 442"/>
                    <a:gd name="T67" fmla="*/ 109 h 440"/>
                    <a:gd name="T68" fmla="*/ 33 w 442"/>
                    <a:gd name="T69" fmla="*/ 107 h 440"/>
                    <a:gd name="T70" fmla="*/ 57 w 442"/>
                    <a:gd name="T71" fmla="*/ 104 h 440"/>
                    <a:gd name="T72" fmla="*/ 76 w 442"/>
                    <a:gd name="T73" fmla="*/ 100 h 440"/>
                    <a:gd name="T74" fmla="*/ 72 w 442"/>
                    <a:gd name="T75" fmla="*/ 89 h 440"/>
                    <a:gd name="T76" fmla="*/ 50 w 442"/>
                    <a:gd name="T77" fmla="*/ 69 h 440"/>
                    <a:gd name="T78" fmla="*/ 30 w 442"/>
                    <a:gd name="T79" fmla="*/ 47 h 440"/>
                    <a:gd name="T80" fmla="*/ 29 w 442"/>
                    <a:gd name="T81" fmla="*/ 30 h 440"/>
                    <a:gd name="T82" fmla="*/ 52 w 442"/>
                    <a:gd name="T83" fmla="*/ 20 h 440"/>
                    <a:gd name="T84" fmla="*/ 85 w 442"/>
                    <a:gd name="T85" fmla="*/ 27 h 440"/>
                    <a:gd name="T86" fmla="*/ 118 w 442"/>
                    <a:gd name="T87" fmla="*/ 36 h 440"/>
                    <a:gd name="T88" fmla="*/ 138 w 442"/>
                    <a:gd name="T89" fmla="*/ 56 h 440"/>
                    <a:gd name="T90" fmla="*/ 139 w 442"/>
                    <a:gd name="T91" fmla="*/ 60 h 440"/>
                    <a:gd name="T92" fmla="*/ 129 w 442"/>
                    <a:gd name="T93" fmla="*/ 44 h 440"/>
                    <a:gd name="T94" fmla="*/ 115 w 442"/>
                    <a:gd name="T95" fmla="*/ 19 h 440"/>
                    <a:gd name="T96" fmla="*/ 113 w 442"/>
                    <a:gd name="T97" fmla="*/ 3 h 440"/>
                    <a:gd name="T98" fmla="*/ 129 w 442"/>
                    <a:gd name="T99" fmla="*/ 5 h 440"/>
                    <a:gd name="T100" fmla="*/ 158 w 442"/>
                    <a:gd name="T101" fmla="*/ 20 h 440"/>
                    <a:gd name="T102" fmla="*/ 189 w 442"/>
                    <a:gd name="T103" fmla="*/ 44 h 440"/>
                    <a:gd name="T104" fmla="*/ 211 w 442"/>
                    <a:gd name="T105" fmla="*/ 65 h 440"/>
                    <a:gd name="T106" fmla="*/ 219 w 442"/>
                    <a:gd name="T107" fmla="*/ 68 h 440"/>
                    <a:gd name="T108" fmla="*/ 226 w 442"/>
                    <a:gd name="T109" fmla="*/ 52 h 440"/>
                    <a:gd name="T110" fmla="*/ 231 w 442"/>
                    <a:gd name="T111" fmla="*/ 31 h 440"/>
                    <a:gd name="T112" fmla="*/ 238 w 442"/>
                    <a:gd name="T113" fmla="*/ 12 h 440"/>
                    <a:gd name="T114" fmla="*/ 258 w 442"/>
                    <a:gd name="T115" fmla="*/ 46 h 440"/>
                    <a:gd name="T116" fmla="*/ 289 w 442"/>
                    <a:gd name="T117" fmla="*/ 125 h 440"/>
                    <a:gd name="T118" fmla="*/ 311 w 442"/>
                    <a:gd name="T119" fmla="*/ 204 h 440"/>
                    <a:gd name="T120" fmla="*/ 301 w 442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2"/>
                    <a:gd name="T184" fmla="*/ 0 h 440"/>
                    <a:gd name="T185" fmla="*/ 442 w 442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2" h="440">
                      <a:moveTo>
                        <a:pt x="427" y="336"/>
                      </a:moveTo>
                      <a:lnTo>
                        <a:pt x="405" y="336"/>
                      </a:lnTo>
                      <a:lnTo>
                        <a:pt x="396" y="347"/>
                      </a:lnTo>
                      <a:lnTo>
                        <a:pt x="394" y="364"/>
                      </a:lnTo>
                      <a:lnTo>
                        <a:pt x="400" y="384"/>
                      </a:lnTo>
                      <a:lnTo>
                        <a:pt x="407" y="406"/>
                      </a:lnTo>
                      <a:lnTo>
                        <a:pt x="415" y="424"/>
                      </a:lnTo>
                      <a:lnTo>
                        <a:pt x="419" y="437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8" y="423"/>
                      </a:lnTo>
                      <a:lnTo>
                        <a:pt x="374" y="408"/>
                      </a:lnTo>
                      <a:lnTo>
                        <a:pt x="362" y="392"/>
                      </a:lnTo>
                      <a:lnTo>
                        <a:pt x="352" y="375"/>
                      </a:lnTo>
                      <a:lnTo>
                        <a:pt x="344" y="359"/>
                      </a:lnTo>
                      <a:lnTo>
                        <a:pt x="340" y="346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30" y="342"/>
                      </a:lnTo>
                      <a:lnTo>
                        <a:pt x="321" y="356"/>
                      </a:lnTo>
                      <a:lnTo>
                        <a:pt x="308" y="372"/>
                      </a:lnTo>
                      <a:lnTo>
                        <a:pt x="293" y="390"/>
                      </a:lnTo>
                      <a:lnTo>
                        <a:pt x="276" y="403"/>
                      </a:lnTo>
                      <a:lnTo>
                        <a:pt x="257" y="408"/>
                      </a:lnTo>
                      <a:lnTo>
                        <a:pt x="237" y="404"/>
                      </a:lnTo>
                      <a:lnTo>
                        <a:pt x="221" y="394"/>
                      </a:lnTo>
                      <a:lnTo>
                        <a:pt x="212" y="380"/>
                      </a:lnTo>
                      <a:lnTo>
                        <a:pt x="208" y="366"/>
                      </a:lnTo>
                      <a:lnTo>
                        <a:pt x="210" y="350"/>
                      </a:lnTo>
                      <a:lnTo>
                        <a:pt x="214" y="334"/>
                      </a:lnTo>
                      <a:lnTo>
                        <a:pt x="220" y="318"/>
                      </a:lnTo>
                      <a:lnTo>
                        <a:pt x="228" y="303"/>
                      </a:lnTo>
                      <a:lnTo>
                        <a:pt x="235" y="289"/>
                      </a:lnTo>
                      <a:lnTo>
                        <a:pt x="235" y="281"/>
                      </a:lnTo>
                      <a:lnTo>
                        <a:pt x="225" y="282"/>
                      </a:lnTo>
                      <a:lnTo>
                        <a:pt x="208" y="290"/>
                      </a:lnTo>
                      <a:lnTo>
                        <a:pt x="187" y="302"/>
                      </a:lnTo>
                      <a:lnTo>
                        <a:pt x="163" y="314"/>
                      </a:lnTo>
                      <a:lnTo>
                        <a:pt x="142" y="324"/>
                      </a:lnTo>
                      <a:lnTo>
                        <a:pt x="124" y="328"/>
                      </a:lnTo>
                      <a:lnTo>
                        <a:pt x="114" y="326"/>
                      </a:lnTo>
                      <a:lnTo>
                        <a:pt x="111" y="315"/>
                      </a:lnTo>
                      <a:lnTo>
                        <a:pt x="113" y="299"/>
                      </a:lnTo>
                      <a:lnTo>
                        <a:pt x="119" y="281"/>
                      </a:lnTo>
                      <a:lnTo>
                        <a:pt x="127" y="259"/>
                      </a:lnTo>
                      <a:lnTo>
                        <a:pt x="135" y="241"/>
                      </a:lnTo>
                      <a:lnTo>
                        <a:pt x="143" y="225"/>
                      </a:lnTo>
                      <a:lnTo>
                        <a:pt x="148" y="213"/>
                      </a:lnTo>
                      <a:lnTo>
                        <a:pt x="151" y="209"/>
                      </a:lnTo>
                      <a:lnTo>
                        <a:pt x="147" y="213"/>
                      </a:lnTo>
                      <a:lnTo>
                        <a:pt x="138" y="225"/>
                      </a:lnTo>
                      <a:lnTo>
                        <a:pt x="123" y="241"/>
                      </a:lnTo>
                      <a:lnTo>
                        <a:pt x="106" y="257"/>
                      </a:lnTo>
                      <a:lnTo>
                        <a:pt x="87" y="273"/>
                      </a:lnTo>
                      <a:lnTo>
                        <a:pt x="71" y="283"/>
                      </a:lnTo>
                      <a:lnTo>
                        <a:pt x="57" y="287"/>
                      </a:lnTo>
                      <a:lnTo>
                        <a:pt x="47" y="281"/>
                      </a:lnTo>
                      <a:lnTo>
                        <a:pt x="46" y="267"/>
                      </a:lnTo>
                      <a:lnTo>
                        <a:pt x="53" y="251"/>
                      </a:lnTo>
                      <a:lnTo>
                        <a:pt x="66" y="235"/>
                      </a:lnTo>
                      <a:lnTo>
                        <a:pt x="82" y="221"/>
                      </a:lnTo>
                      <a:lnTo>
                        <a:pt x="99" y="207"/>
                      </a:lnTo>
                      <a:lnTo>
                        <a:pt x="114" y="197"/>
                      </a:lnTo>
                      <a:lnTo>
                        <a:pt x="126" y="190"/>
                      </a:lnTo>
                      <a:lnTo>
                        <a:pt x="130" y="187"/>
                      </a:lnTo>
                      <a:lnTo>
                        <a:pt x="0" y="157"/>
                      </a:lnTo>
                      <a:lnTo>
                        <a:pt x="4" y="157"/>
                      </a:lnTo>
                      <a:lnTo>
                        <a:pt x="13" y="156"/>
                      </a:lnTo>
                      <a:lnTo>
                        <a:pt x="28" y="154"/>
                      </a:lnTo>
                      <a:lnTo>
                        <a:pt x="45" y="152"/>
                      </a:lnTo>
                      <a:lnTo>
                        <a:pt x="62" y="150"/>
                      </a:lnTo>
                      <a:lnTo>
                        <a:pt x="81" y="148"/>
                      </a:lnTo>
                      <a:lnTo>
                        <a:pt x="95" y="145"/>
                      </a:lnTo>
                      <a:lnTo>
                        <a:pt x="107" y="142"/>
                      </a:lnTo>
                      <a:lnTo>
                        <a:pt x="110" y="137"/>
                      </a:lnTo>
                      <a:lnTo>
                        <a:pt x="102" y="128"/>
                      </a:lnTo>
                      <a:lnTo>
                        <a:pt x="87" y="114"/>
                      </a:lnTo>
                      <a:lnTo>
                        <a:pt x="70" y="98"/>
                      </a:lnTo>
                      <a:lnTo>
                        <a:pt x="53" y="82"/>
                      </a:lnTo>
                      <a:lnTo>
                        <a:pt x="39" y="66"/>
                      </a:lnTo>
                      <a:lnTo>
                        <a:pt x="33" y="52"/>
                      </a:lnTo>
                      <a:lnTo>
                        <a:pt x="38" y="40"/>
                      </a:lnTo>
                      <a:lnTo>
                        <a:pt x="53" y="33"/>
                      </a:lnTo>
                      <a:lnTo>
                        <a:pt x="73" y="29"/>
                      </a:lnTo>
                      <a:lnTo>
                        <a:pt x="97" y="31"/>
                      </a:lnTo>
                      <a:lnTo>
                        <a:pt x="121" y="36"/>
                      </a:lnTo>
                      <a:lnTo>
                        <a:pt x="144" y="43"/>
                      </a:lnTo>
                      <a:lnTo>
                        <a:pt x="167" y="53"/>
                      </a:lnTo>
                      <a:lnTo>
                        <a:pt x="184" y="65"/>
                      </a:lnTo>
                      <a:lnTo>
                        <a:pt x="196" y="80"/>
                      </a:lnTo>
                      <a:lnTo>
                        <a:pt x="202" y="89"/>
                      </a:lnTo>
                      <a:lnTo>
                        <a:pt x="199" y="86"/>
                      </a:lnTo>
                      <a:lnTo>
                        <a:pt x="192" y="77"/>
                      </a:lnTo>
                      <a:lnTo>
                        <a:pt x="183" y="62"/>
                      </a:lnTo>
                      <a:lnTo>
                        <a:pt x="174" y="45"/>
                      </a:lnTo>
                      <a:lnTo>
                        <a:pt x="164" y="28"/>
                      </a:lnTo>
                      <a:lnTo>
                        <a:pt x="160" y="12"/>
                      </a:lnTo>
                      <a:lnTo>
                        <a:pt x="160" y="3"/>
                      </a:lnTo>
                      <a:lnTo>
                        <a:pt x="168" y="0"/>
                      </a:lnTo>
                      <a:lnTo>
                        <a:pt x="183" y="5"/>
                      </a:lnTo>
                      <a:lnTo>
                        <a:pt x="203" y="16"/>
                      </a:lnTo>
                      <a:lnTo>
                        <a:pt x="225" y="29"/>
                      </a:lnTo>
                      <a:lnTo>
                        <a:pt x="248" y="45"/>
                      </a:lnTo>
                      <a:lnTo>
                        <a:pt x="269" y="62"/>
                      </a:lnTo>
                      <a:lnTo>
                        <a:pt x="287" y="78"/>
                      </a:lnTo>
                      <a:lnTo>
                        <a:pt x="299" y="93"/>
                      </a:lnTo>
                      <a:lnTo>
                        <a:pt x="305" y="100"/>
                      </a:lnTo>
                      <a:lnTo>
                        <a:pt x="312" y="97"/>
                      </a:lnTo>
                      <a:lnTo>
                        <a:pt x="316" y="89"/>
                      </a:lnTo>
                      <a:lnTo>
                        <a:pt x="321" y="74"/>
                      </a:lnTo>
                      <a:lnTo>
                        <a:pt x="324" y="59"/>
                      </a:lnTo>
                      <a:lnTo>
                        <a:pt x="329" y="43"/>
                      </a:lnTo>
                      <a:lnTo>
                        <a:pt x="333" y="29"/>
                      </a:lnTo>
                      <a:lnTo>
                        <a:pt x="338" y="20"/>
                      </a:lnTo>
                      <a:lnTo>
                        <a:pt x="349" y="29"/>
                      </a:lnTo>
                      <a:lnTo>
                        <a:pt x="368" y="65"/>
                      </a:lnTo>
                      <a:lnTo>
                        <a:pt x="390" y="117"/>
                      </a:lnTo>
                      <a:lnTo>
                        <a:pt x="413" y="178"/>
                      </a:lnTo>
                      <a:lnTo>
                        <a:pt x="431" y="238"/>
                      </a:lnTo>
                      <a:lnTo>
                        <a:pt x="442" y="291"/>
                      </a:lnTo>
                      <a:lnTo>
                        <a:pt x="442" y="326"/>
                      </a:lnTo>
                      <a:lnTo>
                        <a:pt x="427" y="3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3" name="Freeform 24"/>
                <p:cNvSpPr>
                  <a:spLocks/>
                </p:cNvSpPr>
                <p:nvPr/>
              </p:nvSpPr>
              <p:spPr bwMode="auto">
                <a:xfrm rot="4196875" flipH="1">
                  <a:off x="3347" y="3070"/>
                  <a:ext cx="426" cy="423"/>
                </a:xfrm>
                <a:custGeom>
                  <a:avLst/>
                  <a:gdLst>
                    <a:gd name="T0" fmla="*/ 286 w 443"/>
                    <a:gd name="T1" fmla="*/ 236 h 440"/>
                    <a:gd name="T2" fmla="*/ 278 w 443"/>
                    <a:gd name="T3" fmla="*/ 255 h 440"/>
                    <a:gd name="T4" fmla="*/ 288 w 443"/>
                    <a:gd name="T5" fmla="*/ 286 h 440"/>
                    <a:gd name="T6" fmla="*/ 296 w 443"/>
                    <a:gd name="T7" fmla="*/ 307 h 440"/>
                    <a:gd name="T8" fmla="*/ 284 w 443"/>
                    <a:gd name="T9" fmla="*/ 304 h 440"/>
                    <a:gd name="T10" fmla="*/ 265 w 443"/>
                    <a:gd name="T11" fmla="*/ 286 h 440"/>
                    <a:gd name="T12" fmla="*/ 247 w 443"/>
                    <a:gd name="T13" fmla="*/ 264 h 440"/>
                    <a:gd name="T14" fmla="*/ 239 w 443"/>
                    <a:gd name="T15" fmla="*/ 244 h 440"/>
                    <a:gd name="T16" fmla="*/ 238 w 443"/>
                    <a:gd name="T17" fmla="*/ 234 h 440"/>
                    <a:gd name="T18" fmla="*/ 228 w 443"/>
                    <a:gd name="T19" fmla="*/ 250 h 440"/>
                    <a:gd name="T20" fmla="*/ 206 w 443"/>
                    <a:gd name="T21" fmla="*/ 274 h 440"/>
                    <a:gd name="T22" fmla="*/ 181 w 443"/>
                    <a:gd name="T23" fmla="*/ 287 h 440"/>
                    <a:gd name="T24" fmla="*/ 156 w 443"/>
                    <a:gd name="T25" fmla="*/ 276 h 440"/>
                    <a:gd name="T26" fmla="*/ 148 w 443"/>
                    <a:gd name="T27" fmla="*/ 255 h 440"/>
                    <a:gd name="T28" fmla="*/ 151 w 443"/>
                    <a:gd name="T29" fmla="*/ 234 h 440"/>
                    <a:gd name="T30" fmla="*/ 162 w 443"/>
                    <a:gd name="T31" fmla="*/ 212 h 440"/>
                    <a:gd name="T32" fmla="*/ 166 w 443"/>
                    <a:gd name="T33" fmla="*/ 196 h 440"/>
                    <a:gd name="T34" fmla="*/ 148 w 443"/>
                    <a:gd name="T35" fmla="*/ 203 h 440"/>
                    <a:gd name="T36" fmla="*/ 115 w 443"/>
                    <a:gd name="T37" fmla="*/ 219 h 440"/>
                    <a:gd name="T38" fmla="*/ 88 w 443"/>
                    <a:gd name="T39" fmla="*/ 231 h 440"/>
                    <a:gd name="T40" fmla="*/ 79 w 443"/>
                    <a:gd name="T41" fmla="*/ 222 h 440"/>
                    <a:gd name="T42" fmla="*/ 84 w 443"/>
                    <a:gd name="T43" fmla="*/ 196 h 440"/>
                    <a:gd name="T44" fmla="*/ 97 w 443"/>
                    <a:gd name="T45" fmla="*/ 168 h 440"/>
                    <a:gd name="T46" fmla="*/ 105 w 443"/>
                    <a:gd name="T47" fmla="*/ 149 h 440"/>
                    <a:gd name="T48" fmla="*/ 105 w 443"/>
                    <a:gd name="T49" fmla="*/ 149 h 440"/>
                    <a:gd name="T50" fmla="*/ 86 w 443"/>
                    <a:gd name="T51" fmla="*/ 168 h 440"/>
                    <a:gd name="T52" fmla="*/ 63 w 443"/>
                    <a:gd name="T53" fmla="*/ 190 h 440"/>
                    <a:gd name="T54" fmla="*/ 40 w 443"/>
                    <a:gd name="T55" fmla="*/ 202 h 440"/>
                    <a:gd name="T56" fmla="*/ 34 w 443"/>
                    <a:gd name="T57" fmla="*/ 187 h 440"/>
                    <a:gd name="T58" fmla="*/ 48 w 443"/>
                    <a:gd name="T59" fmla="*/ 165 h 440"/>
                    <a:gd name="T60" fmla="*/ 71 w 443"/>
                    <a:gd name="T61" fmla="*/ 145 h 440"/>
                    <a:gd name="T62" fmla="*/ 89 w 443"/>
                    <a:gd name="T63" fmla="*/ 133 h 440"/>
                    <a:gd name="T64" fmla="*/ 0 w 443"/>
                    <a:gd name="T65" fmla="*/ 111 h 440"/>
                    <a:gd name="T66" fmla="*/ 13 w 443"/>
                    <a:gd name="T67" fmla="*/ 109 h 440"/>
                    <a:gd name="T68" fmla="*/ 33 w 443"/>
                    <a:gd name="T69" fmla="*/ 107 h 440"/>
                    <a:gd name="T70" fmla="*/ 58 w 443"/>
                    <a:gd name="T71" fmla="*/ 104 h 440"/>
                    <a:gd name="T72" fmla="*/ 77 w 443"/>
                    <a:gd name="T73" fmla="*/ 100 h 440"/>
                    <a:gd name="T74" fmla="*/ 73 w 443"/>
                    <a:gd name="T75" fmla="*/ 88 h 440"/>
                    <a:gd name="T76" fmla="*/ 51 w 443"/>
                    <a:gd name="T77" fmla="*/ 69 h 440"/>
                    <a:gd name="T78" fmla="*/ 31 w 443"/>
                    <a:gd name="T79" fmla="*/ 47 h 440"/>
                    <a:gd name="T80" fmla="*/ 30 w 443"/>
                    <a:gd name="T81" fmla="*/ 30 h 440"/>
                    <a:gd name="T82" fmla="*/ 53 w 443"/>
                    <a:gd name="T83" fmla="*/ 21 h 440"/>
                    <a:gd name="T84" fmla="*/ 86 w 443"/>
                    <a:gd name="T85" fmla="*/ 26 h 440"/>
                    <a:gd name="T86" fmla="*/ 118 w 443"/>
                    <a:gd name="T87" fmla="*/ 36 h 440"/>
                    <a:gd name="T88" fmla="*/ 139 w 443"/>
                    <a:gd name="T89" fmla="*/ 56 h 440"/>
                    <a:gd name="T90" fmla="*/ 140 w 443"/>
                    <a:gd name="T91" fmla="*/ 60 h 440"/>
                    <a:gd name="T92" fmla="*/ 129 w 443"/>
                    <a:gd name="T93" fmla="*/ 44 h 440"/>
                    <a:gd name="T94" fmla="*/ 117 w 443"/>
                    <a:gd name="T95" fmla="*/ 19 h 440"/>
                    <a:gd name="T96" fmla="*/ 113 w 443"/>
                    <a:gd name="T97" fmla="*/ 2 h 440"/>
                    <a:gd name="T98" fmla="*/ 129 w 443"/>
                    <a:gd name="T99" fmla="*/ 5 h 440"/>
                    <a:gd name="T100" fmla="*/ 160 w 443"/>
                    <a:gd name="T101" fmla="*/ 20 h 440"/>
                    <a:gd name="T102" fmla="*/ 190 w 443"/>
                    <a:gd name="T103" fmla="*/ 44 h 440"/>
                    <a:gd name="T104" fmla="*/ 211 w 443"/>
                    <a:gd name="T105" fmla="*/ 65 h 440"/>
                    <a:gd name="T106" fmla="*/ 220 w 443"/>
                    <a:gd name="T107" fmla="*/ 68 h 440"/>
                    <a:gd name="T108" fmla="*/ 228 w 443"/>
                    <a:gd name="T109" fmla="*/ 52 h 440"/>
                    <a:gd name="T110" fmla="*/ 233 w 443"/>
                    <a:gd name="T111" fmla="*/ 31 h 440"/>
                    <a:gd name="T112" fmla="*/ 238 w 443"/>
                    <a:gd name="T113" fmla="*/ 12 h 440"/>
                    <a:gd name="T114" fmla="*/ 259 w 443"/>
                    <a:gd name="T115" fmla="*/ 46 h 440"/>
                    <a:gd name="T116" fmla="*/ 290 w 443"/>
                    <a:gd name="T117" fmla="*/ 125 h 440"/>
                    <a:gd name="T118" fmla="*/ 312 w 443"/>
                    <a:gd name="T119" fmla="*/ 204 h 440"/>
                    <a:gd name="T120" fmla="*/ 301 w 443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3"/>
                    <a:gd name="T184" fmla="*/ 0 h 440"/>
                    <a:gd name="T185" fmla="*/ 443 w 443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3" h="440">
                      <a:moveTo>
                        <a:pt x="429" y="337"/>
                      </a:moveTo>
                      <a:lnTo>
                        <a:pt x="406" y="337"/>
                      </a:lnTo>
                      <a:lnTo>
                        <a:pt x="397" y="347"/>
                      </a:lnTo>
                      <a:lnTo>
                        <a:pt x="396" y="364"/>
                      </a:lnTo>
                      <a:lnTo>
                        <a:pt x="401" y="385"/>
                      </a:lnTo>
                      <a:lnTo>
                        <a:pt x="409" y="406"/>
                      </a:lnTo>
                      <a:lnTo>
                        <a:pt x="417" y="425"/>
                      </a:lnTo>
                      <a:lnTo>
                        <a:pt x="421" y="437"/>
                      </a:lnTo>
                      <a:lnTo>
                        <a:pt x="417" y="440"/>
                      </a:lnTo>
                      <a:lnTo>
                        <a:pt x="404" y="433"/>
                      </a:lnTo>
                      <a:lnTo>
                        <a:pt x="389" y="422"/>
                      </a:lnTo>
                      <a:lnTo>
                        <a:pt x="376" y="408"/>
                      </a:lnTo>
                      <a:lnTo>
                        <a:pt x="364" y="392"/>
                      </a:lnTo>
                      <a:lnTo>
                        <a:pt x="353" y="376"/>
                      </a:lnTo>
                      <a:lnTo>
                        <a:pt x="345" y="360"/>
                      </a:lnTo>
                      <a:lnTo>
                        <a:pt x="341" y="347"/>
                      </a:lnTo>
                      <a:lnTo>
                        <a:pt x="340" y="336"/>
                      </a:lnTo>
                      <a:lnTo>
                        <a:pt x="338" y="333"/>
                      </a:lnTo>
                      <a:lnTo>
                        <a:pt x="332" y="341"/>
                      </a:lnTo>
                      <a:lnTo>
                        <a:pt x="323" y="356"/>
                      </a:lnTo>
                      <a:lnTo>
                        <a:pt x="309" y="372"/>
                      </a:lnTo>
                      <a:lnTo>
                        <a:pt x="293" y="389"/>
                      </a:lnTo>
                      <a:lnTo>
                        <a:pt x="276" y="402"/>
                      </a:lnTo>
                      <a:lnTo>
                        <a:pt x="257" y="409"/>
                      </a:lnTo>
                      <a:lnTo>
                        <a:pt x="238" y="405"/>
                      </a:lnTo>
                      <a:lnTo>
                        <a:pt x="222" y="393"/>
                      </a:lnTo>
                      <a:lnTo>
                        <a:pt x="214" y="380"/>
                      </a:lnTo>
                      <a:lnTo>
                        <a:pt x="210" y="365"/>
                      </a:lnTo>
                      <a:lnTo>
                        <a:pt x="211" y="349"/>
                      </a:lnTo>
                      <a:lnTo>
                        <a:pt x="215" y="333"/>
                      </a:lnTo>
                      <a:lnTo>
                        <a:pt x="222" y="317"/>
                      </a:lnTo>
                      <a:lnTo>
                        <a:pt x="230" y="303"/>
                      </a:lnTo>
                      <a:lnTo>
                        <a:pt x="236" y="288"/>
                      </a:lnTo>
                      <a:lnTo>
                        <a:pt x="236" y="280"/>
                      </a:lnTo>
                      <a:lnTo>
                        <a:pt x="227" y="281"/>
                      </a:lnTo>
                      <a:lnTo>
                        <a:pt x="210" y="289"/>
                      </a:lnTo>
                      <a:lnTo>
                        <a:pt x="187" y="301"/>
                      </a:lnTo>
                      <a:lnTo>
                        <a:pt x="164" y="313"/>
                      </a:lnTo>
                      <a:lnTo>
                        <a:pt x="142" y="324"/>
                      </a:lnTo>
                      <a:lnTo>
                        <a:pt x="125" y="329"/>
                      </a:lnTo>
                      <a:lnTo>
                        <a:pt x="114" y="327"/>
                      </a:lnTo>
                      <a:lnTo>
                        <a:pt x="111" y="316"/>
                      </a:lnTo>
                      <a:lnTo>
                        <a:pt x="114" y="299"/>
                      </a:lnTo>
                      <a:lnTo>
                        <a:pt x="119" y="280"/>
                      </a:lnTo>
                      <a:lnTo>
                        <a:pt x="127" y="259"/>
                      </a:lnTo>
                      <a:lnTo>
                        <a:pt x="137" y="240"/>
                      </a:lnTo>
                      <a:lnTo>
                        <a:pt x="145" y="224"/>
                      </a:lnTo>
                      <a:lnTo>
                        <a:pt x="150" y="212"/>
                      </a:lnTo>
                      <a:lnTo>
                        <a:pt x="152" y="208"/>
                      </a:lnTo>
                      <a:lnTo>
                        <a:pt x="149" y="212"/>
                      </a:lnTo>
                      <a:lnTo>
                        <a:pt x="139" y="224"/>
                      </a:lnTo>
                      <a:lnTo>
                        <a:pt x="123" y="240"/>
                      </a:lnTo>
                      <a:lnTo>
                        <a:pt x="107" y="256"/>
                      </a:lnTo>
                      <a:lnTo>
                        <a:pt x="89" y="272"/>
                      </a:lnTo>
                      <a:lnTo>
                        <a:pt x="71" y="283"/>
                      </a:lnTo>
                      <a:lnTo>
                        <a:pt x="58" y="287"/>
                      </a:lnTo>
                      <a:lnTo>
                        <a:pt x="49" y="280"/>
                      </a:lnTo>
                      <a:lnTo>
                        <a:pt x="48" y="267"/>
                      </a:lnTo>
                      <a:lnTo>
                        <a:pt x="54" y="251"/>
                      </a:lnTo>
                      <a:lnTo>
                        <a:pt x="67" y="235"/>
                      </a:lnTo>
                      <a:lnTo>
                        <a:pt x="83" y="220"/>
                      </a:lnTo>
                      <a:lnTo>
                        <a:pt x="101" y="207"/>
                      </a:lnTo>
                      <a:lnTo>
                        <a:pt x="115" y="196"/>
                      </a:lnTo>
                      <a:lnTo>
                        <a:pt x="127" y="190"/>
                      </a:lnTo>
                      <a:lnTo>
                        <a:pt x="131" y="187"/>
                      </a:lnTo>
                      <a:lnTo>
                        <a:pt x="0" y="158"/>
                      </a:lnTo>
                      <a:lnTo>
                        <a:pt x="4" y="158"/>
                      </a:lnTo>
                      <a:lnTo>
                        <a:pt x="13" y="156"/>
                      </a:lnTo>
                      <a:lnTo>
                        <a:pt x="28" y="155"/>
                      </a:lnTo>
                      <a:lnTo>
                        <a:pt x="45" y="152"/>
                      </a:lnTo>
                      <a:lnTo>
                        <a:pt x="63" y="150"/>
                      </a:lnTo>
                      <a:lnTo>
                        <a:pt x="82" y="147"/>
                      </a:lnTo>
                      <a:lnTo>
                        <a:pt x="97" y="145"/>
                      </a:lnTo>
                      <a:lnTo>
                        <a:pt x="109" y="142"/>
                      </a:lnTo>
                      <a:lnTo>
                        <a:pt x="111" y="137"/>
                      </a:lnTo>
                      <a:lnTo>
                        <a:pt x="103" y="127"/>
                      </a:lnTo>
                      <a:lnTo>
                        <a:pt x="89" y="114"/>
                      </a:lnTo>
                      <a:lnTo>
                        <a:pt x="71" y="98"/>
                      </a:lnTo>
                      <a:lnTo>
                        <a:pt x="54" y="82"/>
                      </a:lnTo>
                      <a:lnTo>
                        <a:pt x="41" y="66"/>
                      </a:lnTo>
                      <a:lnTo>
                        <a:pt x="34" y="53"/>
                      </a:lnTo>
                      <a:lnTo>
                        <a:pt x="40" y="41"/>
                      </a:lnTo>
                      <a:lnTo>
                        <a:pt x="54" y="33"/>
                      </a:lnTo>
                      <a:lnTo>
                        <a:pt x="74" y="30"/>
                      </a:lnTo>
                      <a:lnTo>
                        <a:pt x="97" y="30"/>
                      </a:lnTo>
                      <a:lnTo>
                        <a:pt x="122" y="35"/>
                      </a:lnTo>
                      <a:lnTo>
                        <a:pt x="146" y="42"/>
                      </a:lnTo>
                      <a:lnTo>
                        <a:pt x="167" y="53"/>
                      </a:lnTo>
                      <a:lnTo>
                        <a:pt x="186" y="65"/>
                      </a:lnTo>
                      <a:lnTo>
                        <a:pt x="198" y="79"/>
                      </a:lnTo>
                      <a:lnTo>
                        <a:pt x="203" y="89"/>
                      </a:lnTo>
                      <a:lnTo>
                        <a:pt x="200" y="86"/>
                      </a:lnTo>
                      <a:lnTo>
                        <a:pt x="194" y="77"/>
                      </a:lnTo>
                      <a:lnTo>
                        <a:pt x="184" y="62"/>
                      </a:lnTo>
                      <a:lnTo>
                        <a:pt x="175" y="45"/>
                      </a:lnTo>
                      <a:lnTo>
                        <a:pt x="166" y="28"/>
                      </a:lnTo>
                      <a:lnTo>
                        <a:pt x="160" y="12"/>
                      </a:lnTo>
                      <a:lnTo>
                        <a:pt x="160" y="2"/>
                      </a:lnTo>
                      <a:lnTo>
                        <a:pt x="168" y="0"/>
                      </a:lnTo>
                      <a:lnTo>
                        <a:pt x="184" y="5"/>
                      </a:lnTo>
                      <a:lnTo>
                        <a:pt x="204" y="16"/>
                      </a:lnTo>
                      <a:lnTo>
                        <a:pt x="227" y="29"/>
                      </a:lnTo>
                      <a:lnTo>
                        <a:pt x="249" y="45"/>
                      </a:lnTo>
                      <a:lnTo>
                        <a:pt x="271" y="62"/>
                      </a:lnTo>
                      <a:lnTo>
                        <a:pt x="288" y="78"/>
                      </a:lnTo>
                      <a:lnTo>
                        <a:pt x="300" y="93"/>
                      </a:lnTo>
                      <a:lnTo>
                        <a:pt x="307" y="99"/>
                      </a:lnTo>
                      <a:lnTo>
                        <a:pt x="313" y="97"/>
                      </a:lnTo>
                      <a:lnTo>
                        <a:pt x="317" y="89"/>
                      </a:lnTo>
                      <a:lnTo>
                        <a:pt x="323" y="74"/>
                      </a:lnTo>
                      <a:lnTo>
                        <a:pt x="325" y="59"/>
                      </a:lnTo>
                      <a:lnTo>
                        <a:pt x="331" y="43"/>
                      </a:lnTo>
                      <a:lnTo>
                        <a:pt x="335" y="30"/>
                      </a:lnTo>
                      <a:lnTo>
                        <a:pt x="340" y="21"/>
                      </a:lnTo>
                      <a:lnTo>
                        <a:pt x="350" y="30"/>
                      </a:lnTo>
                      <a:lnTo>
                        <a:pt x="369" y="65"/>
                      </a:lnTo>
                      <a:lnTo>
                        <a:pt x="392" y="117"/>
                      </a:lnTo>
                      <a:lnTo>
                        <a:pt x="414" y="178"/>
                      </a:lnTo>
                      <a:lnTo>
                        <a:pt x="433" y="239"/>
                      </a:lnTo>
                      <a:lnTo>
                        <a:pt x="443" y="291"/>
                      </a:lnTo>
                      <a:lnTo>
                        <a:pt x="443" y="327"/>
                      </a:lnTo>
                      <a:lnTo>
                        <a:pt x="429" y="337"/>
                      </a:lnTo>
                      <a:close/>
                    </a:path>
                  </a:pathLst>
                </a:custGeom>
                <a:solidFill>
                  <a:srgbClr val="16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84" name="Freeform 25"/>
                <p:cNvSpPr>
                  <a:spLocks/>
                </p:cNvSpPr>
                <p:nvPr/>
              </p:nvSpPr>
              <p:spPr bwMode="auto">
                <a:xfrm rot="4195852" flipH="1">
                  <a:off x="3363" y="3023"/>
                  <a:ext cx="425" cy="423"/>
                </a:xfrm>
                <a:custGeom>
                  <a:avLst/>
                  <a:gdLst>
                    <a:gd name="T0" fmla="*/ 285 w 442"/>
                    <a:gd name="T1" fmla="*/ 236 h 440"/>
                    <a:gd name="T2" fmla="*/ 277 w 442"/>
                    <a:gd name="T3" fmla="*/ 255 h 440"/>
                    <a:gd name="T4" fmla="*/ 287 w 442"/>
                    <a:gd name="T5" fmla="*/ 286 h 440"/>
                    <a:gd name="T6" fmla="*/ 295 w 442"/>
                    <a:gd name="T7" fmla="*/ 307 h 440"/>
                    <a:gd name="T8" fmla="*/ 283 w 442"/>
                    <a:gd name="T9" fmla="*/ 304 h 440"/>
                    <a:gd name="T10" fmla="*/ 263 w 442"/>
                    <a:gd name="T11" fmla="*/ 286 h 440"/>
                    <a:gd name="T12" fmla="*/ 247 w 442"/>
                    <a:gd name="T13" fmla="*/ 264 h 440"/>
                    <a:gd name="T14" fmla="*/ 238 w 442"/>
                    <a:gd name="T15" fmla="*/ 243 h 440"/>
                    <a:gd name="T16" fmla="*/ 237 w 442"/>
                    <a:gd name="T17" fmla="*/ 235 h 440"/>
                    <a:gd name="T18" fmla="*/ 226 w 442"/>
                    <a:gd name="T19" fmla="*/ 250 h 440"/>
                    <a:gd name="T20" fmla="*/ 206 w 442"/>
                    <a:gd name="T21" fmla="*/ 275 h 440"/>
                    <a:gd name="T22" fmla="*/ 181 w 442"/>
                    <a:gd name="T23" fmla="*/ 286 h 440"/>
                    <a:gd name="T24" fmla="*/ 156 w 442"/>
                    <a:gd name="T25" fmla="*/ 276 h 440"/>
                    <a:gd name="T26" fmla="*/ 146 w 442"/>
                    <a:gd name="T27" fmla="*/ 256 h 440"/>
                    <a:gd name="T28" fmla="*/ 151 w 442"/>
                    <a:gd name="T29" fmla="*/ 235 h 440"/>
                    <a:gd name="T30" fmla="*/ 161 w 442"/>
                    <a:gd name="T31" fmla="*/ 212 h 440"/>
                    <a:gd name="T32" fmla="*/ 165 w 442"/>
                    <a:gd name="T33" fmla="*/ 197 h 440"/>
                    <a:gd name="T34" fmla="*/ 146 w 442"/>
                    <a:gd name="T35" fmla="*/ 204 h 440"/>
                    <a:gd name="T36" fmla="*/ 114 w 442"/>
                    <a:gd name="T37" fmla="*/ 220 h 440"/>
                    <a:gd name="T38" fmla="*/ 87 w 442"/>
                    <a:gd name="T39" fmla="*/ 230 h 440"/>
                    <a:gd name="T40" fmla="*/ 79 w 442"/>
                    <a:gd name="T41" fmla="*/ 221 h 440"/>
                    <a:gd name="T42" fmla="*/ 84 w 442"/>
                    <a:gd name="T43" fmla="*/ 197 h 440"/>
                    <a:gd name="T44" fmla="*/ 95 w 442"/>
                    <a:gd name="T45" fmla="*/ 169 h 440"/>
                    <a:gd name="T46" fmla="*/ 105 w 442"/>
                    <a:gd name="T47" fmla="*/ 150 h 440"/>
                    <a:gd name="T48" fmla="*/ 104 w 442"/>
                    <a:gd name="T49" fmla="*/ 150 h 440"/>
                    <a:gd name="T50" fmla="*/ 86 w 442"/>
                    <a:gd name="T51" fmla="*/ 169 h 440"/>
                    <a:gd name="T52" fmla="*/ 61 w 442"/>
                    <a:gd name="T53" fmla="*/ 191 h 440"/>
                    <a:gd name="T54" fmla="*/ 39 w 442"/>
                    <a:gd name="T55" fmla="*/ 202 h 440"/>
                    <a:gd name="T56" fmla="*/ 33 w 442"/>
                    <a:gd name="T57" fmla="*/ 187 h 440"/>
                    <a:gd name="T58" fmla="*/ 47 w 442"/>
                    <a:gd name="T59" fmla="*/ 165 h 440"/>
                    <a:gd name="T60" fmla="*/ 70 w 442"/>
                    <a:gd name="T61" fmla="*/ 145 h 440"/>
                    <a:gd name="T62" fmla="*/ 88 w 442"/>
                    <a:gd name="T63" fmla="*/ 133 h 440"/>
                    <a:gd name="T64" fmla="*/ 0 w 442"/>
                    <a:gd name="T65" fmla="*/ 110 h 440"/>
                    <a:gd name="T66" fmla="*/ 13 w 442"/>
                    <a:gd name="T67" fmla="*/ 109 h 440"/>
                    <a:gd name="T68" fmla="*/ 33 w 442"/>
                    <a:gd name="T69" fmla="*/ 107 h 440"/>
                    <a:gd name="T70" fmla="*/ 57 w 442"/>
                    <a:gd name="T71" fmla="*/ 104 h 440"/>
                    <a:gd name="T72" fmla="*/ 76 w 442"/>
                    <a:gd name="T73" fmla="*/ 100 h 440"/>
                    <a:gd name="T74" fmla="*/ 72 w 442"/>
                    <a:gd name="T75" fmla="*/ 89 h 440"/>
                    <a:gd name="T76" fmla="*/ 50 w 442"/>
                    <a:gd name="T77" fmla="*/ 69 h 440"/>
                    <a:gd name="T78" fmla="*/ 30 w 442"/>
                    <a:gd name="T79" fmla="*/ 47 h 440"/>
                    <a:gd name="T80" fmla="*/ 29 w 442"/>
                    <a:gd name="T81" fmla="*/ 30 h 440"/>
                    <a:gd name="T82" fmla="*/ 52 w 442"/>
                    <a:gd name="T83" fmla="*/ 20 h 440"/>
                    <a:gd name="T84" fmla="*/ 85 w 442"/>
                    <a:gd name="T85" fmla="*/ 27 h 440"/>
                    <a:gd name="T86" fmla="*/ 118 w 442"/>
                    <a:gd name="T87" fmla="*/ 36 h 440"/>
                    <a:gd name="T88" fmla="*/ 138 w 442"/>
                    <a:gd name="T89" fmla="*/ 56 h 440"/>
                    <a:gd name="T90" fmla="*/ 139 w 442"/>
                    <a:gd name="T91" fmla="*/ 60 h 440"/>
                    <a:gd name="T92" fmla="*/ 129 w 442"/>
                    <a:gd name="T93" fmla="*/ 44 h 440"/>
                    <a:gd name="T94" fmla="*/ 115 w 442"/>
                    <a:gd name="T95" fmla="*/ 19 h 440"/>
                    <a:gd name="T96" fmla="*/ 113 w 442"/>
                    <a:gd name="T97" fmla="*/ 3 h 440"/>
                    <a:gd name="T98" fmla="*/ 129 w 442"/>
                    <a:gd name="T99" fmla="*/ 5 h 440"/>
                    <a:gd name="T100" fmla="*/ 158 w 442"/>
                    <a:gd name="T101" fmla="*/ 20 h 440"/>
                    <a:gd name="T102" fmla="*/ 189 w 442"/>
                    <a:gd name="T103" fmla="*/ 44 h 440"/>
                    <a:gd name="T104" fmla="*/ 211 w 442"/>
                    <a:gd name="T105" fmla="*/ 65 h 440"/>
                    <a:gd name="T106" fmla="*/ 219 w 442"/>
                    <a:gd name="T107" fmla="*/ 68 h 440"/>
                    <a:gd name="T108" fmla="*/ 226 w 442"/>
                    <a:gd name="T109" fmla="*/ 52 h 440"/>
                    <a:gd name="T110" fmla="*/ 231 w 442"/>
                    <a:gd name="T111" fmla="*/ 31 h 440"/>
                    <a:gd name="T112" fmla="*/ 238 w 442"/>
                    <a:gd name="T113" fmla="*/ 12 h 440"/>
                    <a:gd name="T114" fmla="*/ 258 w 442"/>
                    <a:gd name="T115" fmla="*/ 46 h 440"/>
                    <a:gd name="T116" fmla="*/ 289 w 442"/>
                    <a:gd name="T117" fmla="*/ 125 h 440"/>
                    <a:gd name="T118" fmla="*/ 311 w 442"/>
                    <a:gd name="T119" fmla="*/ 204 h 440"/>
                    <a:gd name="T120" fmla="*/ 301 w 442"/>
                    <a:gd name="T121" fmla="*/ 236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2"/>
                    <a:gd name="T184" fmla="*/ 0 h 440"/>
                    <a:gd name="T185" fmla="*/ 442 w 442"/>
                    <a:gd name="T186" fmla="*/ 440 h 4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2" h="440">
                      <a:moveTo>
                        <a:pt x="427" y="336"/>
                      </a:moveTo>
                      <a:lnTo>
                        <a:pt x="405" y="336"/>
                      </a:lnTo>
                      <a:lnTo>
                        <a:pt x="396" y="347"/>
                      </a:lnTo>
                      <a:lnTo>
                        <a:pt x="394" y="364"/>
                      </a:lnTo>
                      <a:lnTo>
                        <a:pt x="400" y="384"/>
                      </a:lnTo>
                      <a:lnTo>
                        <a:pt x="407" y="406"/>
                      </a:lnTo>
                      <a:lnTo>
                        <a:pt x="415" y="424"/>
                      </a:lnTo>
                      <a:lnTo>
                        <a:pt x="419" y="437"/>
                      </a:lnTo>
                      <a:lnTo>
                        <a:pt x="415" y="440"/>
                      </a:lnTo>
                      <a:lnTo>
                        <a:pt x="402" y="433"/>
                      </a:lnTo>
                      <a:lnTo>
                        <a:pt x="388" y="423"/>
                      </a:lnTo>
                      <a:lnTo>
                        <a:pt x="374" y="408"/>
                      </a:lnTo>
                      <a:lnTo>
                        <a:pt x="362" y="392"/>
                      </a:lnTo>
                      <a:lnTo>
                        <a:pt x="352" y="375"/>
                      </a:lnTo>
                      <a:lnTo>
                        <a:pt x="344" y="359"/>
                      </a:lnTo>
                      <a:lnTo>
                        <a:pt x="340" y="346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30" y="342"/>
                      </a:lnTo>
                      <a:lnTo>
                        <a:pt x="321" y="356"/>
                      </a:lnTo>
                      <a:lnTo>
                        <a:pt x="308" y="372"/>
                      </a:lnTo>
                      <a:lnTo>
                        <a:pt x="293" y="390"/>
                      </a:lnTo>
                      <a:lnTo>
                        <a:pt x="276" y="403"/>
                      </a:lnTo>
                      <a:lnTo>
                        <a:pt x="257" y="408"/>
                      </a:lnTo>
                      <a:lnTo>
                        <a:pt x="237" y="404"/>
                      </a:lnTo>
                      <a:lnTo>
                        <a:pt x="221" y="394"/>
                      </a:lnTo>
                      <a:lnTo>
                        <a:pt x="212" y="380"/>
                      </a:lnTo>
                      <a:lnTo>
                        <a:pt x="208" y="366"/>
                      </a:lnTo>
                      <a:lnTo>
                        <a:pt x="210" y="350"/>
                      </a:lnTo>
                      <a:lnTo>
                        <a:pt x="214" y="334"/>
                      </a:lnTo>
                      <a:lnTo>
                        <a:pt x="220" y="318"/>
                      </a:lnTo>
                      <a:lnTo>
                        <a:pt x="228" y="303"/>
                      </a:lnTo>
                      <a:lnTo>
                        <a:pt x="235" y="289"/>
                      </a:lnTo>
                      <a:lnTo>
                        <a:pt x="235" y="281"/>
                      </a:lnTo>
                      <a:lnTo>
                        <a:pt x="225" y="282"/>
                      </a:lnTo>
                      <a:lnTo>
                        <a:pt x="208" y="290"/>
                      </a:lnTo>
                      <a:lnTo>
                        <a:pt x="187" y="302"/>
                      </a:lnTo>
                      <a:lnTo>
                        <a:pt x="163" y="314"/>
                      </a:lnTo>
                      <a:lnTo>
                        <a:pt x="142" y="324"/>
                      </a:lnTo>
                      <a:lnTo>
                        <a:pt x="124" y="328"/>
                      </a:lnTo>
                      <a:lnTo>
                        <a:pt x="114" y="326"/>
                      </a:lnTo>
                      <a:lnTo>
                        <a:pt x="111" y="315"/>
                      </a:lnTo>
                      <a:lnTo>
                        <a:pt x="113" y="299"/>
                      </a:lnTo>
                      <a:lnTo>
                        <a:pt x="119" y="281"/>
                      </a:lnTo>
                      <a:lnTo>
                        <a:pt x="127" y="259"/>
                      </a:lnTo>
                      <a:lnTo>
                        <a:pt x="135" y="241"/>
                      </a:lnTo>
                      <a:lnTo>
                        <a:pt x="143" y="225"/>
                      </a:lnTo>
                      <a:lnTo>
                        <a:pt x="148" y="213"/>
                      </a:lnTo>
                      <a:lnTo>
                        <a:pt x="151" y="209"/>
                      </a:lnTo>
                      <a:lnTo>
                        <a:pt x="147" y="213"/>
                      </a:lnTo>
                      <a:lnTo>
                        <a:pt x="138" y="225"/>
                      </a:lnTo>
                      <a:lnTo>
                        <a:pt x="123" y="241"/>
                      </a:lnTo>
                      <a:lnTo>
                        <a:pt x="106" y="257"/>
                      </a:lnTo>
                      <a:lnTo>
                        <a:pt x="87" y="273"/>
                      </a:lnTo>
                      <a:lnTo>
                        <a:pt x="71" y="283"/>
                      </a:lnTo>
                      <a:lnTo>
                        <a:pt x="57" y="287"/>
                      </a:lnTo>
                      <a:lnTo>
                        <a:pt x="47" y="281"/>
                      </a:lnTo>
                      <a:lnTo>
                        <a:pt x="46" y="267"/>
                      </a:lnTo>
                      <a:lnTo>
                        <a:pt x="53" y="251"/>
                      </a:lnTo>
                      <a:lnTo>
                        <a:pt x="66" y="235"/>
                      </a:lnTo>
                      <a:lnTo>
                        <a:pt x="82" y="221"/>
                      </a:lnTo>
                      <a:lnTo>
                        <a:pt x="99" y="207"/>
                      </a:lnTo>
                      <a:lnTo>
                        <a:pt x="114" y="197"/>
                      </a:lnTo>
                      <a:lnTo>
                        <a:pt x="126" y="190"/>
                      </a:lnTo>
                      <a:lnTo>
                        <a:pt x="130" y="187"/>
                      </a:lnTo>
                      <a:lnTo>
                        <a:pt x="0" y="157"/>
                      </a:lnTo>
                      <a:lnTo>
                        <a:pt x="4" y="157"/>
                      </a:lnTo>
                      <a:lnTo>
                        <a:pt x="13" y="156"/>
                      </a:lnTo>
                      <a:lnTo>
                        <a:pt x="28" y="154"/>
                      </a:lnTo>
                      <a:lnTo>
                        <a:pt x="45" y="152"/>
                      </a:lnTo>
                      <a:lnTo>
                        <a:pt x="62" y="150"/>
                      </a:lnTo>
                      <a:lnTo>
                        <a:pt x="81" y="148"/>
                      </a:lnTo>
                      <a:lnTo>
                        <a:pt x="95" y="145"/>
                      </a:lnTo>
                      <a:lnTo>
                        <a:pt x="107" y="142"/>
                      </a:lnTo>
                      <a:lnTo>
                        <a:pt x="110" y="137"/>
                      </a:lnTo>
                      <a:lnTo>
                        <a:pt x="102" y="128"/>
                      </a:lnTo>
                      <a:lnTo>
                        <a:pt x="87" y="114"/>
                      </a:lnTo>
                      <a:lnTo>
                        <a:pt x="70" y="98"/>
                      </a:lnTo>
                      <a:lnTo>
                        <a:pt x="53" y="82"/>
                      </a:lnTo>
                      <a:lnTo>
                        <a:pt x="39" y="66"/>
                      </a:lnTo>
                      <a:lnTo>
                        <a:pt x="33" y="52"/>
                      </a:lnTo>
                      <a:lnTo>
                        <a:pt x="38" y="40"/>
                      </a:lnTo>
                      <a:lnTo>
                        <a:pt x="53" y="33"/>
                      </a:lnTo>
                      <a:lnTo>
                        <a:pt x="73" y="29"/>
                      </a:lnTo>
                      <a:lnTo>
                        <a:pt x="97" y="31"/>
                      </a:lnTo>
                      <a:lnTo>
                        <a:pt x="121" y="36"/>
                      </a:lnTo>
                      <a:lnTo>
                        <a:pt x="144" y="43"/>
                      </a:lnTo>
                      <a:lnTo>
                        <a:pt x="167" y="53"/>
                      </a:lnTo>
                      <a:lnTo>
                        <a:pt x="184" y="65"/>
                      </a:lnTo>
                      <a:lnTo>
                        <a:pt x="196" y="80"/>
                      </a:lnTo>
                      <a:lnTo>
                        <a:pt x="202" y="89"/>
                      </a:lnTo>
                      <a:lnTo>
                        <a:pt x="199" y="86"/>
                      </a:lnTo>
                      <a:lnTo>
                        <a:pt x="192" y="77"/>
                      </a:lnTo>
                      <a:lnTo>
                        <a:pt x="183" y="62"/>
                      </a:lnTo>
                      <a:lnTo>
                        <a:pt x="174" y="45"/>
                      </a:lnTo>
                      <a:lnTo>
                        <a:pt x="164" y="28"/>
                      </a:lnTo>
                      <a:lnTo>
                        <a:pt x="160" y="12"/>
                      </a:lnTo>
                      <a:lnTo>
                        <a:pt x="160" y="3"/>
                      </a:lnTo>
                      <a:lnTo>
                        <a:pt x="168" y="0"/>
                      </a:lnTo>
                      <a:lnTo>
                        <a:pt x="183" y="5"/>
                      </a:lnTo>
                      <a:lnTo>
                        <a:pt x="203" y="16"/>
                      </a:lnTo>
                      <a:lnTo>
                        <a:pt x="225" y="29"/>
                      </a:lnTo>
                      <a:lnTo>
                        <a:pt x="248" y="45"/>
                      </a:lnTo>
                      <a:lnTo>
                        <a:pt x="269" y="62"/>
                      </a:lnTo>
                      <a:lnTo>
                        <a:pt x="287" y="78"/>
                      </a:lnTo>
                      <a:lnTo>
                        <a:pt x="299" y="93"/>
                      </a:lnTo>
                      <a:lnTo>
                        <a:pt x="305" y="100"/>
                      </a:lnTo>
                      <a:lnTo>
                        <a:pt x="312" y="97"/>
                      </a:lnTo>
                      <a:lnTo>
                        <a:pt x="316" y="89"/>
                      </a:lnTo>
                      <a:lnTo>
                        <a:pt x="321" y="74"/>
                      </a:lnTo>
                      <a:lnTo>
                        <a:pt x="324" y="59"/>
                      </a:lnTo>
                      <a:lnTo>
                        <a:pt x="329" y="43"/>
                      </a:lnTo>
                      <a:lnTo>
                        <a:pt x="333" y="29"/>
                      </a:lnTo>
                      <a:lnTo>
                        <a:pt x="338" y="20"/>
                      </a:lnTo>
                      <a:lnTo>
                        <a:pt x="349" y="29"/>
                      </a:lnTo>
                      <a:lnTo>
                        <a:pt x="368" y="65"/>
                      </a:lnTo>
                      <a:lnTo>
                        <a:pt x="390" y="117"/>
                      </a:lnTo>
                      <a:lnTo>
                        <a:pt x="413" y="178"/>
                      </a:lnTo>
                      <a:lnTo>
                        <a:pt x="431" y="238"/>
                      </a:lnTo>
                      <a:lnTo>
                        <a:pt x="442" y="291"/>
                      </a:lnTo>
                      <a:lnTo>
                        <a:pt x="442" y="326"/>
                      </a:lnTo>
                      <a:lnTo>
                        <a:pt x="427" y="3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1276" name="AutoShape 26"/>
              <p:cNvSpPr>
                <a:spLocks noChangeArrowheads="1"/>
              </p:cNvSpPr>
              <p:nvPr/>
            </p:nvSpPr>
            <p:spPr bwMode="auto">
              <a:xfrm rot="-5400000">
                <a:off x="1252" y="1862"/>
                <a:ext cx="772" cy="32"/>
              </a:xfrm>
              <a:prstGeom prst="parallelogram">
                <a:avLst>
                  <a:gd name="adj" fmla="val 118056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</p:grpSp>
        <p:sp>
          <p:nvSpPr>
            <p:cNvPr id="1126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58" y="2183"/>
              <a:ext cx="1383" cy="6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GB" sz="3600" b="1" kern="10" dirty="0">
                  <a:solidFill>
                    <a:srgbClr val="FFFF00"/>
                  </a:solidFill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 HOPE </a:t>
              </a:r>
            </a:p>
          </p:txBody>
        </p:sp>
      </p:grp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4957011" y="772080"/>
            <a:ext cx="6196697" cy="34163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dk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We will now light the first candle on our Christmas Wreath.</a:t>
            </a:r>
          </a:p>
        </p:txBody>
      </p:sp>
    </p:spTree>
    <p:extLst>
      <p:ext uri="{BB962C8B-B14F-4D97-AF65-F5344CB8AC3E}">
        <p14:creationId xmlns:p14="http://schemas.microsoft.com/office/powerpoint/2010/main" val="5270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28"/>
          <p:cNvSpPr txBox="1">
            <a:spLocks noChangeArrowheads="1"/>
          </p:cNvSpPr>
          <p:nvPr/>
        </p:nvSpPr>
        <p:spPr bwMode="auto">
          <a:xfrm flipH="1">
            <a:off x="2428665" y="2454443"/>
            <a:ext cx="8128000" cy="3970318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SassoonCRInfantMedium" panose="02000603020000020003" pitchFamily="2" charset="0"/>
              </a:rPr>
              <a:t>Stay Awake (Clap, clap)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SassoonCRInfantMedium" panose="02000603020000020003" pitchFamily="2" charset="0"/>
              </a:rPr>
              <a:t>Be Ready (Clap, clap)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SassoonCRInfantMedium" panose="02000603020000020003" pitchFamily="2" charset="0"/>
              </a:rPr>
              <a:t>You do not know the hour when the Lord is coming.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SassoonCRInfantMedium" panose="02000603020000020003" pitchFamily="2" charset="0"/>
              </a:rPr>
              <a:t>Stay Awake (Clap, clap)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SassoonCRInfantMedium" panose="02000603020000020003" pitchFamily="2" charset="0"/>
              </a:rPr>
              <a:t>Be Ready (Clap, clap)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SassoonCRInfantMedium" panose="02000603020000020003" pitchFamily="2" charset="0"/>
              </a:rPr>
              <a:t>The Lord is coming soon.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SassoonCRInfantMedium" panose="02000603020000020003" pitchFamily="2" charset="0"/>
              </a:rPr>
              <a:t>Alleluia! Alleluia!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SassoonCRInfantMedium" panose="02000603020000020003" pitchFamily="2" charset="0"/>
              </a:rPr>
              <a:t>The Lord is coming </a:t>
            </a:r>
            <a:r>
              <a:rPr lang="en-US" altLang="en-US" sz="2800" dirty="0" smtClean="0">
                <a:solidFill>
                  <a:srgbClr val="000000"/>
                </a:solidFill>
                <a:latin typeface="SassoonCRInfantMedium" panose="02000603020000020003" pitchFamily="2" charset="0"/>
              </a:rPr>
              <a:t>soon</a:t>
            </a:r>
            <a:endParaRPr lang="en-US" altLang="en-US" sz="2800" dirty="0">
              <a:solidFill>
                <a:srgbClr val="000000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129" name="Picture 4" descr="C:\Users\sally.hopkinson\AppData\Local\Microsoft\Windows\Temporary Internet Files\Content.IE5\H0J4GAPR\images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1" y="0"/>
            <a:ext cx="2318084" cy="25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70957" y="1305838"/>
            <a:ext cx="8857343" cy="467541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76200">
            <a:solidFill>
              <a:srgbClr val="DD6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rgbClr val="6E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rgbClr val="6E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rgbClr val="6B3B9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dirty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6E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GB" dirty="0" smtClean="0">
              <a:solidFill>
                <a:srgbClr val="6E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6E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6E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/>
              <a:t> </a:t>
            </a:r>
            <a:endParaRPr lang="en-GB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263083">
            <a:off x="7313613" y="-792163"/>
            <a:ext cx="5410201" cy="2339976"/>
            <a:chOff x="2212" y="280"/>
            <a:chExt cx="3408" cy="1474"/>
          </a:xfrm>
        </p:grpSpPr>
        <p:pic>
          <p:nvPicPr>
            <p:cNvPr id="3" name="Picture 42" descr="SDC13348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3506">
              <a:off x="3667" y="280"/>
              <a:ext cx="1953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3"/>
            <p:cNvSpPr txBox="1">
              <a:spLocks noChangeArrowheads="1"/>
            </p:cNvSpPr>
            <p:nvPr/>
          </p:nvSpPr>
          <p:spPr bwMode="auto">
            <a:xfrm rot="-809900">
              <a:off x="2212" y="945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dirty="0">
                <a:latin typeface="Bradley Hand ITC" panose="03070402050302030203" pitchFamily="66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884">
            <a:off x="-78561" y="4563963"/>
            <a:ext cx="2878880" cy="2437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868947">
            <a:off x="9958288" y="297074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HOPE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18970790">
            <a:off x="313009" y="730874"/>
            <a:ext cx="287337" cy="27305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199752">
            <a:off x="673371" y="441949"/>
            <a:ext cx="576263" cy="547688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498391">
            <a:off x="1105171" y="1162674"/>
            <a:ext cx="360363" cy="34290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8970790">
            <a:off x="10179246" y="5917970"/>
            <a:ext cx="287337" cy="27305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199752">
            <a:off x="10539608" y="5629045"/>
            <a:ext cx="576263" cy="547688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498391">
            <a:off x="10971408" y="6349770"/>
            <a:ext cx="360363" cy="34290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11551421" y="6254999"/>
            <a:ext cx="454457" cy="421182"/>
          </a:xfrm>
          <a:prstGeom prst="actionButtonHome">
            <a:avLst/>
          </a:prstGeom>
          <a:solidFill>
            <a:srgbClr val="DD6195"/>
          </a:solidFill>
          <a:ln>
            <a:solidFill>
              <a:srgbClr val="6E3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 descr="C:\Users\sally.hopkinson\AppData\Local\Microsoft\Windows\Temporary Internet Files\Content.IE5\H0J4GAPR\jose-y-mari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76" y="1697736"/>
            <a:ext cx="3279648" cy="34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 rot="263083">
            <a:off x="7313613" y="-792163"/>
            <a:ext cx="5410201" cy="2339976"/>
            <a:chOff x="2212" y="280"/>
            <a:chExt cx="3408" cy="1474"/>
          </a:xfrm>
        </p:grpSpPr>
        <p:pic>
          <p:nvPicPr>
            <p:cNvPr id="3" name="Picture 42" descr="SDC13348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3506">
              <a:off x="3667" y="280"/>
              <a:ext cx="1953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3"/>
            <p:cNvSpPr txBox="1">
              <a:spLocks noChangeArrowheads="1"/>
            </p:cNvSpPr>
            <p:nvPr/>
          </p:nvSpPr>
          <p:spPr bwMode="auto">
            <a:xfrm rot="-809900">
              <a:off x="2212" y="945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dirty="0">
                <a:latin typeface="Bradley Hand ITC" panose="03070402050302030203" pitchFamily="66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884">
            <a:off x="-78561" y="4563963"/>
            <a:ext cx="2878880" cy="2437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868947">
            <a:off x="9958287" y="297074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HOPE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2878926" y="1305838"/>
            <a:ext cx="6175970" cy="3512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 rot="18970790">
            <a:off x="313009" y="730874"/>
            <a:ext cx="287337" cy="27305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199752">
            <a:off x="673371" y="441949"/>
            <a:ext cx="576263" cy="547688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1498391">
            <a:off x="1105171" y="1162674"/>
            <a:ext cx="360363" cy="34290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18970790">
            <a:off x="10179246" y="5917970"/>
            <a:ext cx="287337" cy="27305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99752">
            <a:off x="10539608" y="5629045"/>
            <a:ext cx="576263" cy="547688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498391">
            <a:off x="10971408" y="6349770"/>
            <a:ext cx="360363" cy="34290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1551421" y="6254999"/>
            <a:ext cx="454457" cy="421182"/>
          </a:xfrm>
          <a:prstGeom prst="actionButtonHome">
            <a:avLst/>
          </a:prstGeom>
          <a:solidFill>
            <a:srgbClr val="DD6195"/>
          </a:solidFill>
          <a:ln>
            <a:solidFill>
              <a:srgbClr val="6E3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2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9191"/>
          </a:xfrm>
        </p:spPr>
        <p:txBody>
          <a:bodyPr>
            <a:normAutofit/>
          </a:bodyPr>
          <a:lstStyle/>
          <a:p>
            <a:r>
              <a:rPr lang="en-GB" i="1" dirty="0"/>
              <a:t>‘The earth is the Lord’s and everything in it, the world and all who live in it’ (Psalm 24:1)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706309" y="3244334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HOPE</a:t>
            </a:r>
          </a:p>
        </p:txBody>
      </p:sp>
      <p:pic>
        <p:nvPicPr>
          <p:cNvPr id="3074" name="Picture 2" descr="C:\Users\sally.hopkinson\AppData\Local\Microsoft\Windows\Temporary Internet Files\Content.IE5\VJM6N3D5\Earth_from_space,_hurrican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37" y="3613666"/>
            <a:ext cx="2937232" cy="291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are your hopes for the future?</a:t>
            </a:r>
            <a:endParaRPr lang="en-GB" dirty="0"/>
          </a:p>
        </p:txBody>
      </p:sp>
      <p:pic>
        <p:nvPicPr>
          <p:cNvPr id="3" name="Picture 4" descr="C:\Users\sally.hopkinson\AppData\Local\Microsoft\Windows\Temporary Internet Files\Content.IE5\H0J4GAPR\images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48" y="1917032"/>
            <a:ext cx="3585411" cy="39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99611" cy="5281696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Algerian" panose="04020705040A02060702" pitchFamily="82" charset="0"/>
              </a:rPr>
              <a:t>A</a:t>
            </a:r>
            <a:r>
              <a:rPr lang="en-GB" dirty="0" smtClean="0"/>
              <a:t>dvent</a:t>
            </a:r>
            <a:br>
              <a:rPr lang="en-GB" dirty="0" smtClean="0"/>
            </a:br>
            <a:r>
              <a:rPr lang="en-GB" dirty="0" smtClean="0">
                <a:solidFill>
                  <a:srgbClr val="7030A0"/>
                </a:solidFill>
                <a:latin typeface="Algerian" panose="04020705040A02060702" pitchFamily="82" charset="0"/>
              </a:rPr>
              <a:t>d</a:t>
            </a:r>
            <a:r>
              <a:rPr lang="en-GB" dirty="0" smtClean="0"/>
              <a:t>ays</a:t>
            </a:r>
            <a:br>
              <a:rPr lang="en-GB" dirty="0" smtClean="0"/>
            </a:br>
            <a:r>
              <a:rPr lang="en-GB" dirty="0" smtClean="0">
                <a:solidFill>
                  <a:srgbClr val="7030A0"/>
                </a:solidFill>
                <a:latin typeface="Algerian" panose="04020705040A02060702" pitchFamily="82" charset="0"/>
              </a:rPr>
              <a:t>v</a:t>
            </a:r>
            <a:r>
              <a:rPr lang="en-GB" dirty="0" smtClean="0"/>
              <a:t>irtue</a:t>
            </a:r>
            <a:br>
              <a:rPr lang="en-GB" dirty="0" smtClean="0"/>
            </a:br>
            <a:r>
              <a:rPr lang="en-GB" dirty="0" smtClean="0">
                <a:solidFill>
                  <a:srgbClr val="7030A0"/>
                </a:solidFill>
                <a:latin typeface="Algerian" panose="04020705040A02060702" pitchFamily="82" charset="0"/>
              </a:rPr>
              <a:t>e</a:t>
            </a:r>
            <a:r>
              <a:rPr lang="en-GB" dirty="0" smtClean="0"/>
              <a:t>xcitement</a:t>
            </a:r>
            <a:br>
              <a:rPr lang="en-GB" dirty="0" smtClean="0"/>
            </a:br>
            <a:r>
              <a:rPr lang="en-GB" dirty="0" smtClean="0">
                <a:solidFill>
                  <a:srgbClr val="7030A0"/>
                </a:solidFill>
                <a:latin typeface="Algerian" panose="04020705040A02060702" pitchFamily="82" charset="0"/>
              </a:rPr>
              <a:t>n</a:t>
            </a:r>
            <a:r>
              <a:rPr lang="en-GB" dirty="0" smtClean="0"/>
              <a:t>ativity</a:t>
            </a:r>
            <a:br>
              <a:rPr lang="en-GB" dirty="0" smtClean="0"/>
            </a:br>
            <a:r>
              <a:rPr lang="en-GB" dirty="0" smtClean="0">
                <a:solidFill>
                  <a:srgbClr val="7030A0"/>
                </a:solidFill>
                <a:latin typeface="Algerian" panose="04020705040A02060702" pitchFamily="82" charset="0"/>
              </a:rPr>
              <a:t>t</a:t>
            </a:r>
            <a:r>
              <a:rPr lang="en-GB" dirty="0" smtClean="0"/>
              <a:t>hankful</a:t>
            </a:r>
            <a:endParaRPr lang="en-GB" dirty="0"/>
          </a:p>
        </p:txBody>
      </p:sp>
      <p:pic>
        <p:nvPicPr>
          <p:cNvPr id="1026" name="Picture 2" descr="C:\Users\sally.hopkinson\AppData\Local\Microsoft\Windows\Temporary Internet Files\Content.IE5\5R73E5CC\Advent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9797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420" y="1437908"/>
            <a:ext cx="96092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dvent is a time when we prepare for the coming of Jesus.</a:t>
            </a:r>
          </a:p>
          <a:p>
            <a:r>
              <a:rPr lang="en-GB" dirty="0" smtClean="0">
                <a:latin typeface="Bodoni MT Black" panose="02070A03080606020203" pitchFamily="18" charset="0"/>
              </a:rPr>
              <a:t> 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ecember 25</a:t>
            </a:r>
            <a:r>
              <a:rPr lang="en-GB" baseline="30000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th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 is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when Jesus was born.</a:t>
            </a:r>
          </a:p>
          <a:p>
            <a:endParaRPr lang="en-GB" dirty="0">
              <a:latin typeface="Bodoni MT Black" panose="02070A03080606020203" pitchFamily="18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V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arious traditions are celebrated by people from a variety of countries</a:t>
            </a:r>
          </a:p>
          <a:p>
            <a:endParaRPr lang="en-GB" dirty="0">
              <a:latin typeface="Bodoni MT Black" panose="02070A03080606020203" pitchFamily="18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verybody who celebrates Christmas are God’s good friends.</a:t>
            </a:r>
          </a:p>
          <a:p>
            <a:endParaRPr lang="en-GB" dirty="0" smtClean="0">
              <a:latin typeface="Bodoni MT Black" panose="02070A03080606020203" pitchFamily="18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N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ativities are good fun to watch</a:t>
            </a:r>
          </a:p>
          <a:p>
            <a:endParaRPr lang="en-GB" dirty="0">
              <a:latin typeface="Bodoni MT Black" panose="02070A03080606020203" pitchFamily="18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T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ogether we can give out Christmas cards.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192505" y="906379"/>
            <a:ext cx="3376863" cy="10156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chemeClr val="dk1"/>
                </a:solidFill>
                <a:latin typeface="SassoonCRInfantMedium" panose="02000603020000020003" pitchFamily="2" charset="0"/>
                <a:ea typeface="BatangChe" panose="02030609000101010101" pitchFamily="49" charset="-127"/>
              </a:rPr>
              <a:t>Welcome </a:t>
            </a:r>
          </a:p>
        </p:txBody>
      </p:sp>
      <p:sp>
        <p:nvSpPr>
          <p:cNvPr id="3076" name="TextBox 128"/>
          <p:cNvSpPr txBox="1">
            <a:spLocks noChangeArrowheads="1"/>
          </p:cNvSpPr>
          <p:nvPr/>
        </p:nvSpPr>
        <p:spPr bwMode="auto">
          <a:xfrm flipH="1">
            <a:off x="7770062" y="4686704"/>
            <a:ext cx="3154611" cy="1323439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smtClean="0">
                <a:solidFill>
                  <a:srgbClr val="000000"/>
                </a:solidFill>
                <a:latin typeface="SassoonCRInfantMedium" panose="02000603020000020003" pitchFamily="2" charset="0"/>
              </a:rPr>
              <a:t>Hope</a:t>
            </a:r>
            <a:r>
              <a:rPr lang="en-US" altLang="en-US" sz="1800" dirty="0">
                <a:solidFill>
                  <a:srgbClr val="000000"/>
                </a:solidFill>
              </a:rPr>
              <a:t>’</a:t>
            </a:r>
          </a:p>
        </p:txBody>
      </p:sp>
      <p:pic>
        <p:nvPicPr>
          <p:cNvPr id="6" name="Picture 4" descr="C:\Users\sally.hopkinson\AppData\Local\Microsoft\Windows\Temporary Internet Files\Content.IE5\H0J4GAPR\images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48" y="2077453"/>
            <a:ext cx="3585411" cy="39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70957" y="867399"/>
            <a:ext cx="8857343" cy="5325605"/>
          </a:xfrm>
          <a:prstGeom prst="roundRect">
            <a:avLst/>
          </a:prstGeom>
          <a:solidFill>
            <a:schemeClr val="bg1">
              <a:alpha val="70000"/>
            </a:schemeClr>
          </a:solidFill>
          <a:ln w="76200">
            <a:solidFill>
              <a:srgbClr val="DD6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3200" i="1" dirty="0" smtClean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3200" i="1" dirty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i="1" dirty="0" smtClean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Loving </a:t>
            </a:r>
            <a:r>
              <a:rPr lang="en-GB" sz="3200" i="1" dirty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</a:t>
            </a:r>
            <a:endParaRPr lang="en-GB" sz="3200" dirty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i="1" dirty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Son was the greatest gift for the world. </a:t>
            </a:r>
            <a:endParaRPr lang="en-GB" sz="3200" i="1" dirty="0" smtClean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i="1" dirty="0" smtClean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</a:t>
            </a:r>
            <a:r>
              <a:rPr lang="en-GB" sz="3200" i="1" dirty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to remember all that he taught us </a:t>
            </a:r>
            <a:endParaRPr lang="en-GB" sz="3200" i="1" dirty="0" smtClean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i="1" dirty="0" smtClean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loving </a:t>
            </a:r>
            <a:r>
              <a:rPr lang="en-GB" sz="3200" i="1" dirty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sisters and brothers, </a:t>
            </a:r>
            <a:endParaRPr lang="en-GB" sz="3200" i="1" dirty="0" smtClean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i="1" dirty="0" smtClean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wherever </a:t>
            </a:r>
            <a:r>
              <a:rPr lang="en-GB" sz="3200" i="1" dirty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live in the world.</a:t>
            </a:r>
            <a:endParaRPr lang="en-GB" sz="3200" dirty="0">
              <a:solidFill>
                <a:srgbClr val="6D3C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i="1" dirty="0" smtClean="0">
                <a:solidFill>
                  <a:srgbClr val="6D3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</a:t>
            </a: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263083">
            <a:off x="7313613" y="-792163"/>
            <a:ext cx="5410201" cy="2339976"/>
            <a:chOff x="2212" y="280"/>
            <a:chExt cx="3408" cy="1474"/>
          </a:xfrm>
        </p:grpSpPr>
        <p:pic>
          <p:nvPicPr>
            <p:cNvPr id="3" name="Picture 42" descr="SDC13348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3506">
              <a:off x="3667" y="280"/>
              <a:ext cx="1953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3"/>
            <p:cNvSpPr txBox="1">
              <a:spLocks noChangeArrowheads="1"/>
            </p:cNvSpPr>
            <p:nvPr/>
          </p:nvSpPr>
          <p:spPr bwMode="auto">
            <a:xfrm rot="-809900">
              <a:off x="2212" y="945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dirty="0">
                <a:latin typeface="Bradley Hand ITC" panose="03070402050302030203" pitchFamily="66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884">
            <a:off x="-78561" y="4563963"/>
            <a:ext cx="2878880" cy="2437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868947">
            <a:off x="9958290" y="297074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HOPE</a:t>
            </a:r>
            <a:endParaRPr lang="en-GB" sz="48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18970790">
            <a:off x="313009" y="730874"/>
            <a:ext cx="287337" cy="27305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199752">
            <a:off x="673371" y="441949"/>
            <a:ext cx="576263" cy="547688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1498391">
            <a:off x="1105171" y="1162674"/>
            <a:ext cx="360363" cy="34290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18970790">
            <a:off x="10179246" y="5917970"/>
            <a:ext cx="287337" cy="27305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99752">
            <a:off x="10539608" y="5629045"/>
            <a:ext cx="576263" cy="547688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498391">
            <a:off x="10971408" y="6349770"/>
            <a:ext cx="360363" cy="342900"/>
          </a:xfrm>
          <a:prstGeom prst="star5">
            <a:avLst/>
          </a:prstGeom>
          <a:solidFill>
            <a:schemeClr val="bg1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1551421" y="6254999"/>
            <a:ext cx="454457" cy="421182"/>
          </a:xfrm>
          <a:prstGeom prst="actionButtonHome">
            <a:avLst/>
          </a:prstGeom>
          <a:solidFill>
            <a:srgbClr val="DD6195"/>
          </a:solidFill>
          <a:ln>
            <a:solidFill>
              <a:srgbClr val="6E3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6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4812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P5/6 have been raising money for those children who are still in Syria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4" descr="C:\Users\sally.hopkinson\AppData\Local\Microsoft\Windows\Temporary Internet Files\Content.IE5\H0J4GAPR\images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8" y="3489158"/>
            <a:ext cx="2671009" cy="29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Hopeful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32302" y="3244334"/>
            <a:ext cx="312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youtu.be/235gUd4oTv4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C:\Users\sally.hopkinson\AppData\Local\Microsoft\Windows\Temporary Internet Files\Content.IE5\H0J4GAPR\images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02" y="554389"/>
            <a:ext cx="2269551" cy="24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word Advent...</a:t>
            </a:r>
            <a:endParaRPr lang="en-GB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sz="5400" dirty="0" smtClean="0"/>
              <a:t>The word Advent comes from the Latin '</a:t>
            </a:r>
            <a:r>
              <a:rPr lang="en-GB" altLang="en-US" sz="5400" dirty="0" err="1" smtClean="0"/>
              <a:t>adventus</a:t>
            </a:r>
            <a:r>
              <a:rPr lang="en-GB" altLang="en-US" sz="5400" dirty="0" smtClean="0"/>
              <a:t>' which means 'arrival' or 'coming'.</a:t>
            </a:r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63552" y="4077072"/>
            <a:ext cx="63367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" name="Picture 4" descr="C:\Users\sally.hopkinson\AppData\Local\Microsoft\Windows\Temporary Internet Files\Content.IE5\H0J4GAPR\images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854" y="3761874"/>
            <a:ext cx="263236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Who are we waiting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Jesus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01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72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dirty="0" smtClean="0">
                <a:latin typeface="SassoonCRInfantMedium" panose="02000603020000020003" pitchFamily="2" charset="0"/>
              </a:rPr>
              <a:t>What does Advent mean to you?</a:t>
            </a:r>
            <a:endParaRPr lang="en-GB" sz="5400" dirty="0">
              <a:latin typeface="SassoonCRInfantMedium" panose="02000603020000020003" pitchFamily="2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pic>
        <p:nvPicPr>
          <p:cNvPr id="5" name="Picture 4" descr="C:\Users\sally.hopkinson\AppData\Local\Microsoft\Windows\Temporary Internet Files\Content.IE5\H0J4GAPR\images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85" y="2914048"/>
            <a:ext cx="3585411" cy="39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Family Time</a:t>
            </a:r>
            <a:endParaRPr lang="en-GB" dirty="0"/>
          </a:p>
        </p:txBody>
      </p:sp>
      <p:pic>
        <p:nvPicPr>
          <p:cNvPr id="1026" name="Picture 2" descr="C:\Users\sally.hopkinson\AppData\Local\Microsoft\Windows\Temporary Internet Files\Content.IE5\5R73E5CC\6b8eb69e23403b3e2768df36e60798a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3" y="1408530"/>
            <a:ext cx="3373605" cy="22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lly.hopkinson\AppData\Local\Microsoft\Windows\Temporary Internet Files\Content.IE5\5R73E5CC\la-adiccion-a-las-redes-sociales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37" y="1291834"/>
            <a:ext cx="3556334" cy="19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lly.hopkinson\AppData\Local\Microsoft\Windows\Temporary Internet Files\Content.IE5\5R73E5CC\familyVacationStackedCarClipAr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76500"/>
            <a:ext cx="1676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lly.hopkinson\AppData\Local\Microsoft\Windows\Temporary Internet Files\Content.IE5\VJM6N3D5\visit_welcome_recep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43" y="3267575"/>
            <a:ext cx="2484522" cy="33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lly.hopkinson\AppData\Local\Microsoft\Windows\Temporary Internet Files\Content.IE5\5R73E5CC\3077929316_898ef7a0b0_z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97505" y="4336381"/>
            <a:ext cx="3160295" cy="23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Presents</a:t>
            </a:r>
            <a:endParaRPr lang="en-GB" dirty="0"/>
          </a:p>
        </p:txBody>
      </p:sp>
      <p:pic>
        <p:nvPicPr>
          <p:cNvPr id="2050" name="Picture 2" descr="C:\Users\sally.hopkinson\AppData\Local\Microsoft\Windows\Temporary Internet Files\Content.IE5\GIVUY0GV\1425370_Libro-Omaggio_thumb_big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93" y="4379493"/>
            <a:ext cx="2802222" cy="17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lly.hopkinson\AppData\Local\Microsoft\Windows\Temporary Internet Files\Content.IE5\H0J4GAPR\Fashion-Shopping-Girls-Illustr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16" y="1295400"/>
            <a:ext cx="3429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lly.hopkinson\AppData\Local\Microsoft\Windows\Temporary Internet Files\Content.IE5\H0J4GAPR\Montevideo_Shoppin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10" y="1489909"/>
            <a:ext cx="3031958" cy="22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Nativity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" y="269541"/>
            <a:ext cx="2123196" cy="2842627"/>
          </a:xfrm>
        </p:spPr>
      </p:pic>
    </p:spTree>
    <p:extLst>
      <p:ext uri="{BB962C8B-B14F-4D97-AF65-F5344CB8AC3E}">
        <p14:creationId xmlns:p14="http://schemas.microsoft.com/office/powerpoint/2010/main" val="25872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9" y="1809582"/>
            <a:ext cx="4707902" cy="3516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4" y="1845683"/>
            <a:ext cx="4863608" cy="36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DD619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7CEFC58BF1141BCD2C24299A8A0A8" ma:contentTypeVersion="0" ma:contentTypeDescription="Create a new document." ma:contentTypeScope="" ma:versionID="2317f9cb96d1ae2be7286fd2fd409feb">
  <xsd:schema xmlns:xsd="http://www.w3.org/2001/XMLSchema" xmlns:xs="http://www.w3.org/2001/XMLSchema" xmlns:p="http://schemas.microsoft.com/office/2006/metadata/properties" xmlns:ns1="http://schemas.microsoft.com/sharepoint/v3" xmlns:ns2="430995B2-E31B-4EE2-8DC1-85468A2CFE55" targetNamespace="http://schemas.microsoft.com/office/2006/metadata/properties" ma:root="true" ma:fieldsID="c8e36cb98691bc8ea633ce985968165a" ns1:_="" ns2:_="">
    <xsd:import namespace="http://schemas.microsoft.com/sharepoint/v3"/>
    <xsd:import namespace="430995B2-E31B-4EE2-8DC1-85468A2CFE55"/>
    <xsd:element name="properties">
      <xsd:complexType>
        <xsd:sequence>
          <xsd:element name="documentManagement">
            <xsd:complexType>
              <xsd:all>
                <xsd:element ref="ns2:Status"/>
                <xsd:element ref="ns2:Year_x0020_it_x0020_refers_x0020_to"/>
                <xsd:element ref="ns2:Originating_x0020_Team"/>
                <xsd:element ref="ns2:Project_x0020_Type"/>
                <xsd:element ref="ns2:Project_x0020_Name"/>
                <xsd:element ref="ns2:Event_x0020_Type"/>
                <xsd:element ref="ns2:Document_x0020_Type"/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2:Archive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9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14" nillable="true" ma:displayName="Source URL" ma:hidden="true" ma:internalName="_SourceUrl">
      <xsd:simpleType>
        <xsd:restriction base="dms:Text"/>
      </xsd:simpleType>
    </xsd:element>
    <xsd:element name="_SharedFileIndex" ma:index="15" nillable="true" ma:displayName="Shared File Index" ma:hidden="true" ma:internalName="_SharedFileIndex">
      <xsd:simpleType>
        <xsd:restriction base="dms:Text"/>
      </xsd:simpleType>
    </xsd:element>
    <xsd:element name="ContentTypeId" ma:index="17" nillable="true" ma:displayName="Content Type ID" ma:hidden="true" ma:internalName="ContentTypeId" ma:readOnly="true">
      <xsd:simpleType>
        <xsd:restriction base="dms:Unknown"/>
      </xsd:simpleType>
    </xsd:element>
    <xsd:element name="TemplateUrl" ma:index="18" nillable="true" ma:displayName="Template Link" ma:hidden="true" ma:internalName="TemplateUrl">
      <xsd:simpleType>
        <xsd:restriction base="dms:Text"/>
      </xsd:simpleType>
    </xsd:element>
    <xsd:element name="xd_ProgID" ma:index="19" nillable="true" ma:displayName="HTML File Link" ma:hidden="true" ma:internalName="xd_ProgID">
      <xsd:simpleType>
        <xsd:restriction base="dms:Text"/>
      </xsd:simpleType>
    </xsd:element>
    <xsd:element name="xd_Signature" ma:index="20" nillable="true" ma:displayName="Is Signed" ma:hidden="true" ma:internalName="xd_Signature" ma:readOnly="true">
      <xsd:simpleType>
        <xsd:restriction base="dms:Boolean"/>
      </xsd:simpleType>
    </xsd:element>
    <xsd:element name="ID" ma:index="21" nillable="true" ma:displayName="ID" ma:internalName="ID" ma:readOnly="true">
      <xsd:simpleType>
        <xsd:restriction base="dms:Unknown"/>
      </xsd:simpleType>
    </xsd:element>
    <xsd:element name="Author" ma:index="2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8" nillable="true" ma:displayName="Copy Source" ma:internalName="_CopySource" ma:readOnly="true">
      <xsd:simpleType>
        <xsd:restriction base="dms:Text"/>
      </xsd:simpleType>
    </xsd:element>
    <xsd:element name="_ModerationStatus" ma:index="29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30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31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32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33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34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5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37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8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9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40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41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42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43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44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5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6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7" nillable="true" ma:displayName="Level" ma:hidden="true" ma:internalName="_Level" ma:readOnly="true">
      <xsd:simpleType>
        <xsd:restriction base="dms:Unknown"/>
      </xsd:simpleType>
    </xsd:element>
    <xsd:element name="_IsCurrentVersion" ma:index="58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62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63" nillable="true" ma:displayName="UI Version" ma:hidden="true" ma:internalName="_UIVersion" ma:readOnly="true">
      <xsd:simpleType>
        <xsd:restriction base="dms:Unknown"/>
      </xsd:simpleType>
    </xsd:element>
    <xsd:element name="_UIVersionString" ma:index="64" nillable="true" ma:displayName="Version" ma:internalName="_UIVersionString" ma:readOnly="true">
      <xsd:simpleType>
        <xsd:restriction base="dms:Text"/>
      </xsd:simpleType>
    </xsd:element>
    <xsd:element name="InstanceID" ma:index="65" nillable="true" ma:displayName="Instance ID" ma:hidden="true" ma:internalName="InstanceID" ma:readOnly="true">
      <xsd:simpleType>
        <xsd:restriction base="dms:Unknown"/>
      </xsd:simpleType>
    </xsd:element>
    <xsd:element name="Order" ma:index="66" nillable="true" ma:displayName="Order" ma:hidden="true" ma:internalName="Order">
      <xsd:simpleType>
        <xsd:restriction base="dms:Number"/>
      </xsd:simpleType>
    </xsd:element>
    <xsd:element name="GUID" ma:index="67" nillable="true" ma:displayName="GUID" ma:hidden="true" ma:internalName="GUID" ma:readOnly="true">
      <xsd:simpleType>
        <xsd:restriction base="dms:Unknown"/>
      </xsd:simpleType>
    </xsd:element>
    <xsd:element name="WorkflowVersion" ma:index="68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9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70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71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995B2-E31B-4EE2-8DC1-85468A2CFE55" elementFormDefault="qualified">
    <xsd:import namespace="http://schemas.microsoft.com/office/2006/documentManagement/types"/>
    <xsd:import namespace="http://schemas.microsoft.com/office/infopath/2007/PartnerControls"/>
    <xsd:element name="Status" ma:index="2" ma:displayName="Status" ma:default="Draft" ma:format="Dropdown" ma:internalName="Status">
      <xsd:simpleType>
        <xsd:restriction base="dms:Choice">
          <xsd:enumeration value="Draft"/>
          <xsd:enumeration value="Final"/>
          <xsd:enumeration value="Portal Content"/>
          <xsd:enumeration value="Publish Externally"/>
          <xsd:enumeration value="Publish to Portal and Externally"/>
          <xsd:enumeration value="Archive"/>
        </xsd:restriction>
      </xsd:simpleType>
    </xsd:element>
    <xsd:element name="Year_x0020_it_x0020_refers_x0020_to" ma:index="3" ma:displayName="Year it refers to" ma:default="2014" ma:format="Dropdown" ma:internalName="Year_x0020_it_x0020_refers_x0020_to">
      <xsd:simpleType>
        <xsd:restriction base="dms:Choice"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Originating_x0020_Team" ma:index="4" ma:displayName="Originating Team" ma:default="Education" ma:format="Dropdown" ma:internalName="Originating_x0020_Team">
      <xsd:simpleType>
        <xsd:restriction base="dms:Choice">
          <xsd:enumeration value="CCT"/>
          <xsd:enumeration value="CMG"/>
          <xsd:enumeration value="Community Fundraising"/>
          <xsd:enumeration value="Education"/>
          <xsd:enumeration value="Heads of Regions"/>
          <xsd:enumeration value="Learning"/>
          <xsd:enumeration value="Schools"/>
          <xsd:enumeration value="Spirituality"/>
          <xsd:enumeration value="Youth"/>
          <xsd:enumeration value="CAFOD Arundel &amp; Brighton"/>
          <xsd:enumeration value="CAFOD Birmingham"/>
          <xsd:enumeration value="CAFOD Brentwood"/>
          <xsd:enumeration value="CAFOD Clifton"/>
          <xsd:enumeration value="CAFOD East Anglia"/>
          <xsd:enumeration value="CAFOD Hallam"/>
          <xsd:enumeration value="CAFOD Hexham &amp; Newcastle"/>
          <xsd:enumeration value="CAFOD Lancaster"/>
          <xsd:enumeration value="CAFOD Leeds"/>
          <xsd:enumeration value="CAFOD Liverpool"/>
          <xsd:enumeration value="CAFOD Middlesbrough"/>
          <xsd:enumeration value="CAFOD North Wales"/>
          <xsd:enumeration value="CAFOD Northampton"/>
          <xsd:enumeration value="CAFOD Nottingham"/>
          <xsd:enumeration value="CAFOD Plymouth"/>
          <xsd:enumeration value="CAFOD Portsmouth"/>
          <xsd:enumeration value="CAFOD Salford"/>
          <xsd:enumeration value="CAFOD Shrewsbury"/>
          <xsd:enumeration value="CAFOD Southwark"/>
          <xsd:enumeration value="CAFOD Wales"/>
          <xsd:enumeration value="CAFOD Westminster"/>
        </xsd:restriction>
      </xsd:simpleType>
    </xsd:element>
    <xsd:element name="Project_x0020_Type" ma:index="5" ma:displayName="Project Type" ma:format="Dropdown" ma:internalName="Project_x0020_Type">
      <xsd:simpleType>
        <xsd:restriction base="dms:Choice">
          <xsd:enumeration value="Promotion"/>
          <xsd:enumeration value="Campaign"/>
          <xsd:enumeration value="Catechetical/Formation"/>
          <xsd:enumeration value="Catholic Social Teaching"/>
          <xsd:enumeration value="Community Fundraising"/>
          <xsd:enumeration value="Curriculum"/>
          <xsd:enumeration value="Direct Marketing"/>
          <xsd:enumeration value="Emergency"/>
          <xsd:enumeration value="Fast Days"/>
          <xsd:enumeration value="International Liaison"/>
          <xsd:enumeration value="Non Curriculum"/>
          <xsd:enumeration value="Other Fundraising"/>
          <xsd:enumeration value="Raising Awareness"/>
          <xsd:enumeration value="Training"/>
          <xsd:enumeration value="Worship"/>
          <xsd:enumeration value="Youth Work"/>
          <xsd:enumeration value="N/a"/>
          <xsd:enumeration value="Bangladesh"/>
          <xsd:enumeration value="El Salvador"/>
        </xsd:restriction>
      </xsd:simpleType>
    </xsd:element>
    <xsd:element name="Project_x0020_Name" ma:index="6" ma:displayName="Project Name" ma:format="Dropdown" ma:internalName="Project_x0020_Name">
      <xsd:simpleType>
        <xsd:restriction base="dms:Choice">
          <xsd:enumeration value="Promotion"/>
          <xsd:enumeration value="CF Scheme"/>
          <xsd:enumeration value="Fairtrade"/>
          <xsd:enumeration value="Global Youth Work"/>
          <xsd:enumeration value="Harvest Fast Day"/>
          <xsd:enumeration value="Lent Fast Day"/>
          <xsd:enumeration value="Live Simply"/>
          <xsd:enumeration value="Other CF Fundraising"/>
          <xsd:enumeration value="World Gifts"/>
          <xsd:enumeration value="N/a"/>
        </xsd:restriction>
      </xsd:simpleType>
    </xsd:element>
    <xsd:element name="Event_x0020_Type" ma:index="7" ma:displayName="Event Type" ma:format="Dropdown" ma:internalName="Event_x0020_Type">
      <xsd:simpleType>
        <xsd:restriction base="dms:Choice">
          <xsd:enumeration value="Conference"/>
          <xsd:enumeration value="Festival"/>
          <xsd:enumeration value="Gap Year"/>
          <xsd:enumeration value="International Secondment"/>
          <xsd:enumeration value="Media Stunt"/>
          <xsd:enumeration value="Overseas Visit"/>
          <xsd:enumeration value="Pilgrimage"/>
          <xsd:enumeration value="Public Demo/Lobbying"/>
          <xsd:enumeration value="Public Meeting"/>
          <xsd:enumeration value="Service"/>
          <xsd:enumeration value="Sponsored Event"/>
          <xsd:enumeration value="Supporters' Day"/>
          <xsd:enumeration value="Training"/>
          <xsd:enumeration value="Visit"/>
          <xsd:enumeration value="Youth Event"/>
          <xsd:enumeration value="N/a"/>
        </xsd:restriction>
      </xsd:simpleType>
    </xsd:element>
    <xsd:element name="Document_x0020_Type" ma:index="8" ma:displayName="Document Type" ma:format="Dropdown" ma:internalName="Document_x0020_Type">
      <xsd:simpleType>
        <xsd:restriction base="dms:Choice">
          <xsd:enumeration value="Advert"/>
          <xsd:enumeration value="Activities"/>
          <xsd:enumeration value="Briefing Paper"/>
          <xsd:enumeration value="Budget"/>
          <xsd:enumeration value="Business Plan"/>
          <xsd:enumeration value="Creative Brief"/>
          <xsd:enumeration value="Curriculum Paper"/>
          <xsd:enumeration value="Discussion Paper"/>
          <xsd:enumeration value="Letter"/>
          <xsd:enumeration value="Monitoring &amp; Evaluation"/>
          <xsd:enumeration value="Quote"/>
          <xsd:enumeration value="Prayer"/>
          <xsd:enumeration value="Presentation"/>
          <xsd:enumeration value="Project Plan"/>
          <xsd:enumeration value="Research"/>
          <xsd:enumeration value="Resource"/>
          <xsd:enumeration value="Resource Schedule"/>
          <xsd:enumeration value="Other"/>
        </xsd:restriction>
      </xsd:simpleType>
    </xsd:element>
    <xsd:element name="Archive" ma:index="16" nillable="true" ma:displayName="Archive" ma:default="0" ma:description="Tick this box to archive a file and remove it from other library views" ma:internalName="Arch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0x010100FD97CEFC58BF1141BCD2C24299A8A0A8</ContentTypeId>
    <TemplateUrl xmlns="http://schemas.microsoft.com/sharepoint/v3" xsi:nil="true"/>
    <Originating_x0020_Team xmlns="430995B2-E31B-4EE2-8DC1-85468A2CFE55">Schools</Originating_x0020_Team>
    <Event_x0020_Type xmlns="430995B2-E31B-4EE2-8DC1-85468A2CFE55">N/a</Event_x0020_Type>
    <Year_x0020_it_x0020_refers_x0020_to xmlns="430995B2-E31B-4EE2-8DC1-85468A2CFE55">2014</Year_x0020_it_x0020_refers_x0020_to>
    <Project_x0020_Name xmlns="430995B2-E31B-4EE2-8DC1-85468A2CFE55">N/a</Project_x0020_Name>
    <_SourceUrl xmlns="http://schemas.microsoft.com/sharepoint/v3" xsi:nil="true"/>
    <Project_x0020_Type xmlns="430995B2-E31B-4EE2-8DC1-85468A2CFE55">N/a</Project_x0020_Type>
    <Document_x0020_Type xmlns="430995B2-E31B-4EE2-8DC1-85468A2CFE55">Resource</Document_x0020_Type>
    <Status xmlns="430995B2-E31B-4EE2-8DC1-85468A2CFE55">Draft</Status>
    <xd_ProgID xmlns="http://schemas.microsoft.com/sharepoint/v3" xsi:nil="true"/>
    <Order xmlns="http://schemas.microsoft.com/sharepoint/v3" xsi:nil="true"/>
    <_SharedFileIndex xmlns="http://schemas.microsoft.com/sharepoint/v3" xsi:nil="true"/>
    <Archive xmlns="430995B2-E31B-4EE2-8DC1-85468A2CFE55">false</Archive>
    <MetaInfo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62EF2F-A705-4CAB-9904-49133FA85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0995B2-E31B-4EE2-8DC1-85468A2CFE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50D2C8-6AAF-4A89-BD97-A125913CB4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15D042-234B-4705-9921-72049148B3FE}">
  <ds:schemaRefs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430995B2-E31B-4EE2-8DC1-85468A2CFE5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373</Words>
  <Application>Microsoft Office PowerPoint</Application>
  <PresentationFormat>Custom</PresentationFormat>
  <Paragraphs>156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Custom Design</vt:lpstr>
      <vt:lpstr>1_Custom Design</vt:lpstr>
      <vt:lpstr>PowerPoint Presentation</vt:lpstr>
      <vt:lpstr>PowerPoint Presentation</vt:lpstr>
      <vt:lpstr>The word Advent...</vt:lpstr>
      <vt:lpstr>Who are we waiting for?</vt:lpstr>
      <vt:lpstr>What does Advent mean to you?</vt:lpstr>
      <vt:lpstr>Family Time</vt:lpstr>
      <vt:lpstr>Presents</vt:lpstr>
      <vt:lpstr>The Nativity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‘The earth is the Lord’s and everything in it, the world and all who live in it’ (Psalm 24:1) </vt:lpstr>
      <vt:lpstr>What are your hopes for the future?</vt:lpstr>
      <vt:lpstr>Advent days virtue excitement nativity thankful</vt:lpstr>
      <vt:lpstr>PowerPoint Presentation</vt:lpstr>
      <vt:lpstr>PowerPoint Presentation</vt:lpstr>
      <vt:lpstr>P5/6 have been raising money for those children who are still in Syria</vt:lpstr>
      <vt:lpstr>Hopeful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Salter</dc:creator>
  <cp:lastModifiedBy>Sally Hopkinson</cp:lastModifiedBy>
  <cp:revision>148</cp:revision>
  <cp:lastPrinted>2016-11-23T16:29:37Z</cp:lastPrinted>
  <dcterms:created xsi:type="dcterms:W3CDTF">2016-10-03T10:25:46Z</dcterms:created>
  <dcterms:modified xsi:type="dcterms:W3CDTF">2016-11-29T12:44:04Z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1495056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D6.0.1</vt:lpwstr>
  </property>
</Properties>
</file>