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0" r:id="rId3"/>
    <p:sldId id="265" r:id="rId4"/>
    <p:sldId id="266" r:id="rId5"/>
    <p:sldId id="257" r:id="rId6"/>
    <p:sldId id="258" r:id="rId7"/>
    <p:sldId id="288" r:id="rId8"/>
    <p:sldId id="291" r:id="rId9"/>
    <p:sldId id="259" r:id="rId10"/>
    <p:sldId id="268" r:id="rId11"/>
    <p:sldId id="260" r:id="rId12"/>
    <p:sldId id="269" r:id="rId13"/>
    <p:sldId id="263" r:id="rId14"/>
    <p:sldId id="264" r:id="rId15"/>
    <p:sldId id="28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4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6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34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2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53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0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24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3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0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6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5CFB-4774-400F-A076-044A3E0498DF}" type="datetimeFigureOut">
              <a:rPr lang="en-GB" smtClean="0"/>
              <a:t>20/04/2016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09530-C881-430B-BD2F-EA2F18C3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1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Users\sally.hopkinson\Desktop\Rocket-Sc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7744"/>
            <a:ext cx="7650144" cy="507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assoonCRInfantMedium" panose="02000603020000020003" pitchFamily="2" charset="0"/>
              </a:rPr>
              <a:t>We will receive one red packet and one blue packet of seeds each containing a minimum of 100 seeds. One contains seeds that have travelled to space and the other contains seeds that have remained here on Earth.</a:t>
            </a:r>
            <a:endParaRPr lang="en-GB" sz="40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24342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Blue or Red?</a:t>
            </a:r>
            <a:br>
              <a:rPr lang="en-GB" dirty="0" smtClean="0"/>
            </a:br>
            <a:r>
              <a:rPr lang="en-GB" dirty="0" smtClean="0"/>
              <a:t>We have made a tree diagram of our predictions of whether the RED or the BLUE packets have the ‘space’       seeds inside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6"/>
            <a:ext cx="4392487" cy="3280809"/>
          </a:xfrm>
        </p:spPr>
      </p:pic>
    </p:spTree>
    <p:extLst>
      <p:ext uri="{BB962C8B-B14F-4D97-AF65-F5344CB8AC3E}">
        <p14:creationId xmlns:p14="http://schemas.microsoft.com/office/powerpoint/2010/main" val="41247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836712"/>
            <a:ext cx="70567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SassoonCRInfantMedium" panose="02000603020000020003" pitchFamily="2" charset="0"/>
              </a:rPr>
              <a:t>The seeds will all be grown on our classroom windowsill – but they will need to be labelled!</a:t>
            </a:r>
            <a:endParaRPr lang="en-GB" sz="54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Mrs Smith has cut out our seed labels using plastic milk cartons.</a:t>
            </a:r>
            <a:endParaRPr lang="en-GB" dirty="0"/>
          </a:p>
        </p:txBody>
      </p:sp>
      <p:pic>
        <p:nvPicPr>
          <p:cNvPr id="3074" name="Picture 2" descr="C:\Users\sally.hopkinson\Pictures\2016-04-19 19th april\19th april 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089963" cy="305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Autofit/>
          </a:bodyPr>
          <a:lstStyle/>
          <a:p>
            <a:r>
              <a:rPr lang="en-GB" sz="7200" dirty="0" smtClean="0">
                <a:latin typeface="SassoonCRInfantMedium" panose="02000603020000020003" pitchFamily="2" charset="0"/>
              </a:rPr>
              <a:t>We will need 100 red labels and 100 blue labels. So keep cutting Mrs Smith!</a:t>
            </a:r>
            <a:endParaRPr lang="en-GB" sz="7200" dirty="0"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800741" cy="283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7945"/>
            <a:ext cx="3759889" cy="2808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3637528" cy="271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1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Today we filled each cell with compost.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448476" cy="1828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2776"/>
            <a:ext cx="2065408" cy="1542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84116"/>
            <a:ext cx="2643852" cy="19747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3056"/>
            <a:ext cx="3318704" cy="24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Next we need to put 1 seed in each module.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800" dirty="0" smtClean="0"/>
              <a:t>SEEDS HAVE NOT ARRIVED!!!!!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33184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CRInfantMedium" panose="02000603020000020003" pitchFamily="2" charset="0"/>
              </a:rPr>
              <a:t>With support from Primary 5/6 we will measure and record similarities or differences in plant growth between the two seed packets and record this on the </a:t>
            </a:r>
            <a:r>
              <a:rPr lang="en-GB" sz="2800" i="1" dirty="0" smtClean="0">
                <a:latin typeface="SassoonCRInfantMedium" panose="02000603020000020003" pitchFamily="2" charset="0"/>
              </a:rPr>
              <a:t>Measurement Chart</a:t>
            </a:r>
            <a:r>
              <a:rPr lang="en-GB" sz="2800" dirty="0" smtClean="0">
                <a:latin typeface="SassoonCRInfantMedium" panose="02000603020000020003" pitchFamily="2" charset="0"/>
              </a:rPr>
              <a:t>.</a:t>
            </a:r>
          </a:p>
          <a:p>
            <a:pPr algn="ctr"/>
            <a:endParaRPr lang="en-GB" sz="2800" dirty="0">
              <a:latin typeface="SassoonCRInfantMedium" panose="02000603020000020003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11473"/>
            <a:ext cx="4067944" cy="30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68407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Two kilograms of rocket (</a:t>
            </a:r>
            <a:r>
              <a:rPr lang="en-GB" sz="2800" i="1" dirty="0" err="1"/>
              <a:t>Eruca</a:t>
            </a:r>
            <a:r>
              <a:rPr lang="en-GB" sz="2800" i="1" dirty="0"/>
              <a:t> </a:t>
            </a:r>
            <a:r>
              <a:rPr lang="en-GB" sz="2800" i="1" dirty="0" err="1"/>
              <a:t>sativa</a:t>
            </a:r>
            <a:r>
              <a:rPr lang="en-GB" sz="2800" dirty="0"/>
              <a:t>) seeds were launched on Soyuz 44S on 02 September 2015 with European Space Agency (ESA) astronaut Andreas </a:t>
            </a:r>
            <a:r>
              <a:rPr lang="en-GB" sz="2800" dirty="0" err="1"/>
              <a:t>Mogensen</a:t>
            </a:r>
            <a:r>
              <a:rPr lang="en-GB" sz="2800" dirty="0"/>
              <a:t> and his crew, arriving on the International Space Station (ISS) two days later.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17" y="4149080"/>
            <a:ext cx="281989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Questions</a:t>
            </a:r>
            <a:endParaRPr lang="en-GB" sz="9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21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dirty="0" smtClean="0"/>
              <a:t>Count how many seeds were sown.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0283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 smtClean="0"/>
              <a:t>Record how many days until the first seed germinated.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2498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dirty="0" smtClean="0"/>
              <a:t>Calculate the percentage of seeds that have germinated by Day 10.</a:t>
            </a:r>
          </a:p>
          <a:p>
            <a:pPr marL="0" indent="0" algn="ctr">
              <a:buNone/>
            </a:pPr>
            <a:r>
              <a:rPr lang="en-GB" sz="6000" u="sng" dirty="0" smtClean="0"/>
              <a:t>Help P5/6!</a:t>
            </a:r>
            <a:endParaRPr lang="en-GB" sz="6000" u="sng" dirty="0"/>
          </a:p>
        </p:txBody>
      </p:sp>
    </p:spTree>
    <p:extLst>
      <p:ext uri="{BB962C8B-B14F-4D97-AF65-F5344CB8AC3E}">
        <p14:creationId xmlns:p14="http://schemas.microsoft.com/office/powerpoint/2010/main" val="34786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 smtClean="0"/>
              <a:t>How many days did it take for the seedlings to grow their first true leaves?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6626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dirty="0" smtClean="0"/>
              <a:t>Calculate the number of seedlings alive on Day 17 </a:t>
            </a:r>
          </a:p>
          <a:p>
            <a:pPr marL="0" indent="0" algn="ctr">
              <a:buNone/>
            </a:pPr>
            <a:r>
              <a:rPr lang="en-GB" sz="6600" u="sng" dirty="0" smtClean="0"/>
              <a:t>Help P5/6</a:t>
            </a:r>
            <a:endParaRPr lang="en-GB" sz="6600" u="sng" dirty="0"/>
          </a:p>
        </p:txBody>
      </p:sp>
    </p:spTree>
    <p:extLst>
      <p:ext uri="{BB962C8B-B14F-4D97-AF65-F5344CB8AC3E}">
        <p14:creationId xmlns:p14="http://schemas.microsoft.com/office/powerpoint/2010/main" val="6590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Measure the height , in millimetres, of the tallest seedling in each set – on Day 21.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0280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400" dirty="0" smtClean="0"/>
              <a:t>Calculate the average (mean) number of leaves on FIVE randomly selected seedlings from each set on Day 28. </a:t>
            </a:r>
            <a:r>
              <a:rPr lang="en-GB" sz="5400" u="sng" dirty="0" smtClean="0"/>
              <a:t>P5/6</a:t>
            </a:r>
            <a:r>
              <a:rPr lang="en-GB" sz="5400" dirty="0" smtClean="0"/>
              <a:t>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7274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Calculate the percentage of seedlings alive on Day 35.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9240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happens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The experiment is finished and we can enter all the results from our Measurement Chart into the national Rocket Science database website.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5867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British </a:t>
            </a:r>
            <a:r>
              <a:rPr lang="en-GB" sz="3200" dirty="0"/>
              <a:t>astronaut Tim Peake, </a:t>
            </a:r>
            <a:r>
              <a:rPr lang="en-GB" sz="3200" dirty="0" smtClean="0"/>
              <a:t>was launched </a:t>
            </a:r>
            <a:r>
              <a:rPr lang="en-GB" sz="3200" dirty="0"/>
              <a:t>into space 15 </a:t>
            </a:r>
            <a:r>
              <a:rPr lang="en-GB" sz="3200" dirty="0" smtClean="0"/>
              <a:t>December </a:t>
            </a:r>
            <a:r>
              <a:rPr lang="en-GB" sz="3200" dirty="0"/>
              <a:t>12:03 GMT from Baikonur </a:t>
            </a:r>
            <a:r>
              <a:rPr lang="en-GB" sz="3200" dirty="0" smtClean="0"/>
              <a:t>in Kazakhstan</a:t>
            </a:r>
            <a:r>
              <a:rPr lang="en-GB" sz="3200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128792" cy="4755922"/>
          </a:xfrm>
        </p:spPr>
      </p:pic>
    </p:spTree>
    <p:extLst>
      <p:ext uri="{BB962C8B-B14F-4D97-AF65-F5344CB8AC3E}">
        <p14:creationId xmlns:p14="http://schemas.microsoft.com/office/powerpoint/2010/main" val="15457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happen to the seedlings?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 smtClean="0"/>
              <a:t>Unfortunately – for health and safety reasons we are not allowed to eat the rocket grown from these seeds!</a:t>
            </a:r>
          </a:p>
        </p:txBody>
      </p:sp>
    </p:spTree>
    <p:extLst>
      <p:ext uri="{BB962C8B-B14F-4D97-AF65-F5344CB8AC3E}">
        <p14:creationId xmlns:p14="http://schemas.microsoft.com/office/powerpoint/2010/main" val="15638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692963" cy="49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7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Tim Peake was heading to the International Space Station.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120680" cy="3907400"/>
          </a:xfrm>
        </p:spPr>
      </p:pic>
    </p:spTree>
    <p:extLst>
      <p:ext uri="{BB962C8B-B14F-4D97-AF65-F5344CB8AC3E}">
        <p14:creationId xmlns:p14="http://schemas.microsoft.com/office/powerpoint/2010/main" val="29326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British ESA astronaut Tim Peake will take charge of the seeds while on the ISS for his Principia mission starting in December.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6984776" cy="4648051"/>
          </a:xfrm>
        </p:spPr>
      </p:pic>
    </p:spTree>
    <p:extLst>
      <p:ext uri="{BB962C8B-B14F-4D97-AF65-F5344CB8AC3E}">
        <p14:creationId xmlns:p14="http://schemas.microsoft.com/office/powerpoint/2010/main" val="24165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Primary 1 are waiting!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5493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‘rocket’?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4095899" cy="4095899"/>
          </a:xfrm>
        </p:spPr>
      </p:pic>
    </p:spTree>
    <p:extLst>
      <p:ext uri="{BB962C8B-B14F-4D97-AF65-F5344CB8AC3E}">
        <p14:creationId xmlns:p14="http://schemas.microsoft.com/office/powerpoint/2010/main" val="25808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836712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After being held for about six months in microgravity, the seeds will be returned to Earth with astronaut Scott Kelly, currently planned for March 2016.</a:t>
            </a:r>
          </a:p>
        </p:txBody>
      </p:sp>
    </p:spTree>
    <p:extLst>
      <p:ext uri="{BB962C8B-B14F-4D97-AF65-F5344CB8AC3E}">
        <p14:creationId xmlns:p14="http://schemas.microsoft.com/office/powerpoint/2010/main" val="3238008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Seeds return to Earth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64" y="1600200"/>
            <a:ext cx="6781872" cy="4525963"/>
          </a:xfrm>
        </p:spPr>
      </p:pic>
    </p:spTree>
    <p:extLst>
      <p:ext uri="{BB962C8B-B14F-4D97-AF65-F5344CB8AC3E}">
        <p14:creationId xmlns:p14="http://schemas.microsoft.com/office/powerpoint/2010/main" val="3270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457</Words>
  <Application>Microsoft Office PowerPoint</Application>
  <PresentationFormat>On-screen Show (4:3)</PresentationFormat>
  <Paragraphs>40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British astronaut Tim Peake, was launched into space 15 December 12:03 GMT from Baikonur in Kazakhstan.</vt:lpstr>
      <vt:lpstr>Tim Peake was heading to the International Space Station.</vt:lpstr>
      <vt:lpstr>British ESA astronaut Tim Peake will take charge of the seeds while on the ISS for his Principia mission starting in December.</vt:lpstr>
      <vt:lpstr>Primary 1 are waiting!</vt:lpstr>
      <vt:lpstr>What is ‘rocket’?</vt:lpstr>
      <vt:lpstr>PowerPoint Presentation</vt:lpstr>
      <vt:lpstr>Seeds return to Earth</vt:lpstr>
      <vt:lpstr>PowerPoint Presentation</vt:lpstr>
      <vt:lpstr>Blue or Red? We have made a tree diagram of our predictions of whether the RED or the BLUE packets have the ‘space’       seeds inside</vt:lpstr>
      <vt:lpstr>PowerPoint Presentation</vt:lpstr>
      <vt:lpstr>Mrs Smith has cut out our seed labels using plastic milk cartons.</vt:lpstr>
      <vt:lpstr>We will need 100 red labels and 100 blue labels. So keep cutting Mrs Smith!</vt:lpstr>
      <vt:lpstr>PowerPoint Presentation</vt:lpstr>
      <vt:lpstr>Today we filled each cell with compost.</vt:lpstr>
      <vt:lpstr>Next we need to put 1 seed in each module.</vt:lpstr>
      <vt:lpstr>PowerPoint Presentation</vt:lpstr>
      <vt:lpstr>PowerPoint Presentation</vt:lpstr>
      <vt:lpstr>Questions</vt:lpstr>
      <vt:lpstr>1</vt:lpstr>
      <vt:lpstr>2</vt:lpstr>
      <vt:lpstr>3</vt:lpstr>
      <vt:lpstr>4</vt:lpstr>
      <vt:lpstr>5</vt:lpstr>
      <vt:lpstr>6</vt:lpstr>
      <vt:lpstr>7</vt:lpstr>
      <vt:lpstr>8</vt:lpstr>
      <vt:lpstr>What happens next?</vt:lpstr>
      <vt:lpstr>What will happen to the seedlings?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Rocket Science</dc:title>
  <dc:creator>Sally Hopkinson</dc:creator>
  <cp:lastModifiedBy>Sally Hopkinson</cp:lastModifiedBy>
  <cp:revision>13</cp:revision>
  <dcterms:created xsi:type="dcterms:W3CDTF">2016-04-19T15:10:40Z</dcterms:created>
  <dcterms:modified xsi:type="dcterms:W3CDTF">2016-04-20T11:53:03Z</dcterms:modified>
</cp:coreProperties>
</file>