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4" r:id="rId6"/>
    <p:sldId id="263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74" r:id="rId21"/>
    <p:sldId id="275" r:id="rId22"/>
    <p:sldId id="276" r:id="rId23"/>
    <p:sldId id="277" r:id="rId24"/>
    <p:sldId id="302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8" r:id="rId34"/>
    <p:sldId id="287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04" r:id="rId43"/>
    <p:sldId id="296" r:id="rId44"/>
    <p:sldId id="297" r:id="rId45"/>
    <p:sldId id="300" r:id="rId46"/>
    <p:sldId id="301" r:id="rId47"/>
    <p:sldId id="298" r:id="rId48"/>
    <p:sldId id="299" r:id="rId49"/>
    <p:sldId id="303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51" autoAdjust="0"/>
  </p:normalViewPr>
  <p:slideViewPr>
    <p:cSldViewPr>
      <p:cViewPr varScale="1">
        <p:scale>
          <a:sx n="56" d="100"/>
          <a:sy n="56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4514F-4A28-43A5-B48F-645DADE5F6DD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AF485-07D5-42B9-BA17-EB993DCCC1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48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AF485-07D5-42B9-BA17-EB993DCCC1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6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AF485-07D5-42B9-BA17-EB993DCCC1E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92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AF485-07D5-42B9-BA17-EB993DCCC1E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93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AF485-07D5-42B9-BA17-EB993DCCC1E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2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AF485-07D5-42B9-BA17-EB993DCCC1E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5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04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53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27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7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81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6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34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14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2D881-CDC6-46A2-ADB2-244BAFD426B7}" type="datetimeFigureOut">
              <a:rPr lang="en-GB" smtClean="0"/>
              <a:t>17/06/2015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23471-C965-4A09-82CA-15771D2B4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5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800199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P6/7 Highlights Of The Year 2014/15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7920880" cy="468052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7" name="Picture 3" descr="C:\Users\muriel.angus\Pictures\2014-11-14\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4969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"/>
    </mc:Choice>
    <mc:Fallback xmlns="">
      <p:transition spd="slow" advTm="292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Which human rights are being broken when you’re homeless?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C:\Users\muriel.angus\Pictures\2014-12-17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"/>
    </mc:Choice>
    <mc:Fallback xmlns="">
      <p:transition spd="slow" advTm="308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Dancing at the Ceilidh was great fun!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C:\Users\muriel.angus\Pictures\2015-02-02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"/>
    </mc:Choice>
    <mc:Fallback xmlns="">
      <p:transition spd="slow" advTm="289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</a:t>
            </a:r>
            <a:r>
              <a:rPr lang="en-GB" smtClean="0"/>
              <a:t>can measure!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C:\Users\muriel.angus\Pictures\2015-02-03 Measurement\Measurement 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28800"/>
            <a:ext cx="51435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"/>
    </mc:Choice>
    <mc:Fallback xmlns="">
      <p:transition spd="slow" advTm="308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Creative Writing with Mrs. Mitchell.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uriel.angus\Pictures\2015-02-04\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809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7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"/>
    </mc:Choice>
    <mc:Fallback xmlns="">
      <p:transition spd="slow" advTm="277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Rotary Club Quiz Winners!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uriel.angus\Pictures\2015-02-04\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12776"/>
            <a:ext cx="5143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"/>
    </mc:Choice>
    <mc:Fallback xmlns="">
      <p:transition spd="slow" advTm="324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We are very musical! Thank you Mrs. Steele.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5" name="Picture 3" descr="C:\Users\muriel.angus\Pictures\2015-02-05 Fisher Brae\Fisher Brae 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1412776"/>
            <a:ext cx="9144000" cy="57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3"/>
    </mc:Choice>
    <mc:Fallback xmlns="">
      <p:transition spd="slow" advTm="31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Fisher Brig.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muriel.angus\Pictures\2015-02-05 Fisher Brae\Fisher Brae 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56792"/>
            <a:ext cx="51435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"/>
    </mc:Choice>
    <mc:Fallback xmlns="">
      <p:transition spd="slow" advTm="291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“Silver Darlings” art work with Mr </a:t>
            </a:r>
            <a:r>
              <a:rPr lang="en-GB" dirty="0" err="1" smtClean="0"/>
              <a:t>Bennet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122" name="Picture 2" descr="C:\Users\muriel.angus\Pictures\2015-02-18 healthy living\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"/>
    </mc:Choice>
    <mc:Fallback xmlns="">
      <p:transition spd="slow" advTm="29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Fisher Brig- </a:t>
            </a:r>
            <a:r>
              <a:rPr lang="en-GB" dirty="0" err="1" smtClean="0"/>
              <a:t>oor</a:t>
            </a:r>
            <a:r>
              <a:rPr lang="en-GB" dirty="0" smtClean="0"/>
              <a:t> Scots Fishing Village.</a:t>
            </a:r>
            <a:endParaRPr lang="en-GB" dirty="0"/>
          </a:p>
        </p:txBody>
      </p:sp>
      <p:pic>
        <p:nvPicPr>
          <p:cNvPr id="6146" name="Picture 2" descr="C:\Users\muriel.angus\Pictures\2015-03-02\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"/>
    </mc:Choice>
    <mc:Fallback xmlns="">
      <p:transition spd="slow" advTm="304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Class Newspaper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C:\Users\muriel.angus\Pictures\2015-03-03\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2493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"/>
    </mc:Choice>
    <mc:Fallback xmlns="">
      <p:transition spd="slow" advTm="30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will remember…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uriel.angus\Pictures\2014-11-11\15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64096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"/>
    </mc:Choice>
    <mc:Fallback xmlns="">
      <p:transition spd="slow" advTm="306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“Lifeboat” a WW11 Drama.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muriel.angus\Pictures\2015-02-24 SODA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12776"/>
            <a:ext cx="5143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"/>
    </mc:Choice>
    <mc:Fallback xmlns="">
      <p:transition spd="slow" advTm="303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 SODA – What strategies would you have used to make 727?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uriel.angus\Pictures\2015-02-24 SODA\SODA 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6428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"/>
    </mc:Choice>
    <mc:Fallback xmlns="">
      <p:transition spd="slow" advTm="261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Fitness Bingo!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C:\Users\muriel.angus\Pictures\2015-02-18 healthy living\healthy living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12776"/>
            <a:ext cx="51435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"/>
    </mc:Choice>
    <mc:Fallback xmlns="">
      <p:transition spd="slow" advTm="291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Helping “Our Buddies” with gymnastics!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3" name="Picture 3" descr="C:\Users\muriel.angus\Pictures\2015-03-03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84784"/>
            <a:ext cx="51435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"/>
    </mc:Choice>
    <mc:Fallback xmlns="">
      <p:transition spd="slow" advTm="283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Four Trombones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C:\Users\muriel.angus\Pictures\2014-10-10\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24936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4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"/>
    </mc:Choice>
    <mc:Fallback xmlns="">
      <p:transition spd="slow" advTm="324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Getting better at badminton!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uriel.angus\Pictures\2015-02-09 badminton\badminton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28800"/>
            <a:ext cx="480399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"/>
    </mc:Choice>
    <mc:Fallback xmlns="">
      <p:transition spd="slow" advTm="312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 smtClean="0"/>
              <a:t>Making “</a:t>
            </a:r>
            <a:r>
              <a:rPr lang="en-GB" dirty="0" err="1" smtClean="0"/>
              <a:t>Whirry</a:t>
            </a:r>
            <a:r>
              <a:rPr lang="en-GB" dirty="0" smtClean="0"/>
              <a:t> Bangs” with P3.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uriel.angus\Pictures\2015-02-12\0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48883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"/>
    </mc:Choice>
    <mc:Fallback xmlns="">
      <p:transition spd="slow" advTm="305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Healthy Living!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:\Users\muriel.angus\Pictures\2015-02-18 healthy living\healthy living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28800"/>
            <a:ext cx="51435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uriel.angus\Pictures\2015-02-18 healthy living\healthy living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628800"/>
            <a:ext cx="51435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"/>
    </mc:Choice>
    <mc:Fallback xmlns="">
      <p:transition spd="slow" advTm="305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Bonjour!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muriel.angus\Pictures\2015-03-04\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42493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uriel.angus\Pictures\2015-03-04\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"/>
    </mc:Choice>
    <mc:Fallback xmlns="">
      <p:transition spd="slow" advTm="301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Pesky Pete…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C:\Users\muriel.angus\Pictures\elaine\20150317_12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1412776"/>
            <a:ext cx="385762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"/>
    </mc:Choice>
    <mc:Fallback xmlns="">
      <p:transition spd="slow" advTm="29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Activity Zone</a:t>
            </a:r>
            <a:endParaRPr lang="en-GB" dirty="0"/>
          </a:p>
        </p:txBody>
      </p:sp>
      <p:pic>
        <p:nvPicPr>
          <p:cNvPr id="3074" name="Picture 2" descr="C:\Users\muriel.angus\Pictures\2014-11-20\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56895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8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"/>
    </mc:Choice>
    <mc:Fallback xmlns="">
      <p:transition spd="slow" advTm="303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Getting down and dirty at Belmont Camp!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muriel.angus\Pictures\elaine\20150318_11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1628800"/>
            <a:ext cx="385762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"/>
    </mc:Choice>
    <mc:Fallback xmlns="">
      <p:transition spd="slow" advTm="320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Weightlifting with Josh!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C:\Users\muriel.angus\Pictures\elaine\20150318_155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567" y="1484784"/>
            <a:ext cx="3857625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7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2"/>
    </mc:Choice>
    <mc:Fallback xmlns="">
      <p:transition spd="slow" advTm="255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G</a:t>
            </a:r>
            <a:r>
              <a:rPr lang="en-GB" dirty="0" smtClean="0"/>
              <a:t>irls Dorm…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C:\Users\muriel.angus\Pictures\elaine\20150316_194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28103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7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"/>
    </mc:Choice>
    <mc:Fallback xmlns="">
      <p:transition spd="slow" advTm="346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Boys Dorm…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 descr="C:\Users\muriel.angus\Pictures\2015-03-23 Belmont Camp 2015\Belmont Camp 2015 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34481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"/>
    </mc:Choice>
    <mc:Fallback xmlns="">
      <p:transition spd="slow" advTm="305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Facing new challenges…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 descr="C:\Users\muriel.angus\Pictures\2015-03-23 Belmont Camp 2015\Belmont Camp 2015 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56792"/>
            <a:ext cx="51435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uriel.angus\Pictures\2015-03-23 Belmont Camp 2015\Belmont Camp 2015 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916832"/>
            <a:ext cx="51435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"/>
    </mc:Choice>
    <mc:Fallback xmlns="">
      <p:transition spd="slow" advTm="281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Trusting </a:t>
            </a:r>
            <a:r>
              <a:rPr lang="en-GB" smtClean="0"/>
              <a:t>one another…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C:\Users\muriel.angus\Pictures\2015-03-23 Belmont Camp 2015\Belmont Camp 2015 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020272" cy="473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"/>
    </mc:Choice>
    <mc:Fallback xmlns="">
      <p:transition spd="slow" advTm="3043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together as a team…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uriel.angus\Pictures\2015-03-23 Belmont Camp 2015\Belmont Camp 2015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5232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"/>
    </mc:Choice>
    <mc:Fallback xmlns="">
      <p:transition spd="slow" advTm="3042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Outdoor living… Belmont style!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uriel.angus\Pictures\2015-03-23 Belmont Camp 2015\Belmont Camp 2015 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66834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"/>
    </mc:Choice>
    <mc:Fallback xmlns="">
      <p:transition spd="slow" advTm="3068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Cooking…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:\Users\muriel.angus\Pictures\2015-03-23 Belmont Camp 2015\Belmont Camp 2015 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47913"/>
            <a:ext cx="4083918" cy="48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"/>
    </mc:Choice>
    <mc:Fallback xmlns="">
      <p:transition spd="slow" advTm="311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Only 8m to go!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muriel.angus\Pictures\2015-03-23 Belmont Camp 2015\Belmont Camp 2015 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7"/>
            <a:ext cx="4443958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"/>
    </mc:Choice>
    <mc:Fallback xmlns="">
      <p:transition spd="slow" advTm="31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P6/7’s Got </a:t>
            </a:r>
            <a:r>
              <a:rPr lang="en-GB" dirty="0" smtClean="0"/>
              <a:t>Talent!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muriel.angus\Pictures\2014-12-04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556792"/>
            <a:ext cx="56166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7"/>
    </mc:Choice>
    <mc:Fallback xmlns="">
      <p:transition spd="slow" advTm="4037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Exploring the river…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C:\Users\muriel.angus\Pictures\2015-03-23 Belmont Camp 2015\Belmont Camp 2015 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00" y="1628800"/>
            <a:ext cx="7236296" cy="485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Thursday Night Fever…!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6" name="Picture 2" descr="C:\Users\muriel.angus\Pictures\elaine\20150319_194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728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5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"/>
    </mc:Choice>
    <mc:Fallback xmlns="">
      <p:transition spd="slow" advTm="324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Eclipse!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C:\Users\muriel.angus\Pictures\2015-03-23 Belmont Camp 2015\Belmont Camp 2015 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2602"/>
            <a:ext cx="770485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"/>
    </mc:Choice>
    <mc:Fallback xmlns="">
      <p:transition spd="slow" advTm="2915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muriel.angus\Pictures\elaine\20150319_12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1652"/>
            <a:ext cx="8352928" cy="455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"/>
    </mc:Choice>
    <mc:Fallback xmlns="">
      <p:transition spd="slow" advTm="2804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53"/>
            <a:ext cx="8229600" cy="1143000"/>
          </a:xfrm>
        </p:spPr>
        <p:txBody>
          <a:bodyPr/>
          <a:lstStyle/>
          <a:p>
            <a:r>
              <a:rPr lang="en-GB" i="1" dirty="0"/>
              <a:t>Shqipëria</a:t>
            </a:r>
            <a:r>
              <a:rPr lang="en-GB" dirty="0" smtClean="0"/>
              <a:t>-Albania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muriel.angus\Pictures\2015-06-16 p67\p67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27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"/>
    </mc:Choice>
    <mc:Fallback xmlns="">
      <p:transition spd="slow" advTm="228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Reading the news . Practising for our Sky Skills Studio Visit.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C:\Users\muriel.angus\Pictures\2015-03-11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9766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"/>
    </mc:Choice>
    <mc:Fallback xmlns="">
      <p:transition spd="slow" advTm="299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Tasting fruits and vegetables from around the world at Tesco’s.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F:\phone pics\20150423_102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5"/>
            <a:ext cx="55446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"/>
    </mc:Choice>
    <mc:Fallback xmlns="">
      <p:transition spd="slow" advTm="307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Did you know we had an airport?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C:\Users\muriel.angus\Pictures\2015-06-11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"/>
    </mc:Choice>
    <mc:Fallback xmlns="">
      <p:transition spd="slow" advTm="2918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Visiting and talking to residents at Meadowvale Nursing Home.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 descr="C:\Users\muriel.angus\Pictures\Amedlia &amp; Isla\20150603_111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63936"/>
            <a:ext cx="4608512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7"/>
    </mc:Choice>
    <mc:Fallback xmlns="">
      <p:transition spd="slow" advTm="2777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 busy year!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muriel.angus\Pictures\2014-11-14\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28092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"/>
    </mc:Choice>
    <mc:Fallback xmlns="">
      <p:transition spd="slow" advTm="350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 scared… very scared!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C:\Users\muriel.angus\Pictures\2014-10-31\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5" y="1556792"/>
            <a:ext cx="784785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Basketball After School Club?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 descr="C:\Users\muriel.angus\Pictures\2014-12-11\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0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"/>
    </mc:Choice>
    <mc:Fallback xmlns="">
      <p:transition spd="slow" advTm="299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P6/7  Christmas Tea Light Factory</a:t>
            </a:r>
            <a:endParaRPr lang="en-GB" dirty="0"/>
          </a:p>
        </p:txBody>
      </p:sp>
      <p:pic>
        <p:nvPicPr>
          <p:cNvPr id="5123" name="Picture 3" descr="C:\Users\muriel.angus\Pictures\2014-12-04\2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00200"/>
            <a:ext cx="55446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"/>
    </mc:Choice>
    <mc:Fallback xmlns="">
      <p:transition spd="slow" advTm="305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 lovely tea light!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147" name="Picture 3" descr="C:\Users\muriel.angus\Pictures\2014-12-11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23" y="1988840"/>
            <a:ext cx="514350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0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Let’s party!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muriel.angus\Pictures\2014-12-11\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27280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"/>
    </mc:Choice>
    <mc:Fallback xmlns="">
      <p:transition spd="slow" advTm="311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278</Words>
  <Application>Microsoft Office PowerPoint</Application>
  <PresentationFormat>On-screen Show (4:3)</PresentationFormat>
  <Paragraphs>54</Paragraphs>
  <Slides>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P6/7 Highlights Of The Year 2014/15</vt:lpstr>
      <vt:lpstr>We will remember…</vt:lpstr>
      <vt:lpstr>The Activity Zone</vt:lpstr>
      <vt:lpstr>P6/7’s Got Talent!</vt:lpstr>
      <vt:lpstr>Be scared… very scared!</vt:lpstr>
      <vt:lpstr>Basketball After School Club?</vt:lpstr>
      <vt:lpstr>P6/7  Christmas Tea Light Factory</vt:lpstr>
      <vt:lpstr>What a lovely tea light!</vt:lpstr>
      <vt:lpstr>Let’s party!</vt:lpstr>
      <vt:lpstr>Which human rights are being broken when you’re homeless?</vt:lpstr>
      <vt:lpstr>Dancing at the Ceilidh was great fun!</vt:lpstr>
      <vt:lpstr>We can measure!</vt:lpstr>
      <vt:lpstr>Creative Writing with Mrs. Mitchell.</vt:lpstr>
      <vt:lpstr>Rotary Club Quiz Winners!</vt:lpstr>
      <vt:lpstr>We are very musical! Thank you Mrs. Steele.</vt:lpstr>
      <vt:lpstr>Making Fisher Brig.</vt:lpstr>
      <vt:lpstr>“Silver Darlings” art work with Mr Bennet.</vt:lpstr>
      <vt:lpstr>Fisher Brig- oor Scots Fishing Village.</vt:lpstr>
      <vt:lpstr>Our Class Newspaper</vt:lpstr>
      <vt:lpstr>“Lifeboat” a WW11 Drama.</vt:lpstr>
      <vt:lpstr> SODA – What strategies would you have used to make 727?</vt:lpstr>
      <vt:lpstr>Fitness Bingo!</vt:lpstr>
      <vt:lpstr>Helping “Our Buddies” with gymnastics!</vt:lpstr>
      <vt:lpstr>The Four Trombones</vt:lpstr>
      <vt:lpstr>Getting better at badminton!</vt:lpstr>
      <vt:lpstr>Making “Whirry Bangs” with P3.</vt:lpstr>
      <vt:lpstr>Healthy Living!</vt:lpstr>
      <vt:lpstr>Bonjour!</vt:lpstr>
      <vt:lpstr>Pesky Pete…</vt:lpstr>
      <vt:lpstr>Getting down and dirty at Belmont Camp!</vt:lpstr>
      <vt:lpstr>Weightlifting with Josh!</vt:lpstr>
      <vt:lpstr>The Girls Dorm…</vt:lpstr>
      <vt:lpstr>The Boys Dorm…</vt:lpstr>
      <vt:lpstr>Facing new challenges…</vt:lpstr>
      <vt:lpstr>Trusting one another…</vt:lpstr>
      <vt:lpstr>Working together as a team…</vt:lpstr>
      <vt:lpstr>Outdoor living… Belmont style!</vt:lpstr>
      <vt:lpstr>Cooking… </vt:lpstr>
      <vt:lpstr>Only 8m to go!</vt:lpstr>
      <vt:lpstr>Exploring the river…</vt:lpstr>
      <vt:lpstr>Thursday Night Fever…!</vt:lpstr>
      <vt:lpstr>The Eclipse!</vt:lpstr>
      <vt:lpstr>Camp 2015</vt:lpstr>
      <vt:lpstr>Shqipëria-Albania</vt:lpstr>
      <vt:lpstr>Reading the news . Practising for our Sky Skills Studio Visit.</vt:lpstr>
      <vt:lpstr>Tasting fruits and vegetables from around the world at Tesco’s.</vt:lpstr>
      <vt:lpstr>Did you know we had an airport?</vt:lpstr>
      <vt:lpstr>Visiting and talking to residents at Meadowvale Nursing Home.</vt:lpstr>
      <vt:lpstr>What a busy year!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P6/7 Highlights Of The Year 2014/15</dc:title>
  <dc:creator>Muriel Angus</dc:creator>
  <cp:lastModifiedBy>Muriel Angus</cp:lastModifiedBy>
  <cp:revision>55</cp:revision>
  <dcterms:created xsi:type="dcterms:W3CDTF">2015-06-12T10:25:07Z</dcterms:created>
  <dcterms:modified xsi:type="dcterms:W3CDTF">2015-06-17T06:47:00Z</dcterms:modified>
</cp:coreProperties>
</file>