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A89C4-3AA2-4129-99EB-436307116696}" type="datetimeFigureOut">
              <a:rPr lang="en-GB" smtClean="0"/>
              <a:t>25/05/2015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B6A9B-F21B-4E4C-A6AE-47F735533069}" type="slidenum">
              <a:rPr lang="en-GB" smtClean="0"/>
              <a:t>‹#›</a:t>
            </a:fld>
            <a:endParaRPr lang="en-GB"/>
          </a:p>
        </p:txBody>
      </p:sp>
    </p:spTree>
    <p:extLst>
      <p:ext uri="{BB962C8B-B14F-4D97-AF65-F5344CB8AC3E}">
        <p14:creationId xmlns:p14="http://schemas.microsoft.com/office/powerpoint/2010/main" val="98145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t>Welcome to our Assembly</a:t>
            </a:r>
            <a:b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br>
            <a: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t>Today, as a school, we will honour our Lady</a:t>
            </a:r>
            <a:b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br>
            <a: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t/>
            </a:r>
            <a:b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br>
            <a: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t>Let us pray - </a:t>
            </a:r>
            <a:b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br>
            <a:r>
              <a:rPr kumimoji="0" lang="en-GB" sz="1200" b="1" i="0" u="none" strike="noStrike" kern="1200" cap="none" spc="50" normalizeH="0" baseline="0" noProof="0" dirty="0" smtClean="0">
                <a:ln w="13335" cmpd="sng">
                  <a:solidFill>
                    <a:srgbClr val="4F81BD">
                      <a:lumMod val="50000"/>
                    </a:srgbClr>
                  </a:solidFill>
                  <a:prstDash val="solid"/>
                </a:ln>
                <a:solidFill>
                  <a:srgbClr val="F79646">
                    <a:tint val="1000"/>
                  </a:srgbClr>
                </a:solidFill>
                <a:effectLst/>
                <a:uLnTx/>
                <a:uFillTx/>
                <a:latin typeface="Tw Cen MT"/>
                <a:ea typeface="+mj-ea"/>
                <a:cs typeface="+mj-cs"/>
              </a:rPr>
              <a:t>Our Father</a:t>
            </a:r>
            <a:endParaRPr lang="en-GB" sz="1200" dirty="0"/>
          </a:p>
        </p:txBody>
      </p:sp>
      <p:sp>
        <p:nvSpPr>
          <p:cNvPr id="4" name="Slide Number Placeholder 3"/>
          <p:cNvSpPr>
            <a:spLocks noGrp="1"/>
          </p:cNvSpPr>
          <p:nvPr>
            <p:ph type="sldNum" sz="quarter" idx="10"/>
          </p:nvPr>
        </p:nvSpPr>
        <p:spPr/>
        <p:txBody>
          <a:bodyPr/>
          <a:lstStyle/>
          <a:p>
            <a:fld id="{B47B6A9B-F21B-4E4C-A6AE-47F735533069}" type="slidenum">
              <a:rPr lang="en-GB" smtClean="0"/>
              <a:t>1</a:t>
            </a:fld>
            <a:endParaRPr lang="en-GB"/>
          </a:p>
        </p:txBody>
      </p:sp>
    </p:spTree>
    <p:extLst>
      <p:ext uri="{BB962C8B-B14F-4D97-AF65-F5344CB8AC3E}">
        <p14:creationId xmlns:p14="http://schemas.microsoft.com/office/powerpoint/2010/main" val="183169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join in with our Hymn</a:t>
            </a:r>
            <a:endParaRPr lang="en-GB" dirty="0"/>
          </a:p>
        </p:txBody>
      </p:sp>
      <p:sp>
        <p:nvSpPr>
          <p:cNvPr id="4" name="Slide Number Placeholder 3"/>
          <p:cNvSpPr>
            <a:spLocks noGrp="1"/>
          </p:cNvSpPr>
          <p:nvPr>
            <p:ph type="sldNum" sz="quarter" idx="10"/>
          </p:nvPr>
        </p:nvSpPr>
        <p:spPr/>
        <p:txBody>
          <a:bodyPr/>
          <a:lstStyle/>
          <a:p>
            <a:fld id="{B47B6A9B-F21B-4E4C-A6AE-47F735533069}" type="slidenum">
              <a:rPr lang="en-GB" smtClean="0"/>
              <a:t>4</a:t>
            </a:fld>
            <a:endParaRPr lang="en-GB"/>
          </a:p>
        </p:txBody>
      </p:sp>
    </p:spTree>
    <p:extLst>
      <p:ext uri="{BB962C8B-B14F-4D97-AF65-F5344CB8AC3E}">
        <p14:creationId xmlns:p14="http://schemas.microsoft.com/office/powerpoint/2010/main" val="49866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Rosary is a special set of prayers to God that help us to remember the most important events in the lives of Mary and Jesus. These events are called the Mysteries. There are 20 mysteries altogether. Today we are going to look at the 5 Joyful mysteries a little more closely.</a:t>
            </a:r>
            <a:endParaRPr lang="en-GB" dirty="0"/>
          </a:p>
        </p:txBody>
      </p:sp>
      <p:sp>
        <p:nvSpPr>
          <p:cNvPr id="4" name="Slide Number Placeholder 3"/>
          <p:cNvSpPr>
            <a:spLocks noGrp="1"/>
          </p:cNvSpPr>
          <p:nvPr>
            <p:ph type="sldNum" sz="quarter" idx="10"/>
          </p:nvPr>
        </p:nvSpPr>
        <p:spPr/>
        <p:txBody>
          <a:bodyPr/>
          <a:lstStyle/>
          <a:p>
            <a:fld id="{B47B6A9B-F21B-4E4C-A6AE-47F735533069}" type="slidenum">
              <a:rPr lang="en-GB" smtClean="0"/>
              <a:t>5</a:t>
            </a:fld>
            <a:endParaRPr lang="en-GB"/>
          </a:p>
        </p:txBody>
      </p:sp>
    </p:spTree>
    <p:extLst>
      <p:ext uri="{BB962C8B-B14F-4D97-AF65-F5344CB8AC3E}">
        <p14:creationId xmlns:p14="http://schemas.microsoft.com/office/powerpoint/2010/main" val="222241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we will </a:t>
            </a:r>
            <a:r>
              <a:rPr lang="en-GB" dirty="0" smtClean="0"/>
              <a:t>watch a short clip as Mary describes the day she and</a:t>
            </a:r>
            <a:r>
              <a:rPr lang="en-GB" baseline="0" dirty="0" smtClean="0"/>
              <a:t> Joseph lost Jesus.</a:t>
            </a:r>
            <a:endParaRPr lang="en-GB" dirty="0"/>
          </a:p>
        </p:txBody>
      </p:sp>
      <p:sp>
        <p:nvSpPr>
          <p:cNvPr id="4" name="Slide Number Placeholder 3"/>
          <p:cNvSpPr>
            <a:spLocks noGrp="1"/>
          </p:cNvSpPr>
          <p:nvPr>
            <p:ph type="sldNum" sz="quarter" idx="10"/>
          </p:nvPr>
        </p:nvSpPr>
        <p:spPr/>
        <p:txBody>
          <a:bodyPr/>
          <a:lstStyle/>
          <a:p>
            <a:fld id="{B47B6A9B-F21B-4E4C-A6AE-47F735533069}" type="slidenum">
              <a:rPr lang="en-GB" smtClean="0"/>
              <a:t>10</a:t>
            </a:fld>
            <a:endParaRPr lang="en-GB"/>
          </a:p>
        </p:txBody>
      </p:sp>
    </p:spTree>
    <p:extLst>
      <p:ext uri="{BB962C8B-B14F-4D97-AF65-F5344CB8AC3E}">
        <p14:creationId xmlns:p14="http://schemas.microsoft.com/office/powerpoint/2010/main" val="262602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B6A9B-F21B-4E4C-A6AE-47F735533069}" type="slidenum">
              <a:rPr lang="en-GB" smtClean="0"/>
              <a:t>11</a:t>
            </a:fld>
            <a:endParaRPr lang="en-GB"/>
          </a:p>
        </p:txBody>
      </p:sp>
    </p:spTree>
    <p:extLst>
      <p:ext uri="{BB962C8B-B14F-4D97-AF65-F5344CB8AC3E}">
        <p14:creationId xmlns:p14="http://schemas.microsoft.com/office/powerpoint/2010/main" val="397317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listening to our assembly and remember to keep Mary in your prayers</a:t>
            </a:r>
            <a:endParaRPr lang="en-GB" dirty="0"/>
          </a:p>
        </p:txBody>
      </p:sp>
      <p:sp>
        <p:nvSpPr>
          <p:cNvPr id="4" name="Slide Number Placeholder 3"/>
          <p:cNvSpPr>
            <a:spLocks noGrp="1"/>
          </p:cNvSpPr>
          <p:nvPr>
            <p:ph type="sldNum" sz="quarter" idx="10"/>
          </p:nvPr>
        </p:nvSpPr>
        <p:spPr/>
        <p:txBody>
          <a:bodyPr/>
          <a:lstStyle/>
          <a:p>
            <a:fld id="{B47B6A9B-F21B-4E4C-A6AE-47F735533069}" type="slidenum">
              <a:rPr lang="en-GB" smtClean="0"/>
              <a:t>14</a:t>
            </a:fld>
            <a:endParaRPr lang="en-GB"/>
          </a:p>
        </p:txBody>
      </p:sp>
    </p:spTree>
    <p:extLst>
      <p:ext uri="{BB962C8B-B14F-4D97-AF65-F5344CB8AC3E}">
        <p14:creationId xmlns:p14="http://schemas.microsoft.com/office/powerpoint/2010/main" val="305101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4D9F93E-2A31-43CA-8943-E24BAAB7831D}" type="datetimeFigureOut">
              <a:rPr lang="en-GB" smtClean="0"/>
              <a:t>25/05/2015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F46E6-17F6-4902-9E38-1EF341629EFF}" type="slidenum">
              <a:rPr lang="en-GB" smtClean="0"/>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9F93E-2A31-43CA-8943-E24BAAB7831D}" type="datetimeFigureOut">
              <a:rPr lang="en-GB" smtClean="0"/>
              <a:t>25/05/2015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9F93E-2A31-43CA-8943-E24BAAB7831D}" type="datetimeFigureOut">
              <a:rPr lang="en-GB" smtClean="0"/>
              <a:t>25/05/2015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9F93E-2A31-43CA-8943-E24BAAB7831D}" type="datetimeFigureOut">
              <a:rPr lang="en-GB" smtClean="0"/>
              <a:t>25/05/2015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4D9F93E-2A31-43CA-8943-E24BAAB7831D}" type="datetimeFigureOut">
              <a:rPr lang="en-GB" smtClean="0"/>
              <a:t>25/05/2015</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8CAF46E6-17F6-4902-9E38-1EF341629EF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9F93E-2A31-43CA-8943-E24BAAB7831D}" type="datetimeFigureOut">
              <a:rPr lang="en-GB" smtClean="0"/>
              <a:t>25/05/2015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D9F93E-2A31-43CA-8943-E24BAAB7831D}" type="datetimeFigureOut">
              <a:rPr lang="en-GB" smtClean="0"/>
              <a:t>25/05/2015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D9F93E-2A31-43CA-8943-E24BAAB7831D}" type="datetimeFigureOut">
              <a:rPr lang="en-GB" smtClean="0"/>
              <a:t>25/05/2015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9F93E-2A31-43CA-8943-E24BAAB7831D}" type="datetimeFigureOut">
              <a:rPr lang="en-GB" smtClean="0"/>
              <a:t>25/05/2015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AF46E6-17F6-4902-9E38-1EF341629EF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D9F93E-2A31-43CA-8943-E24BAAB7831D}" type="datetimeFigureOut">
              <a:rPr lang="en-GB" smtClean="0"/>
              <a:t>25/05/2015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AF46E6-17F6-4902-9E38-1EF341629EFF}" type="slidenum">
              <a:rPr lang="en-GB" smtClean="0"/>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4D9F93E-2A31-43CA-8943-E24BAAB7831D}" type="datetimeFigureOut">
              <a:rPr lang="en-GB" smtClean="0"/>
              <a:t>25/05/2015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AF46E6-17F6-4902-9E38-1EF341629EFF}" type="slidenum">
              <a:rPr lang="en-GB" smtClean="0"/>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4D9F93E-2A31-43CA-8943-E24BAAB7831D}" type="datetimeFigureOut">
              <a:rPr lang="en-GB" smtClean="0"/>
              <a:t>25/05/2015</a:t>
            </a:fld>
            <a:endParaRPr lang="en-GB"/>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CAF46E6-17F6-4902-9E38-1EF341629EFF}"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i6MvzhrvnM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Our Lady</a:t>
            </a:r>
            <a:endParaRPr lang="en-GB" sz="6000" dirty="0"/>
          </a:p>
        </p:txBody>
      </p:sp>
      <p:sp>
        <p:nvSpPr>
          <p:cNvPr id="3" name="Subtitle 2"/>
          <p:cNvSpPr>
            <a:spLocks noGrp="1"/>
          </p:cNvSpPr>
          <p:nvPr>
            <p:ph type="subTitle" idx="1"/>
          </p:nvPr>
        </p:nvSpPr>
        <p:spPr/>
        <p:txBody>
          <a:bodyPr/>
          <a:lstStyle/>
          <a:p>
            <a:r>
              <a:rPr lang="en-GB" dirty="0" smtClean="0"/>
              <a:t>Primary 5/6</a:t>
            </a:r>
          </a:p>
          <a:p>
            <a:endParaRPr lang="en-GB" dirty="0"/>
          </a:p>
        </p:txBody>
      </p:sp>
      <p:pic>
        <p:nvPicPr>
          <p:cNvPr id="1026" name="Picture 2" descr="http://www.catholicvocation.com/Our%20Lady%20Nove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052736"/>
            <a:ext cx="2400300" cy="4495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95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algn="ctr"/>
            <a:r>
              <a:rPr lang="en-GB" sz="5600" dirty="0" smtClean="0"/>
              <a:t>The Finding in the Temple</a:t>
            </a:r>
            <a:endParaRPr lang="en-GB" sz="5600" dirty="0"/>
          </a:p>
        </p:txBody>
      </p:sp>
      <p:sp>
        <p:nvSpPr>
          <p:cNvPr id="3" name="Content Placeholder 2"/>
          <p:cNvSpPr>
            <a:spLocks noGrp="1"/>
          </p:cNvSpPr>
          <p:nvPr>
            <p:ph sz="half" idx="1"/>
          </p:nvPr>
        </p:nvSpPr>
        <p:spPr/>
        <p:txBody>
          <a:bodyPr>
            <a:noAutofit/>
          </a:bodyPr>
          <a:lstStyle/>
          <a:p>
            <a:pPr marL="0" indent="0">
              <a:buNone/>
            </a:pPr>
            <a:r>
              <a:rPr lang="en-GB" dirty="0" smtClean="0">
                <a:solidFill>
                  <a:schemeClr val="tx1"/>
                </a:solidFill>
              </a:rPr>
              <a:t>When he was a little older, Jesus went to a service at the temple with Mary and Joseph. After the service, he stayed to talk to the teachers. Mary and Joseph thought he was lost and were very glad to find him there.</a:t>
            </a:r>
          </a:p>
          <a:p>
            <a:pPr marL="0" indent="0">
              <a:buNone/>
            </a:pPr>
            <a:endParaRPr lang="en-GB" sz="1600" dirty="0">
              <a:solidFill>
                <a:schemeClr val="bg1"/>
              </a:solidFill>
            </a:endParaRPr>
          </a:p>
          <a:p>
            <a:pPr marL="0" indent="0">
              <a:buNone/>
            </a:pPr>
            <a:r>
              <a:rPr lang="en-GB" sz="1600" dirty="0" smtClean="0">
                <a:solidFill>
                  <a:schemeClr val="bg1"/>
                </a:solidFill>
                <a:hlinkClick r:id="rId3"/>
              </a:rPr>
              <a:t>www.youtube.com/watch?v=i6MvzhrvnMs</a:t>
            </a:r>
            <a:endParaRPr lang="en-GB" sz="1600" dirty="0" smtClean="0">
              <a:solidFill>
                <a:schemeClr val="bg1"/>
              </a:solidFill>
            </a:endParaRPr>
          </a:p>
          <a:p>
            <a:pPr marL="0" indent="0">
              <a:buNone/>
            </a:pPr>
            <a:endParaRPr lang="en-GB" sz="1600" dirty="0">
              <a:solidFill>
                <a:schemeClr val="bg1"/>
              </a:solidFill>
            </a:endParaRPr>
          </a:p>
          <a:p>
            <a:pPr marL="0" indent="0">
              <a:buNone/>
            </a:pPr>
            <a:endParaRPr lang="en-GB" sz="1600" dirty="0" smtClean="0">
              <a:solidFill>
                <a:schemeClr val="bg1"/>
              </a:solidFill>
            </a:endParaRPr>
          </a:p>
        </p:txBody>
      </p:sp>
      <p:sp>
        <p:nvSpPr>
          <p:cNvPr id="4" name="Content Placeholder 3"/>
          <p:cNvSpPr>
            <a:spLocks noGrp="1"/>
          </p:cNvSpPr>
          <p:nvPr>
            <p:ph sz="half" idx="2"/>
          </p:nvPr>
        </p:nvSpPr>
        <p:spPr/>
        <p:txBody>
          <a:bodyPr>
            <a:normAutofit/>
          </a:bodyPr>
          <a:lstStyle/>
          <a:p>
            <a:endParaRPr lang="en-GB"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626987"/>
            <a:ext cx="381642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88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The Rosary</a:t>
            </a:r>
            <a:endParaRPr lang="en-GB" sz="6000" dirty="0"/>
          </a:p>
        </p:txBody>
      </p:sp>
      <p:sp>
        <p:nvSpPr>
          <p:cNvPr id="3" name="Content Placeholder 2"/>
          <p:cNvSpPr>
            <a:spLocks noGrp="1"/>
          </p:cNvSpPr>
          <p:nvPr>
            <p:ph sz="half" idx="1"/>
          </p:nvPr>
        </p:nvSpPr>
        <p:spPr/>
        <p:txBody>
          <a:bodyPr>
            <a:normAutofit/>
          </a:bodyPr>
          <a:lstStyle/>
          <a:p>
            <a:pPr marL="0" indent="0">
              <a:buNone/>
            </a:pPr>
            <a:r>
              <a:rPr lang="en-GB" sz="3600" b="1" dirty="0" smtClean="0">
                <a:solidFill>
                  <a:schemeClr val="tx1"/>
                </a:solidFill>
              </a:rPr>
              <a:t>Together as a school we will say the first decade of the Rosary, led by primary 5/6, to honour Our Lady.</a:t>
            </a:r>
          </a:p>
          <a:p>
            <a:pPr marL="0" indent="0">
              <a:buNone/>
            </a:pPr>
            <a:r>
              <a:rPr lang="en-GB" sz="3600" b="1" dirty="0" smtClean="0">
                <a:solidFill>
                  <a:schemeClr val="tx1"/>
                </a:solidFill>
              </a:rPr>
              <a:t>please join in.</a:t>
            </a:r>
            <a:endParaRPr lang="en-GB" sz="3600" b="1" dirty="0">
              <a:solidFill>
                <a:schemeClr val="tx1"/>
              </a:solidFill>
            </a:endParaRPr>
          </a:p>
        </p:txBody>
      </p:sp>
      <p:sp>
        <p:nvSpPr>
          <p:cNvPr id="4" name="Content Placeholder 3"/>
          <p:cNvSpPr>
            <a:spLocks noGrp="1"/>
          </p:cNvSpPr>
          <p:nvPr>
            <p:ph sz="half" idx="2"/>
          </p:nvPr>
        </p:nvSpPr>
        <p:spPr/>
        <p:txBody>
          <a:bodyPr/>
          <a:lstStyle/>
          <a:p>
            <a:endParaRPr lang="en-GB"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76672"/>
            <a:ext cx="4248472" cy="606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82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pPr algn="ctr"/>
            <a:r>
              <a:rPr lang="en-GB" sz="6000" dirty="0" smtClean="0"/>
              <a:t>Holy virgin by Gods Decree</a:t>
            </a:r>
            <a:endParaRPr lang="en-GB" sz="6000" dirty="0"/>
          </a:p>
        </p:txBody>
      </p:sp>
      <p:sp>
        <p:nvSpPr>
          <p:cNvPr id="3" name="Content Placeholder 2"/>
          <p:cNvSpPr>
            <a:spLocks noGrp="1"/>
          </p:cNvSpPr>
          <p:nvPr>
            <p:ph idx="1"/>
          </p:nvPr>
        </p:nvSpPr>
        <p:spPr>
          <a:xfrm>
            <a:off x="467544" y="1916832"/>
            <a:ext cx="8229600" cy="4525963"/>
          </a:xfrm>
        </p:spPr>
        <p:txBody>
          <a:bodyPr>
            <a:normAutofit lnSpcReduction="10000"/>
          </a:bodyPr>
          <a:lstStyle/>
          <a:p>
            <a:pPr marL="514350" indent="-514350">
              <a:buAutoNum type="arabicPeriod"/>
            </a:pPr>
            <a:r>
              <a:rPr lang="en-GB" sz="2800" b="1" dirty="0" smtClean="0">
                <a:solidFill>
                  <a:schemeClr val="tx1"/>
                </a:solidFill>
              </a:rPr>
              <a:t>Holy Virgin, by God’s Decree,</a:t>
            </a:r>
          </a:p>
          <a:p>
            <a:pPr marL="0" indent="0">
              <a:buNone/>
            </a:pPr>
            <a:r>
              <a:rPr lang="en-GB" sz="2800" b="1" dirty="0" smtClean="0">
                <a:solidFill>
                  <a:schemeClr val="tx1"/>
                </a:solidFill>
              </a:rPr>
              <a:t>      you were called eternally;</a:t>
            </a:r>
          </a:p>
          <a:p>
            <a:pPr marL="0" indent="0">
              <a:buNone/>
            </a:pPr>
            <a:r>
              <a:rPr lang="en-GB" sz="2800" b="1" dirty="0">
                <a:solidFill>
                  <a:schemeClr val="tx1"/>
                </a:solidFill>
              </a:rPr>
              <a:t> </a:t>
            </a:r>
            <a:r>
              <a:rPr lang="en-GB" sz="2800" b="1" dirty="0" smtClean="0">
                <a:solidFill>
                  <a:schemeClr val="tx1"/>
                </a:solidFill>
              </a:rPr>
              <a:t>     that he could give his Son to our race.</a:t>
            </a:r>
          </a:p>
          <a:p>
            <a:pPr marL="0" indent="0">
              <a:buNone/>
            </a:pPr>
            <a:r>
              <a:rPr lang="en-GB" sz="2800" b="1" dirty="0">
                <a:solidFill>
                  <a:schemeClr val="tx1"/>
                </a:solidFill>
              </a:rPr>
              <a:t> </a:t>
            </a:r>
            <a:r>
              <a:rPr lang="en-GB" sz="2800" b="1" dirty="0" smtClean="0">
                <a:solidFill>
                  <a:schemeClr val="tx1"/>
                </a:solidFill>
              </a:rPr>
              <a:t>     Mary, we praise you, hail full of grace.</a:t>
            </a:r>
          </a:p>
          <a:p>
            <a:pPr marL="0" indent="0">
              <a:buNone/>
            </a:pPr>
            <a:r>
              <a:rPr lang="en-GB" sz="2800" b="1" dirty="0">
                <a:solidFill>
                  <a:schemeClr val="tx1"/>
                </a:solidFill>
              </a:rPr>
              <a:t> </a:t>
            </a:r>
            <a:r>
              <a:rPr lang="en-GB" sz="2800" b="1" dirty="0" smtClean="0">
                <a:solidFill>
                  <a:schemeClr val="tx1"/>
                </a:solidFill>
              </a:rPr>
              <a:t>     </a:t>
            </a:r>
            <a:r>
              <a:rPr lang="en-GB" sz="2800" i="1" dirty="0" smtClean="0">
                <a:solidFill>
                  <a:schemeClr val="tx1"/>
                </a:solidFill>
              </a:rPr>
              <a:t>Ave, </a:t>
            </a:r>
            <a:r>
              <a:rPr lang="en-GB" sz="2800" i="1" dirty="0" err="1" smtClean="0">
                <a:solidFill>
                  <a:schemeClr val="tx1"/>
                </a:solidFill>
              </a:rPr>
              <a:t>ave</a:t>
            </a:r>
            <a:r>
              <a:rPr lang="en-GB" sz="2800" i="1" dirty="0" smtClean="0">
                <a:solidFill>
                  <a:schemeClr val="tx1"/>
                </a:solidFill>
              </a:rPr>
              <a:t>, </a:t>
            </a:r>
            <a:r>
              <a:rPr lang="en-GB" sz="2800" i="1" dirty="0" err="1" smtClean="0">
                <a:solidFill>
                  <a:schemeClr val="tx1"/>
                </a:solidFill>
              </a:rPr>
              <a:t>ave</a:t>
            </a:r>
            <a:r>
              <a:rPr lang="en-GB" sz="2800" i="1" dirty="0" smtClean="0">
                <a:solidFill>
                  <a:schemeClr val="tx1"/>
                </a:solidFill>
              </a:rPr>
              <a:t>, Maria</a:t>
            </a:r>
          </a:p>
          <a:p>
            <a:pPr marL="514350" indent="-514350">
              <a:buAutoNum type="arabicPeriod" startAt="2"/>
            </a:pPr>
            <a:r>
              <a:rPr lang="en-GB" sz="2800" b="1" dirty="0" smtClean="0">
                <a:solidFill>
                  <a:schemeClr val="tx1"/>
                </a:solidFill>
              </a:rPr>
              <a:t>By your faith and loving accord,</a:t>
            </a:r>
          </a:p>
          <a:p>
            <a:pPr marL="0" indent="0">
              <a:buNone/>
            </a:pPr>
            <a:r>
              <a:rPr lang="en-GB" sz="2800" b="1" dirty="0">
                <a:solidFill>
                  <a:schemeClr val="tx1"/>
                </a:solidFill>
              </a:rPr>
              <a:t> </a:t>
            </a:r>
            <a:r>
              <a:rPr lang="en-GB" sz="2800" b="1" dirty="0" smtClean="0">
                <a:solidFill>
                  <a:schemeClr val="tx1"/>
                </a:solidFill>
              </a:rPr>
              <a:t>    as the handmaid of the Lord,</a:t>
            </a:r>
          </a:p>
          <a:p>
            <a:pPr marL="0" indent="0">
              <a:buNone/>
            </a:pPr>
            <a:r>
              <a:rPr lang="en-GB" sz="2800" b="1" dirty="0">
                <a:solidFill>
                  <a:schemeClr val="tx1"/>
                </a:solidFill>
              </a:rPr>
              <a:t> </a:t>
            </a:r>
            <a:r>
              <a:rPr lang="en-GB" sz="2800" b="1" dirty="0" smtClean="0">
                <a:solidFill>
                  <a:schemeClr val="tx1"/>
                </a:solidFill>
              </a:rPr>
              <a:t>    you undertook God’s plan to embrace.</a:t>
            </a:r>
          </a:p>
          <a:p>
            <a:pPr marL="0" indent="0">
              <a:buNone/>
            </a:pPr>
            <a:r>
              <a:rPr lang="en-GB" sz="2800" b="1" dirty="0">
                <a:solidFill>
                  <a:schemeClr val="tx1"/>
                </a:solidFill>
              </a:rPr>
              <a:t> </a:t>
            </a:r>
            <a:r>
              <a:rPr lang="en-GB" sz="2800" b="1" dirty="0" smtClean="0">
                <a:solidFill>
                  <a:schemeClr val="tx1"/>
                </a:solidFill>
              </a:rPr>
              <a:t>    Mary, we thank you, hail, full of grace.</a:t>
            </a:r>
          </a:p>
        </p:txBody>
      </p:sp>
    </p:spTree>
    <p:extLst>
      <p:ext uri="{BB962C8B-B14F-4D97-AF65-F5344CB8AC3E}">
        <p14:creationId xmlns:p14="http://schemas.microsoft.com/office/powerpoint/2010/main" val="348149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smtClean="0">
                <a:solidFill>
                  <a:schemeClr val="tx1"/>
                </a:solidFill>
              </a:rPr>
              <a:t>Bidding Prayers</a:t>
            </a:r>
            <a:endParaRPr lang="en-GB" sz="4400" dirty="0">
              <a:solidFill>
                <a:schemeClr val="tx1"/>
              </a:solidFill>
            </a:endParaRPr>
          </a:p>
        </p:txBody>
      </p:sp>
      <p:sp>
        <p:nvSpPr>
          <p:cNvPr id="4" name="Text Placeholder 3"/>
          <p:cNvSpPr>
            <a:spLocks noGrp="1"/>
          </p:cNvSpPr>
          <p:nvPr>
            <p:ph type="body" idx="1"/>
          </p:nvPr>
        </p:nvSpPr>
        <p:spPr/>
        <p:txBody>
          <a:bodyPr/>
          <a:lstStyle/>
          <a:p>
            <a:endParaRPr lang="en-GB"/>
          </a:p>
        </p:txBody>
      </p:sp>
      <p:sp>
        <p:nvSpPr>
          <p:cNvPr id="5" name="Content Placeholder 4"/>
          <p:cNvSpPr>
            <a:spLocks noGrp="1"/>
          </p:cNvSpPr>
          <p:nvPr>
            <p:ph sz="half" idx="2"/>
          </p:nvPr>
        </p:nvSpPr>
        <p:spPr>
          <a:xfrm>
            <a:off x="457200" y="1700808"/>
            <a:ext cx="3034680" cy="4752527"/>
          </a:xfrm>
        </p:spPr>
        <p:txBody>
          <a:bodyPr>
            <a:normAutofit lnSpcReduction="10000"/>
          </a:bodyPr>
          <a:lstStyle/>
          <a:p>
            <a:pPr marL="0" indent="0">
              <a:buNone/>
            </a:pPr>
            <a:r>
              <a:rPr lang="en-GB" b="1" dirty="0">
                <a:solidFill>
                  <a:schemeClr val="tx1"/>
                </a:solidFill>
              </a:rPr>
              <a:t>We pray for all those who suffer and those who care for them,</a:t>
            </a:r>
            <a:br>
              <a:rPr lang="en-GB" b="1" dirty="0">
                <a:solidFill>
                  <a:schemeClr val="tx1"/>
                </a:solidFill>
              </a:rPr>
            </a:br>
            <a:r>
              <a:rPr lang="en-GB" b="1" dirty="0">
                <a:solidFill>
                  <a:schemeClr val="tx1"/>
                </a:solidFill>
              </a:rPr>
              <a:t>as Mary knew the agony of her son's suffering when she stood at the foot of the </a:t>
            </a:r>
            <a:r>
              <a:rPr lang="en-GB" b="1" dirty="0" smtClean="0">
                <a:solidFill>
                  <a:schemeClr val="tx1"/>
                </a:solidFill>
              </a:rPr>
              <a:t>cross. </a:t>
            </a:r>
          </a:p>
          <a:p>
            <a:pPr marL="0" indent="0">
              <a:buNone/>
            </a:pPr>
            <a:r>
              <a:rPr lang="en-GB" b="1" dirty="0" smtClean="0">
                <a:solidFill>
                  <a:schemeClr val="tx1"/>
                </a:solidFill>
              </a:rPr>
              <a:t>May </a:t>
            </a:r>
            <a:r>
              <a:rPr lang="en-GB" b="1" dirty="0">
                <a:solidFill>
                  <a:schemeClr val="tx1"/>
                </a:solidFill>
              </a:rPr>
              <a:t>God bless all those who </a:t>
            </a:r>
            <a:r>
              <a:rPr lang="en-GB" b="1" dirty="0" smtClean="0">
                <a:solidFill>
                  <a:schemeClr val="tx1"/>
                </a:solidFill>
              </a:rPr>
              <a:t>suffer.</a:t>
            </a:r>
          </a:p>
          <a:p>
            <a:pPr marL="0" indent="0">
              <a:buNone/>
            </a:pPr>
            <a:r>
              <a:rPr lang="en-GB" b="1" dirty="0" smtClean="0">
                <a:solidFill>
                  <a:schemeClr val="tx1"/>
                </a:solidFill>
              </a:rPr>
              <a:t>Lord Hear us</a:t>
            </a:r>
          </a:p>
          <a:p>
            <a:pPr marL="0" indent="0">
              <a:buNone/>
            </a:pPr>
            <a:r>
              <a:rPr lang="en-GB" i="1" dirty="0" smtClean="0">
                <a:solidFill>
                  <a:schemeClr val="tx1"/>
                </a:solidFill>
              </a:rPr>
              <a:t>Response: Lord, Graciously hear us</a:t>
            </a:r>
            <a:endParaRPr lang="en-GB" i="1" dirty="0">
              <a:solidFill>
                <a:schemeClr val="tx1"/>
              </a:solidFill>
            </a:endParaRPr>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a:xfrm>
            <a:off x="5652120" y="1700808"/>
            <a:ext cx="3034680" cy="4608512"/>
          </a:xfrm>
        </p:spPr>
        <p:txBody>
          <a:bodyPr/>
          <a:lstStyle/>
          <a:p>
            <a:pPr marL="0" indent="0">
              <a:buNone/>
            </a:pPr>
            <a:r>
              <a:rPr lang="en-GB" b="1" dirty="0">
                <a:solidFill>
                  <a:schemeClr val="tx1"/>
                </a:solidFill>
                <a:latin typeface="+mj-lt"/>
              </a:rPr>
              <a:t>We pray for </a:t>
            </a:r>
            <a:r>
              <a:rPr lang="en-GB" b="1" dirty="0" smtClean="0">
                <a:solidFill>
                  <a:schemeClr val="tx1"/>
                </a:solidFill>
                <a:latin typeface="+mj-lt"/>
              </a:rPr>
              <a:t>our family and friends and all those who care for us,</a:t>
            </a:r>
            <a:r>
              <a:rPr lang="en-GB" b="1" dirty="0">
                <a:solidFill>
                  <a:schemeClr val="tx1"/>
                </a:solidFill>
                <a:latin typeface="+mj-lt"/>
              </a:rPr>
              <a:t/>
            </a:r>
            <a:br>
              <a:rPr lang="en-GB" b="1" dirty="0">
                <a:solidFill>
                  <a:schemeClr val="tx1"/>
                </a:solidFill>
                <a:latin typeface="+mj-lt"/>
              </a:rPr>
            </a:br>
            <a:r>
              <a:rPr lang="en-GB" b="1" dirty="0">
                <a:solidFill>
                  <a:schemeClr val="tx1"/>
                </a:solidFill>
                <a:latin typeface="+mj-lt"/>
              </a:rPr>
              <a:t>may Mary protect them all with her </a:t>
            </a:r>
            <a:r>
              <a:rPr lang="en-GB" b="1" dirty="0" smtClean="0">
                <a:solidFill>
                  <a:schemeClr val="tx1"/>
                </a:solidFill>
                <a:latin typeface="+mj-lt"/>
              </a:rPr>
              <a:t>prayers</a:t>
            </a:r>
            <a:r>
              <a:rPr lang="en-GB" b="1" dirty="0">
                <a:solidFill>
                  <a:schemeClr val="tx1"/>
                </a:solidFill>
                <a:latin typeface="+mj-lt"/>
              </a:rPr>
              <a:t>.</a:t>
            </a:r>
            <a:br>
              <a:rPr lang="en-GB" b="1" dirty="0">
                <a:solidFill>
                  <a:schemeClr val="tx1"/>
                </a:solidFill>
                <a:latin typeface="+mj-lt"/>
              </a:rPr>
            </a:br>
            <a:r>
              <a:rPr lang="en-GB" b="1" dirty="0">
                <a:solidFill>
                  <a:schemeClr val="tx1"/>
                </a:solidFill>
                <a:latin typeface="+mj-lt"/>
              </a:rPr>
              <a:t>Lord, hear us. </a:t>
            </a:r>
            <a:endParaRPr lang="en-GB" b="1" dirty="0" smtClean="0">
              <a:solidFill>
                <a:schemeClr val="tx1"/>
              </a:solidFill>
              <a:latin typeface="+mj-lt"/>
            </a:endParaRPr>
          </a:p>
          <a:p>
            <a:pPr marL="0" indent="0">
              <a:buNone/>
            </a:pPr>
            <a:r>
              <a:rPr lang="en-GB" i="1" dirty="0" smtClean="0">
                <a:solidFill>
                  <a:schemeClr val="tx1"/>
                </a:solidFill>
                <a:latin typeface="+mj-lt"/>
              </a:rPr>
              <a:t>Response: Lord</a:t>
            </a:r>
            <a:r>
              <a:rPr lang="en-GB" i="1" dirty="0">
                <a:solidFill>
                  <a:schemeClr val="tx1"/>
                </a:solidFill>
                <a:latin typeface="+mj-lt"/>
              </a:rPr>
              <a:t>, graciously hear us.</a:t>
            </a:r>
          </a:p>
        </p:txBody>
      </p:sp>
      <p:sp>
        <p:nvSpPr>
          <p:cNvPr id="3" name="AutoShape 2" descr="Image result for pray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3" y="2492896"/>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852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Our Lady</a:t>
            </a:r>
            <a:endParaRPr lang="en-GB"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solidFill>
              </a:rPr>
              <a:t>P5/6</a:t>
            </a:r>
            <a:endParaRPr lang="en-GB"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090613"/>
            <a:ext cx="25844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465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Mary the Mother of God</a:t>
            </a:r>
            <a:endParaRPr lang="en-GB" dirty="0"/>
          </a:p>
        </p:txBody>
      </p:sp>
      <p:sp>
        <p:nvSpPr>
          <p:cNvPr id="3" name="Content Placeholder 2"/>
          <p:cNvSpPr>
            <a:spLocks noGrp="1"/>
          </p:cNvSpPr>
          <p:nvPr>
            <p:ph sz="half" idx="1"/>
          </p:nvPr>
        </p:nvSpPr>
        <p:spPr>
          <a:xfrm>
            <a:off x="460374" y="1412776"/>
            <a:ext cx="4255641" cy="4525963"/>
          </a:xfrm>
        </p:spPr>
        <p:txBody>
          <a:bodyPr>
            <a:noAutofit/>
          </a:bodyPr>
          <a:lstStyle/>
          <a:p>
            <a:pPr marL="0" indent="0">
              <a:buNone/>
            </a:pPr>
            <a:r>
              <a:rPr lang="en-GB" sz="2100" dirty="0" smtClean="0">
                <a:solidFill>
                  <a:schemeClr val="tx1"/>
                </a:solidFill>
              </a:rPr>
              <a:t>During the month of May we honour Our Lady, the Mother of God. We can do this by reciting the Rosary. The Rosary is the traditional devotion in honour of the Mother of God. Combining vocal and mental prayer. It is made up of 20 decades which are divided into 4 parts of decades, each of which we recall our Lord’s life, passion and Glory. </a:t>
            </a:r>
          </a:p>
          <a:p>
            <a:pPr marL="0" indent="0">
              <a:buNone/>
            </a:pPr>
            <a:r>
              <a:rPr lang="en-GB" sz="2100" dirty="0" smtClean="0">
                <a:solidFill>
                  <a:schemeClr val="tx1"/>
                </a:solidFill>
              </a:rPr>
              <a:t>The Rosary is the prayer which is most pleasing to Our Lady. The word Rosary means a garland or wreath of roses and each prayer said in the Rosary is a spiritual rose offered to our blessed Mother.</a:t>
            </a:r>
            <a:endParaRPr lang="en-GB" sz="2100" dirty="0">
              <a:solidFill>
                <a:schemeClr val="tx1"/>
              </a:solidFill>
            </a:endParaRPr>
          </a:p>
        </p:txBody>
      </p:sp>
      <p:sp>
        <p:nvSpPr>
          <p:cNvPr id="5" name="Content Placeholder 4"/>
          <p:cNvSpPr>
            <a:spLocks noGrp="1"/>
          </p:cNvSpPr>
          <p:nvPr>
            <p:ph sz="half" idx="2"/>
          </p:nvPr>
        </p:nvSpPr>
        <p:spPr/>
        <p:txBody>
          <a:bodyPr>
            <a:normAutofit/>
          </a:bodyPr>
          <a:lstStyle/>
          <a:p>
            <a:endParaRPr lang="en-GB" dirty="0"/>
          </a:p>
        </p:txBody>
      </p:sp>
      <p:sp>
        <p:nvSpPr>
          <p:cNvPr id="4" name="AutoShape 2" descr="Image result for red ro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084" y="1412776"/>
            <a:ext cx="25922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293096"/>
            <a:ext cx="381642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532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normAutofit/>
          </a:bodyPr>
          <a:lstStyle/>
          <a:p>
            <a:pPr marL="0" indent="0">
              <a:buNone/>
            </a:pPr>
            <a:r>
              <a:rPr lang="en-GB" sz="3600" b="1" dirty="0" smtClean="0">
                <a:solidFill>
                  <a:schemeClr val="tx1"/>
                </a:solidFill>
              </a:rPr>
              <a:t>Primary 5/6 designed and then made their own set of Rosary beads…. aren’t they wonderful?</a:t>
            </a:r>
            <a:endParaRPr lang="en-GB" sz="3600" b="1" dirty="0">
              <a:solidFill>
                <a:schemeClr val="tx1"/>
              </a:solidFill>
            </a:endParaRPr>
          </a:p>
        </p:txBody>
      </p:sp>
      <p:sp>
        <p:nvSpPr>
          <p:cNvPr id="4" name="Content Placeholder 3"/>
          <p:cNvSpPr>
            <a:spLocks noGrp="1"/>
          </p:cNvSpPr>
          <p:nvPr>
            <p:ph sz="half" idx="2"/>
          </p:nvPr>
        </p:nvSpPr>
        <p:spPr/>
        <p:txBody>
          <a:bodyPr/>
          <a:lstStyle/>
          <a:p>
            <a:endParaRPr lang="en-GB" dirty="0"/>
          </a:p>
        </p:txBody>
      </p:sp>
      <p:pic>
        <p:nvPicPr>
          <p:cNvPr id="1026" name="Picture 2" descr="C:\Users\lisa.donnelly\Pictures\2015-05-25\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601" y="1580166"/>
            <a:ext cx="1583371" cy="11826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isa.donnelly\Pictures\2015-05-25\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269" y="1616171"/>
            <a:ext cx="1486963" cy="1110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isa.donnelly\Pictures\2015-05-25\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104" y="2811441"/>
            <a:ext cx="1539275" cy="20608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isa.donnelly\Pictures\2015-05-25\0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3361" y="4018756"/>
            <a:ext cx="1055222" cy="1412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isa.donnelly\Pictures\2015-05-25\0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2811441"/>
            <a:ext cx="1193014" cy="159725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isa.donnelly\Pictures\2015-05-25\0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6329" y="4725144"/>
            <a:ext cx="1109005"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isa.donnelly\Pictures\2015-05-25\02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2631" y="4944643"/>
            <a:ext cx="1146124" cy="153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74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Ave Maria</a:t>
            </a:r>
            <a:endParaRPr lang="en-GB" sz="6000" dirty="0"/>
          </a:p>
        </p:txBody>
      </p:sp>
      <p:sp>
        <p:nvSpPr>
          <p:cNvPr id="3" name="Content Placeholder 2"/>
          <p:cNvSpPr>
            <a:spLocks noGrp="1"/>
          </p:cNvSpPr>
          <p:nvPr>
            <p:ph idx="1"/>
          </p:nvPr>
        </p:nvSpPr>
        <p:spPr>
          <a:xfrm>
            <a:off x="457200" y="1484784"/>
            <a:ext cx="8229600" cy="4641379"/>
          </a:xfrm>
        </p:spPr>
        <p:txBody>
          <a:bodyPr>
            <a:normAutofit fontScale="92500" lnSpcReduction="10000"/>
          </a:bodyPr>
          <a:lstStyle/>
          <a:p>
            <a:pPr marL="0" indent="0">
              <a:buNone/>
            </a:pPr>
            <a:r>
              <a:rPr lang="en-GB" sz="3000" b="1" dirty="0" smtClean="0">
                <a:solidFill>
                  <a:schemeClr val="tx1"/>
                </a:solidFill>
              </a:rPr>
              <a:t>1. </a:t>
            </a:r>
            <a:r>
              <a:rPr lang="en-GB" sz="2800" b="1" dirty="0" smtClean="0">
                <a:solidFill>
                  <a:schemeClr val="tx1"/>
                </a:solidFill>
              </a:rPr>
              <a:t>As I kneel before you,</a:t>
            </a:r>
          </a:p>
          <a:p>
            <a:pPr marL="0" indent="0">
              <a:buNone/>
            </a:pPr>
            <a:r>
              <a:rPr lang="en-GB" sz="2800" b="1" dirty="0" smtClean="0">
                <a:solidFill>
                  <a:schemeClr val="tx1"/>
                </a:solidFill>
              </a:rPr>
              <a:t>    as I bow my head in prayer,</a:t>
            </a:r>
          </a:p>
          <a:p>
            <a:pPr marL="0" indent="0">
              <a:buNone/>
            </a:pPr>
            <a:r>
              <a:rPr lang="en-GB" sz="2800" b="1" dirty="0" smtClean="0">
                <a:solidFill>
                  <a:schemeClr val="tx1"/>
                </a:solidFill>
              </a:rPr>
              <a:t>    take this day, make it yours</a:t>
            </a:r>
          </a:p>
          <a:p>
            <a:pPr marL="0" indent="0">
              <a:buNone/>
            </a:pPr>
            <a:r>
              <a:rPr lang="en-GB" sz="2800" b="1" dirty="0" smtClean="0">
                <a:solidFill>
                  <a:schemeClr val="tx1"/>
                </a:solidFill>
              </a:rPr>
              <a:t>    and fill me with your love.</a:t>
            </a:r>
          </a:p>
          <a:p>
            <a:pPr marL="0" indent="0">
              <a:buNone/>
            </a:pPr>
            <a:r>
              <a:rPr lang="en-GB" sz="2800" i="1" dirty="0" smtClean="0">
                <a:solidFill>
                  <a:schemeClr val="tx1"/>
                </a:solidFill>
              </a:rPr>
              <a:t>    Ave, Maria, gratia plena,</a:t>
            </a:r>
          </a:p>
          <a:p>
            <a:pPr marL="0" indent="0">
              <a:buNone/>
            </a:pPr>
            <a:r>
              <a:rPr lang="en-GB" sz="2800" i="1" dirty="0" smtClean="0">
                <a:solidFill>
                  <a:schemeClr val="tx1"/>
                </a:solidFill>
              </a:rPr>
              <a:t>    Dominus </a:t>
            </a:r>
            <a:r>
              <a:rPr lang="en-GB" sz="2800" i="1" dirty="0" err="1" smtClean="0">
                <a:solidFill>
                  <a:schemeClr val="tx1"/>
                </a:solidFill>
              </a:rPr>
              <a:t>tecum</a:t>
            </a:r>
            <a:r>
              <a:rPr lang="en-GB" sz="2800" i="1" dirty="0" smtClean="0">
                <a:solidFill>
                  <a:schemeClr val="tx1"/>
                </a:solidFill>
              </a:rPr>
              <a:t>, </a:t>
            </a:r>
            <a:r>
              <a:rPr lang="en-GB" sz="2800" i="1" dirty="0" err="1" smtClean="0">
                <a:solidFill>
                  <a:schemeClr val="tx1"/>
                </a:solidFill>
              </a:rPr>
              <a:t>benedicta</a:t>
            </a:r>
            <a:r>
              <a:rPr lang="en-GB" sz="2800" i="1" dirty="0" smtClean="0">
                <a:solidFill>
                  <a:schemeClr val="tx1"/>
                </a:solidFill>
              </a:rPr>
              <a:t> </a:t>
            </a:r>
            <a:r>
              <a:rPr lang="en-GB" sz="2800" i="1" dirty="0" err="1" smtClean="0">
                <a:solidFill>
                  <a:schemeClr val="tx1"/>
                </a:solidFill>
              </a:rPr>
              <a:t>tu</a:t>
            </a:r>
            <a:endParaRPr lang="en-GB" sz="2800" i="1" dirty="0" smtClean="0">
              <a:solidFill>
                <a:schemeClr val="tx1"/>
              </a:solidFill>
            </a:endParaRPr>
          </a:p>
          <a:p>
            <a:pPr marL="0" indent="0">
              <a:buNone/>
            </a:pPr>
            <a:r>
              <a:rPr lang="en-GB" sz="2800" b="1" dirty="0" smtClean="0">
                <a:solidFill>
                  <a:schemeClr val="tx1"/>
                </a:solidFill>
              </a:rPr>
              <a:t>2. All I have I give you,</a:t>
            </a:r>
          </a:p>
          <a:p>
            <a:pPr marL="0" indent="0">
              <a:buNone/>
            </a:pPr>
            <a:r>
              <a:rPr lang="en-GB" sz="2800" b="1" dirty="0" smtClean="0">
                <a:solidFill>
                  <a:schemeClr val="tx1"/>
                </a:solidFill>
              </a:rPr>
              <a:t>    </a:t>
            </a:r>
            <a:r>
              <a:rPr lang="en-GB" sz="2800" b="1" dirty="0" err="1" smtClean="0">
                <a:solidFill>
                  <a:schemeClr val="tx1"/>
                </a:solidFill>
              </a:rPr>
              <a:t>ev’ry</a:t>
            </a:r>
            <a:r>
              <a:rPr lang="en-GB" sz="2800" b="1" dirty="0" smtClean="0">
                <a:solidFill>
                  <a:schemeClr val="tx1"/>
                </a:solidFill>
              </a:rPr>
              <a:t> dream and wish are yours;</a:t>
            </a:r>
          </a:p>
          <a:p>
            <a:pPr marL="0" indent="0">
              <a:buNone/>
            </a:pPr>
            <a:r>
              <a:rPr lang="en-GB" sz="2800" b="1" dirty="0" smtClean="0">
                <a:solidFill>
                  <a:schemeClr val="tx1"/>
                </a:solidFill>
              </a:rPr>
              <a:t>    mother of Christ, mother of mine,</a:t>
            </a:r>
          </a:p>
          <a:p>
            <a:pPr marL="0" indent="0">
              <a:buNone/>
            </a:pPr>
            <a:r>
              <a:rPr lang="en-GB" sz="2800" b="1" dirty="0" smtClean="0">
                <a:solidFill>
                  <a:schemeClr val="tx1"/>
                </a:solidFill>
              </a:rPr>
              <a:t>    Present them to my Lord</a:t>
            </a:r>
          </a:p>
        </p:txBody>
      </p:sp>
    </p:spTree>
    <p:extLst>
      <p:ext uri="{BB962C8B-B14F-4D97-AF65-F5344CB8AC3E}">
        <p14:creationId xmlns:p14="http://schemas.microsoft.com/office/powerpoint/2010/main" val="120773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The 5 joyful Mysteries</a:t>
            </a:r>
            <a:endParaRPr lang="en-GB" sz="6000" dirty="0"/>
          </a:p>
        </p:txBody>
      </p:sp>
      <p:sp>
        <p:nvSpPr>
          <p:cNvPr id="3" name="Content Placeholder 2"/>
          <p:cNvSpPr>
            <a:spLocks noGrp="1"/>
          </p:cNvSpPr>
          <p:nvPr>
            <p:ph idx="1"/>
          </p:nvPr>
        </p:nvSpPr>
        <p:spPr/>
        <p:txBody>
          <a:bodyPr>
            <a:normAutofit/>
          </a:bodyPr>
          <a:lstStyle/>
          <a:p>
            <a:pPr marL="0" indent="0" algn="ctr">
              <a:buNone/>
            </a:pPr>
            <a:endParaRPr lang="en-GB" sz="4000" b="1" dirty="0" smtClean="0">
              <a:solidFill>
                <a:schemeClr val="bg1"/>
              </a:solidFill>
              <a:latin typeface="+mj-lt"/>
              <a:cs typeface="Aharoni" panose="02010803020104030203" pitchFamily="2" charset="-79"/>
            </a:endParaRPr>
          </a:p>
          <a:p>
            <a:pPr marL="0" indent="0" algn="ctr">
              <a:buNone/>
            </a:pPr>
            <a:r>
              <a:rPr lang="en-GB" sz="4000" b="1" dirty="0" smtClean="0">
                <a:solidFill>
                  <a:schemeClr val="tx1"/>
                </a:solidFill>
                <a:latin typeface="+mj-lt"/>
                <a:cs typeface="Aharoni" panose="02010803020104030203" pitchFamily="2" charset="-79"/>
              </a:rPr>
              <a:t>The Annunciation</a:t>
            </a:r>
          </a:p>
          <a:p>
            <a:pPr marL="0" indent="0" algn="ctr">
              <a:buNone/>
            </a:pPr>
            <a:r>
              <a:rPr lang="en-GB" sz="4000" b="1" dirty="0" smtClean="0">
                <a:solidFill>
                  <a:schemeClr val="tx1"/>
                </a:solidFill>
                <a:latin typeface="+mj-lt"/>
                <a:cs typeface="Aharoni" panose="02010803020104030203" pitchFamily="2" charset="-79"/>
              </a:rPr>
              <a:t>The Visitation</a:t>
            </a:r>
          </a:p>
          <a:p>
            <a:pPr marL="0" indent="0" algn="ctr">
              <a:buNone/>
            </a:pPr>
            <a:r>
              <a:rPr lang="en-GB" sz="4000" b="1" dirty="0" smtClean="0">
                <a:solidFill>
                  <a:schemeClr val="tx1"/>
                </a:solidFill>
                <a:latin typeface="+mj-lt"/>
                <a:cs typeface="Aharoni" panose="02010803020104030203" pitchFamily="2" charset="-79"/>
              </a:rPr>
              <a:t>The Nativity</a:t>
            </a:r>
          </a:p>
          <a:p>
            <a:pPr marL="0" indent="0" algn="ctr">
              <a:buNone/>
            </a:pPr>
            <a:r>
              <a:rPr lang="en-GB" sz="4000" b="1" dirty="0" smtClean="0">
                <a:solidFill>
                  <a:schemeClr val="tx1"/>
                </a:solidFill>
                <a:latin typeface="+mj-lt"/>
                <a:cs typeface="Aharoni" panose="02010803020104030203" pitchFamily="2" charset="-79"/>
              </a:rPr>
              <a:t>The Presentation in the Temple</a:t>
            </a:r>
          </a:p>
          <a:p>
            <a:pPr marL="0" indent="0" algn="ctr">
              <a:buNone/>
            </a:pPr>
            <a:r>
              <a:rPr lang="en-GB" sz="4000" b="1" dirty="0" smtClean="0">
                <a:solidFill>
                  <a:schemeClr val="tx1"/>
                </a:solidFill>
                <a:latin typeface="+mj-lt"/>
                <a:cs typeface="Aharoni" panose="02010803020104030203" pitchFamily="2" charset="-79"/>
              </a:rPr>
              <a:t>The Finding in the Temple</a:t>
            </a:r>
            <a:endParaRPr lang="en-GB" sz="4000" b="1" dirty="0">
              <a:solidFill>
                <a:schemeClr val="tx1"/>
              </a:solidFill>
              <a:latin typeface="+mj-lt"/>
              <a:cs typeface="Aharoni" panose="02010803020104030203" pitchFamily="2" charset="-79"/>
            </a:endParaRPr>
          </a:p>
        </p:txBody>
      </p:sp>
      <p:pic>
        <p:nvPicPr>
          <p:cNvPr id="3074" name="Picture 2" descr="http://people.opposingviews.com/DM-Resize/photos.demandstudios.com/getty/article/77/179/skd187278sdc.jpg?w=600&amp;h=600&amp;keep_rati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60848"/>
            <a:ext cx="1944216" cy="234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44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The Annunciation</a:t>
            </a:r>
            <a:endParaRPr lang="en-GB" sz="6000" dirty="0"/>
          </a:p>
        </p:txBody>
      </p:sp>
      <p:sp>
        <p:nvSpPr>
          <p:cNvPr id="3" name="Content Placeholder 2"/>
          <p:cNvSpPr>
            <a:spLocks noGrp="1"/>
          </p:cNvSpPr>
          <p:nvPr>
            <p:ph sz="half" idx="1"/>
          </p:nvPr>
        </p:nvSpPr>
        <p:spPr/>
        <p:txBody>
          <a:bodyPr>
            <a:normAutofit/>
          </a:bodyPr>
          <a:lstStyle/>
          <a:p>
            <a:pPr marL="0" indent="0">
              <a:buNone/>
            </a:pPr>
            <a:r>
              <a:rPr lang="en-GB" sz="3200" dirty="0" smtClean="0">
                <a:solidFill>
                  <a:schemeClr val="tx1"/>
                </a:solidFill>
                <a:latin typeface="+mj-lt"/>
                <a:cs typeface="Aharoni" panose="02010803020104030203" pitchFamily="2" charset="-79"/>
              </a:rPr>
              <a:t>Because Mary was a very special person, God sent an Angel to ask her to be the mother of Jesus. She said “yes” even though she was a little afraid. The Angel told her to name the baby Jesus.</a:t>
            </a:r>
            <a:endParaRPr lang="en-GB" sz="3200" dirty="0">
              <a:solidFill>
                <a:schemeClr val="tx1"/>
              </a:solidFill>
              <a:latin typeface="+mj-lt"/>
              <a:cs typeface="Aharoni" panose="02010803020104030203" pitchFamily="2" charset="-79"/>
            </a:endParaRPr>
          </a:p>
        </p:txBody>
      </p:sp>
      <p:sp>
        <p:nvSpPr>
          <p:cNvPr id="4" name="Content Placeholder 3"/>
          <p:cNvSpPr>
            <a:spLocks noGrp="1"/>
          </p:cNvSpPr>
          <p:nvPr>
            <p:ph sz="half" idx="2"/>
          </p:nvPr>
        </p:nvSpPr>
        <p:spPr/>
        <p:txBody>
          <a:bodyPr/>
          <a:lstStyle/>
          <a:p>
            <a:endParaRPr lang="en-GB" dirty="0"/>
          </a:p>
        </p:txBody>
      </p:sp>
      <p:pic>
        <p:nvPicPr>
          <p:cNvPr id="2050" name="Picture 2" descr="http://www.scripturalrosary.org/images/annunci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04675"/>
            <a:ext cx="4083527" cy="478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The Visitation</a:t>
            </a:r>
            <a:endParaRPr lang="en-GB" sz="6000" dirty="0"/>
          </a:p>
        </p:txBody>
      </p:sp>
      <p:sp>
        <p:nvSpPr>
          <p:cNvPr id="4" name="Content Placeholder 3"/>
          <p:cNvSpPr>
            <a:spLocks noGrp="1"/>
          </p:cNvSpPr>
          <p:nvPr>
            <p:ph sz="half" idx="1"/>
          </p:nvPr>
        </p:nvSpPr>
        <p:spPr/>
        <p:txBody>
          <a:bodyPr>
            <a:normAutofit lnSpcReduction="10000"/>
          </a:bodyPr>
          <a:lstStyle/>
          <a:p>
            <a:pPr marL="0" indent="0">
              <a:buNone/>
            </a:pPr>
            <a:r>
              <a:rPr lang="en-GB" sz="3200" dirty="0" smtClean="0">
                <a:solidFill>
                  <a:schemeClr val="tx1"/>
                </a:solidFill>
              </a:rPr>
              <a:t>Mary was told by the Angel that her cousin, Elizabeth, was going to have a baby too. Mary went to visit Elizabeth to help her. Elizabeth became the mother of John the Baptist, who preached about the coming of Jesus.</a:t>
            </a:r>
            <a:endParaRPr lang="en-GB" sz="3200" dirty="0">
              <a:solidFill>
                <a:schemeClr val="tx1"/>
              </a:solidFill>
            </a:endParaRPr>
          </a:p>
        </p:txBody>
      </p:sp>
      <p:sp>
        <p:nvSpPr>
          <p:cNvPr id="5" name="Content Placeholder 4"/>
          <p:cNvSpPr>
            <a:spLocks noGrp="1"/>
          </p:cNvSpPr>
          <p:nvPr>
            <p:ph sz="half" idx="2"/>
          </p:nvPr>
        </p:nvSpPr>
        <p:spPr/>
        <p:txBody>
          <a:bodyPr>
            <a:normAutofit lnSpcReduction="10000"/>
          </a:bodyPr>
          <a:lstStyle/>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29827"/>
            <a:ext cx="3672408"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182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The Nativity</a:t>
            </a:r>
            <a:endParaRPr lang="en-GB" sz="6000" dirty="0"/>
          </a:p>
        </p:txBody>
      </p:sp>
      <p:sp>
        <p:nvSpPr>
          <p:cNvPr id="3" name="Content Placeholder 2"/>
          <p:cNvSpPr>
            <a:spLocks noGrp="1"/>
          </p:cNvSpPr>
          <p:nvPr>
            <p:ph sz="half" idx="1"/>
          </p:nvPr>
        </p:nvSpPr>
        <p:spPr/>
        <p:txBody>
          <a:bodyPr>
            <a:normAutofit/>
          </a:bodyPr>
          <a:lstStyle/>
          <a:p>
            <a:pPr marL="0" indent="0">
              <a:buNone/>
            </a:pPr>
            <a:r>
              <a:rPr lang="en-GB" sz="3200" dirty="0" smtClean="0">
                <a:solidFill>
                  <a:schemeClr val="tx1"/>
                </a:solidFill>
              </a:rPr>
              <a:t>Jesus was born in a stable in the city of Bethlehem. When he was born, Mary and her husband Joseph were very happy and promised to take care of him.</a:t>
            </a:r>
            <a:endParaRPr lang="en-GB" sz="3200" dirty="0">
              <a:solidFill>
                <a:schemeClr val="tx1"/>
              </a:solidFill>
            </a:endParaRPr>
          </a:p>
        </p:txBody>
      </p:sp>
      <p:sp>
        <p:nvSpPr>
          <p:cNvPr id="4" name="Content Placeholder 3"/>
          <p:cNvSpPr>
            <a:spLocks noGrp="1"/>
          </p:cNvSpPr>
          <p:nvPr>
            <p:ph sz="half" idx="2"/>
          </p:nvPr>
        </p:nvSpPr>
        <p:spPr/>
        <p:txBody>
          <a:bodyPr/>
          <a:lstStyle/>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628800"/>
            <a:ext cx="469559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471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pPr algn="ctr"/>
            <a:r>
              <a:rPr lang="en-GB" sz="6000" dirty="0" smtClean="0"/>
              <a:t>The Presentation in the Temple</a:t>
            </a:r>
            <a:endParaRPr lang="en-GB" sz="6000" dirty="0"/>
          </a:p>
        </p:txBody>
      </p:sp>
      <p:sp>
        <p:nvSpPr>
          <p:cNvPr id="3" name="Content Placeholder 2"/>
          <p:cNvSpPr>
            <a:spLocks noGrp="1"/>
          </p:cNvSpPr>
          <p:nvPr>
            <p:ph sz="half" idx="1"/>
          </p:nvPr>
        </p:nvSpPr>
        <p:spPr/>
        <p:txBody>
          <a:bodyPr>
            <a:normAutofit lnSpcReduction="10000"/>
          </a:bodyPr>
          <a:lstStyle/>
          <a:p>
            <a:endParaRPr lang="en-GB" dirty="0" smtClean="0"/>
          </a:p>
          <a:p>
            <a:pPr marL="0" indent="0">
              <a:buNone/>
            </a:pPr>
            <a:r>
              <a:rPr lang="en-GB" sz="3200" dirty="0" smtClean="0">
                <a:solidFill>
                  <a:schemeClr val="tx1"/>
                </a:solidFill>
              </a:rPr>
              <a:t>After he was born, Mary and Joseph took Jesus to the temple in Jerusalem. At the temple, they presented Jesus to God and thanked God for giving them a son to love and cherish.</a:t>
            </a:r>
            <a:endParaRPr lang="en-GB" sz="3200" dirty="0">
              <a:solidFill>
                <a:schemeClr val="tx1"/>
              </a:solidFill>
            </a:endParaRPr>
          </a:p>
        </p:txBody>
      </p:sp>
      <p:sp>
        <p:nvSpPr>
          <p:cNvPr id="4" name="Content Placeholder 3"/>
          <p:cNvSpPr>
            <a:spLocks noGrp="1"/>
          </p:cNvSpPr>
          <p:nvPr>
            <p:ph sz="half" idx="2"/>
          </p:nvPr>
        </p:nvSpPr>
        <p:spPr/>
        <p:txBody>
          <a:bodyPr>
            <a:normAutofit lnSpcReduction="10000"/>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88840"/>
            <a:ext cx="4400550" cy="394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208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658</TotalTime>
  <Words>721</Words>
  <Application>Microsoft Office PowerPoint</Application>
  <PresentationFormat>On-screen Show (4:3)</PresentationFormat>
  <Paragraphs>70</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Thatch</vt:lpstr>
      <vt:lpstr>Our Lady</vt:lpstr>
      <vt:lpstr>Mary the Mother of God</vt:lpstr>
      <vt:lpstr>PowerPoint Presentation</vt:lpstr>
      <vt:lpstr>Ave Maria</vt:lpstr>
      <vt:lpstr>The 5 joyful Mysteries</vt:lpstr>
      <vt:lpstr>The Annunciation</vt:lpstr>
      <vt:lpstr>The Visitation</vt:lpstr>
      <vt:lpstr>The Nativity</vt:lpstr>
      <vt:lpstr>The Presentation in the Temple</vt:lpstr>
      <vt:lpstr>The Finding in the Temple</vt:lpstr>
      <vt:lpstr>The Rosary</vt:lpstr>
      <vt:lpstr>Holy virgin by Gods Decree</vt:lpstr>
      <vt:lpstr>Bidding Prayers</vt:lpstr>
      <vt:lpstr>Our Lady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Hail Mary</dc:title>
  <dc:creator>Lisa Donnelly</dc:creator>
  <cp:lastModifiedBy>Lisa Donnelly</cp:lastModifiedBy>
  <cp:revision>40</cp:revision>
  <dcterms:created xsi:type="dcterms:W3CDTF">2015-05-13T15:12:03Z</dcterms:created>
  <dcterms:modified xsi:type="dcterms:W3CDTF">2015-05-25T11:33:48Z</dcterms:modified>
</cp:coreProperties>
</file>