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2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>
        <p:scale>
          <a:sx n="68" d="100"/>
          <a:sy n="68" d="100"/>
        </p:scale>
        <p:origin x="-57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AD15B8-77BF-4C82-8646-C2582DD9E8CA}" type="datetimeFigureOut">
              <a:rPr lang="en-GB" smtClean="0"/>
              <a:t>11/03/2015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AECA34-01D7-496C-8EE4-9EBF6AACF2F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6777318" cy="1731982"/>
          </a:xfrm>
        </p:spPr>
        <p:txBody>
          <a:bodyPr/>
          <a:lstStyle/>
          <a:p>
            <a:r>
              <a:rPr lang="en-GB" dirty="0" smtClean="0"/>
              <a:t>How the Weekly </a:t>
            </a:r>
            <a:r>
              <a:rPr lang="en-GB" dirty="0"/>
              <a:t>B</a:t>
            </a:r>
            <a:r>
              <a:rPr lang="en-GB" dirty="0" smtClean="0"/>
              <a:t>rig was made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P6/7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2478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/>
              <a:t>After a discussion with Miss </a:t>
            </a:r>
            <a:r>
              <a:rPr lang="en-GB" sz="4000" dirty="0" smtClean="0"/>
              <a:t>Angus </a:t>
            </a:r>
            <a:r>
              <a:rPr lang="en-GB" sz="4000" dirty="0" smtClean="0"/>
              <a:t>we came up with an idea to make a newspaper  for our fishing village ‘Fisher Brig’.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Main </a:t>
            </a:r>
            <a:r>
              <a:rPr lang="en-GB" dirty="0"/>
              <a:t>I</a:t>
            </a:r>
            <a:r>
              <a:rPr lang="en-GB" dirty="0" smtClean="0"/>
              <a:t>dea </a:t>
            </a:r>
            <a:endParaRPr lang="en-GB" dirty="0"/>
          </a:p>
        </p:txBody>
      </p:sp>
      <p:pic>
        <p:nvPicPr>
          <p:cNvPr id="1026" name="Picture 2" descr="C:\Users\muriel.angus\Pictures\2015-03-02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25144"/>
            <a:ext cx="38884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5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Ethan came up with a name for our newspaper “The Weekly Brig” and we all agreed.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7856"/>
            <a:ext cx="7756263" cy="1600944"/>
          </a:xfrm>
        </p:spPr>
        <p:txBody>
          <a:bodyPr/>
          <a:lstStyle/>
          <a:p>
            <a:r>
              <a:rPr lang="en-GB" dirty="0" smtClean="0"/>
              <a:t>Naming Our Newspaper  </a:t>
            </a:r>
            <a:endParaRPr lang="en-GB" dirty="0"/>
          </a:p>
        </p:txBody>
      </p:sp>
      <p:pic>
        <p:nvPicPr>
          <p:cNvPr id="1026" name="Picture 2" descr="C:\Users\muriel.angus\Pictures\2014-08-25\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First we discussed as a </a:t>
            </a:r>
            <a:r>
              <a:rPr lang="en-GB" sz="4000" dirty="0" smtClean="0"/>
              <a:t>class, </a:t>
            </a:r>
            <a:r>
              <a:rPr lang="en-GB" sz="4000" dirty="0" smtClean="0"/>
              <a:t>and then planned what we were going to write about . 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The Article </a:t>
            </a:r>
            <a:endParaRPr lang="en-GB" dirty="0"/>
          </a:p>
        </p:txBody>
      </p:sp>
      <p:pic>
        <p:nvPicPr>
          <p:cNvPr id="1026" name="Picture 2" descr="C:\Users\muriel.angus\Pictures\2015-03-09\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2"/>
            <a:ext cx="3342368" cy="273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7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Once we had finished planning the article we typed it up on a notebook.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Typing it up</a:t>
            </a:r>
            <a:endParaRPr lang="en-GB" dirty="0"/>
          </a:p>
        </p:txBody>
      </p:sp>
      <p:pic>
        <p:nvPicPr>
          <p:cNvPr id="2050" name="Picture 2" descr="C:\Users\muriel.angus\Pictures\2015-03-09\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2"/>
            <a:ext cx="2779318" cy="29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We all read and checked each other’s work for spelling mistakes, </a:t>
            </a:r>
            <a:r>
              <a:rPr lang="en-GB" sz="4000" dirty="0" smtClean="0"/>
              <a:t>punctuation </a:t>
            </a:r>
            <a:r>
              <a:rPr lang="en-GB" sz="4000" dirty="0" smtClean="0"/>
              <a:t>and </a:t>
            </a:r>
            <a:r>
              <a:rPr lang="en-GB" sz="4000" dirty="0" smtClean="0"/>
              <a:t>any other errors.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Checking and Editing</a:t>
            </a:r>
            <a:endParaRPr lang="en-GB" dirty="0"/>
          </a:p>
        </p:txBody>
      </p:sp>
      <p:pic>
        <p:nvPicPr>
          <p:cNvPr id="4" name="Picture 2" descr="C:\Users\muriel.angus\Pictures\2015-03-11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85115"/>
            <a:ext cx="3178994" cy="23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Then we printed them out and  </a:t>
            </a:r>
            <a:r>
              <a:rPr lang="en-GB" sz="4000" dirty="0" smtClean="0"/>
              <a:t>stuck them on A3 paper.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it out</a:t>
            </a:r>
            <a:endParaRPr lang="en-GB" dirty="0"/>
          </a:p>
        </p:txBody>
      </p:sp>
      <p:pic>
        <p:nvPicPr>
          <p:cNvPr id="3074" name="Picture 2" descr="C:\Users\muriel.angus\Pictures\2015-03-09\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6805"/>
            <a:ext cx="3744416" cy="30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Finally we printed out lots of copies and we are ready to sell them.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Publishing </a:t>
            </a:r>
            <a:endParaRPr lang="en-GB" dirty="0"/>
          </a:p>
        </p:txBody>
      </p:sp>
      <p:pic>
        <p:nvPicPr>
          <p:cNvPr id="4098" name="Picture 2" descr="C:\Users\muriel.angus\Pictures\2015-03-11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2887216" cy="2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uriel.angus\Pictures\2015-03-11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2898903" cy="21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/>
              <a:t>The newspaper is a bargain </a:t>
            </a:r>
          </a:p>
          <a:p>
            <a:pPr marL="0" indent="0">
              <a:buNone/>
            </a:pPr>
            <a:r>
              <a:rPr lang="en-GB" sz="4000" dirty="0"/>
              <a:t>a</a:t>
            </a:r>
            <a:r>
              <a:rPr lang="en-GB" sz="4000" dirty="0" smtClean="0"/>
              <a:t>t only £1! All profits are </a:t>
            </a:r>
          </a:p>
          <a:p>
            <a:pPr marL="0" indent="0">
              <a:buNone/>
            </a:pPr>
            <a:r>
              <a:rPr lang="en-GB" sz="4000" dirty="0" smtClean="0"/>
              <a:t>going to the </a:t>
            </a:r>
            <a:r>
              <a:rPr lang="en-GB" sz="4000" dirty="0"/>
              <a:t>W</a:t>
            </a:r>
            <a:r>
              <a:rPr lang="en-GB" sz="4000" dirty="0" smtClean="0"/>
              <a:t>ee </a:t>
            </a:r>
            <a:r>
              <a:rPr lang="en-GB" sz="4000" dirty="0"/>
              <a:t>B</a:t>
            </a:r>
            <a:r>
              <a:rPr lang="en-GB" sz="4000" dirty="0" smtClean="0"/>
              <a:t>ox </a:t>
            </a:r>
          </a:p>
          <a:p>
            <a:pPr marL="0" indent="0">
              <a:buNone/>
            </a:pPr>
            <a:r>
              <a:rPr lang="en-GB" sz="4000" dirty="0" smtClean="0"/>
              <a:t>Appeal for SCIAF.</a:t>
            </a:r>
          </a:p>
          <a:p>
            <a:pPr marL="0" indent="0">
              <a:buNone/>
            </a:pPr>
            <a:r>
              <a:rPr lang="en-GB" sz="4000" dirty="0" smtClean="0"/>
              <a:t>Orders will be taken if </a:t>
            </a:r>
          </a:p>
          <a:p>
            <a:pPr marL="0" indent="0">
              <a:buNone/>
            </a:pPr>
            <a:r>
              <a:rPr lang="en-GB" sz="4000" dirty="0"/>
              <a:t>s</a:t>
            </a:r>
            <a:r>
              <a:rPr lang="en-GB" sz="4000" dirty="0" smtClean="0"/>
              <a:t>old out.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Finishing</a:t>
            </a:r>
            <a:endParaRPr lang="en-GB" dirty="0"/>
          </a:p>
        </p:txBody>
      </p:sp>
      <p:pic>
        <p:nvPicPr>
          <p:cNvPr id="4098" name="Picture 2" descr="C:\Users\muriel.angus\Pictures\2015-03-04 The Weekly Brig\The Weekly Brig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030">
            <a:off x="6304655" y="3050448"/>
            <a:ext cx="2807550" cy="37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230</TotalTime>
  <Words>178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Hardcover</vt:lpstr>
      <vt:lpstr>How the Weekly Brig was made </vt:lpstr>
      <vt:lpstr>The Main Idea </vt:lpstr>
      <vt:lpstr>Naming Our Newspaper  </vt:lpstr>
      <vt:lpstr>Planning The Article </vt:lpstr>
      <vt:lpstr>Typing it up</vt:lpstr>
      <vt:lpstr>Checking and Editing</vt:lpstr>
      <vt:lpstr>Setting it out</vt:lpstr>
      <vt:lpstr>Publishing </vt:lpstr>
      <vt:lpstr>Finishing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the weekly brig was made </dc:title>
  <dc:creator>Muriel Angus</dc:creator>
  <cp:lastModifiedBy>Muriel Angus</cp:lastModifiedBy>
  <cp:revision>13</cp:revision>
  <dcterms:created xsi:type="dcterms:W3CDTF">2015-03-05T11:58:40Z</dcterms:created>
  <dcterms:modified xsi:type="dcterms:W3CDTF">2015-03-11T10:44:36Z</dcterms:modified>
</cp:coreProperties>
</file>