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6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6/24/2020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June</a:t>
            </a:r>
          </a:p>
          <a:p>
            <a:r>
              <a:rPr lang="en-US" dirty="0"/>
              <a:t>2020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 Anthony’s Nursery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Leaver’s 2020</a:t>
            </a:r>
            <a:endParaRPr lang="ru-RU" dirty="0"/>
          </a:p>
        </p:txBody>
      </p:sp>
      <p:sp>
        <p:nvSpPr>
          <p:cNvPr id="6" name="AutoShape 5" descr="data:image/png;base64,iVBORw0KGgoAAAANSUhEUgAAAOwAAADaCAYAAACl8K6kAAAAAXNSR0IArs4c6QAAAARnQU1BAACxjwv8YQUAAAAJcEhZcwAAIdUAACHVAQSctJ0AAO3lSURBVHhe7P0JuGXZVR94rjfPc8yZkZNy0JRSSqABCYQkkBgNBlMGCYwHGpvPdpeNm267+ytcZVO4211uM/kD22XospuPakwBBjNJSEIDmqdEKeWgnCIjImN883zfu+/dXr9zc4nnLEkok3hGQefOPHHO2Wfvtdf6r2Gvfc655/V0ssRz5bnyXLkuSu9T++fKc+W5ch2UazbDfj4yPT09Tx3978szbf/lVor/L3eeD+J8PeH7Z1FgBaOD+yqf7/zPolwTh93b24v9/f1mj9zOzk6zLS8vx8zMTFy5cqW5fsMNNzSCDg8PR19fX9O3BO/t7W2O/6yA+EKFPHgvvmqvrkrxrW0d/1kXvLTb7c/xU9tBvpXC/f/fC1xsB3VYuKg7uFfY758FbtfEYXd3dxvnfOCBB6LVajXn8/PzjYC33XZbU7+1tRVf//VfH3/0R38Up0+fjomJiXjJS17StLER/svReEqRKysrsbm5+Tml4VX92NhYTE1NNefKQUX/WRZ8ctjt7e1YWlr6HH+K+snJyUYH/f39X3aY/1kUujThwML+6tWrn9NlXTPR0DVntR3E9L9WedYOW93szaD/+T//5zhy5EhcuHAhTp06FRsbG43TMgqCra+vx+joaLMx/GPHjjXbjTfeGCdPnmxoFUBfjKW6Vm0Ps9RYa2tr8dM//dONsgYHBxt5OAJFkuW7vuu7msBUPB02X8oXw0hxnWP+wi/8QqOT6enphl+ZDxno5gd+4Afi9ttv/6/C75d7gU055q/+6q82+MAJjiYhdrywsBBf/dVfHa985Sv/zGbYvv8hy1PHz6gQzGY2/a3f+q1YXV1t6p0vLi42xwybsQ8MDDT1ZlkzkkgFnEcffbRpZ3bm7AWCPh//+Mfj7NmzcebMmXjyySeb40ceeaTpy+mV/xoRjtF/5jOfiXPnzjXj2chjhqJM+1tuuaXZK67/11Ak4/n0pz8djz/+eOOQtkuXLjV4waeM7cEHH/xcZlABk94Eyhe96EUxPj7+nMNmYY8wUtierEQdbOjbXpYlwJlg/mvp+enlWTusYtb8jd/4jZidnW0ckoCEYxCMhECcUFQfGhpqhGRIBNfWNUYGKLMtY9KH87/zne9sopyNMXIYxqdPzQroHWYxBj6NLdhcvny5manwS6Zqgz88ka3qDrvAjWHJbqRv58+fj4sXL8ZnP/vZJihadtCDYOgcT9JfdWYM2D3/+c9/zmGfKnRaDitIc1g2DB82Xcf33HNPE5z/rBz2WVs8pZcBM2jGSlCCcU6zpOuMyWzgHCAczizJ2aWVhOaUf/AHf9A4vTb2aHFc7cq5R0ZGPgesTb3N8bUsB2lTHGelrBMnTjTHBwMOHkvB+j1bJT5dpi+0VTtLDrjLZjgh/myc86AxwZ4zOy/96Ov4IM06Rst28NrnK3XtYN+Dx3VetJ5JeTrdp291/UstB9vX8dM3+NhgJ2thw8973vOac4HOhMJua22rT5XPx+PBrca4FuVZO6wZxs0kCiEcJyMYRyYw4dwVFumPHz/eMK6tGYEjMxjOiA4jYvhmCO3QQZODzs3NNcfqgcZpgGgrMK51QRNtm5lMSo5X/HMKERZPZBSwBB6z3Z+Wn+pf4z/dcezL0YyND9HfNRgKfNbZ1ltlfO7SO6cXdZUWw5rOjFHbwbFtVff5ivrizx5fB/cHr9ueaSkaRd8ebRubOUhTuy+2HSzOi6enX1PU3XHHHQ2OAjPMjC8gq2ODzg+Woln7g3LjF87XqjzrlJgAoo3CYBmEGYdhcyo3Yr7qq74qXvrSl8bLXvayuPvuuxugH3rooUYIwjA4DsCArAPvuuuupv+9997brM84BbqM08zBcRggQzRzAEZf54C9VqWAV972trc1gJPNOJyinARv+BVY7DmGtfiz4QU9G5nsre/Jig9jq6vy2GOPNcsDwUQp+eElA8AvHs2+NVs4R6fSYjqgFzpwjJZAihZZ1FdR9/RS/BgX3eJbCi6bYht4EdCq/zPFRT82gzZ5YeuYPCXzMynVvng/KJdrzm1sj63BxViyx2qLB5MImYuedopMBnaCIb5hyiaMB/dnyu/nK8/6LrHZ9fd///cbpZRDcWIMf9M3fVN85Vd+5eeEZHSYlYr9/M//fCOAda86xgUUBQ1pngBA0QwOWGYPjlmzhTHQ5OCvfe1rm77XAowqaNso7T3veU8THPCBT8aInzoXcDguR37zm98cL3/5y/8LZdqT10ZWsilVp6DlGrl+7/d+r4nk5IXRJz/5yUZOeKrjEL/zO7/TRH/4wp8xMBB7joY/OLnujj1MOZDAgtdyVutuMvzmb/5mwyd8jc0otbd/4Qtf2MhYciiOy+nx4X4DI6462LEFa2S44B8f+K+ClrZ4raIObXIo7EXArNkOv/fdd1+8+MUvjjvvvLMZE2af+tSnmvbGLVwdy/C0U9AtGVzD1yc+8YkGo+pjE9jo3XjkpsuSB//f/d3f3dTjEf/qOaabfXRYelT0+4qv+IrGgd1ZpmcY11hK8fWllj+Vw7773e9uBMYgATCIeYZmce5O5K233to4tGEw5gYNQbWvodEgqP7veMc7GkeVlqClDUEZIGPVhgIBizZDfqZC/0nFGIzv13/91xuF4LfWhlJ6TivNNyblaasPA3/DG97wOcPUXhsy2DyDtnES8jIGhSxk41AcUEGXcxvv6NGjzR1dxzIV6TeM0IG9/niEuygPr+LNNTKgqx4feMUj+hyJcaKl4EF9OSw5BSJ9qhhLG8GMLtxFJysaljbuohrPNfxwHPi96lWvanhS8AeLj370o5+zBfzhl6NqDx+8CUaFDdzIKYsznn4CKhzIiYb22t18883xbd/2bZ/Dw0YO/N9///3xu7/7uw1dWKCj4Fkwk+Vx6upHXnJ98zd/c9PeeDASYOlG1lMY4ds1smoLY4EJbQHdmBWUDgb3L6U865RYJJfPA5dDFgMYAyiGPYahAIYGXMzrZ/a0r40zqhN9Hn744QYcToDWQaM3OxBWW+MCsBznmQj9pRRRm0FRNh4U/FCiOjzgW8EXJ6ZE180sykG+7D/4wQ820dZxGb0+ghj80CcfrLTTBj6Kx1pw5byO4cNA9deXsTBSuOhfjoG2c/3gj3e86mss7c1UZORs6JIBvZtuuqnR8Yc//OFGVhsDM/5/+k//qTk2e9MxPpyjpy+bYMTouU4OMzF69AwD2YOZST/t4IFfwUh/jshx1aOLDhnKiQUC/S0fanxjV9CT4guEZtmyI4Xs3hvgQAq65dR06Vnr+9///uYYtvrau252h6fs0nJDnbH1xxc7xauijh7K/p2/613vanA1trYH+fpSyrN2WMbxgQ98oAEEoEACOoAxyaCByzhEqyeeeKLp8773va9ph0l7glRkUrQlMFAZKBoAZbzGIiTBgWDdy2nReiZCf76CLj5qbyz8URra+HSNsXFIxoFHTlYFDiK/iFqKPsgX+fEOKzLBCk3nnEdbcjLY6suJtHHd3oxVAcJmLG1t6m2MmQzGs2TgrKUfjuCascmkn2O04K4N3snJACsocDQzLmfGn+JajYk3e4VsaJCFHTgXgGCGJkcjD7zUwVB/vCnq8IQ3Y+MJDQWfrgkAAgdZv+EbvqHpT15t0Yazuhe84AXNjU9YOlfYjuwNttqigQe2JmMTwAQCMuDJ2MZl18ZgG2wTb3B1Dss6JpexSrbyA7jppx2d6IOvgzbyJ5Vn7bDAFHFFSUopp8WIUhGJUASlTNHTVg/7Cc9I9AE0mugRTj9Co6sd2pRNeEYjsrvtLu15pkJ/oYIHYxrL7MrgbMYkTwUSr1TiheFQNqU61o5h4ovM5MFXGYqbGWYNfcpZylgZmKwEfeM451hleJRP2fpI5+wZm/qD4+AdTXQcw52hwJDhFeacj2yw1NZsZLyiCQt7NNXjWR83fwTfwsbYCj3RWY3lmF2UjGjBEC4cRb21onQafdcVcrAr+1pLul6ykcFx8WNZZOnFeeGvH9p0AmOyauNYP9ff+973NvXaV4aHHmej28pkLMts9CntNY5+1tFmdbihiTY+y9bJrZAbbXTxTUZ9nAskeCzdfanlT/XiBOUS0OIdE6IwASjGVorGuD3GCKcfsBmoNImQIjqhCCGFqVmGwIyHsvS3DgKeVwHdEHk2Qn+hgne0jM0oOR8FGb8c6dWvfnUThUVoGQaeFQojj/4Cjtm/rilowMM1WLiGnmjPwDmOGxQUCSPjlYGTjbIZOseyxrJxfrgwPDhwIHRde8UrXtFkAoxMP2Oiayy8mkXch4Chm0LSNDyS2R4tNPGAF5mM8mu/9mtNX7LSI5oK/sn+mte8phmDPeBbHZ5sjhm1YAsfNoCXkkEhE5pwsd5zo6kCC+fiTGgZWz0ZpKn4E2QFDtfxADMbejIfRXtBh10p2ukDH2mqJxv4dL2CsHHpwb4eK+KbDcCHTOTV5wd/8AcbDPAOd/T10U4fAbjwJZvyTGz3WTss4y4wCGtzXobjnKMqAHENo9pjmrESlKOaBRgBgTm9c+BXtKcABU2K5jT2ByPqn7aQh0OhJ4LWTQTy2NsozYzOOMhCCWTlhJRt0458dbPNuYJHUZkhUqS+CmzI62bGm970piYQuWHHccgLL/KTlfMxTkZlTOt949vQseGLEwoqDEXGAmc44ksbelH3NV/zNfHGN76xCZCMhy4+8pGPNHwZEy0FHeMLFmRkePgq7GVLnO87v/M7P/coT7CQvuPT2IpjssLQsY0jGgdWiuscA/9f93Vf1/DlRhtZyw7KvqTW8LBXyIUeXdIVedmT2dK5QgazMRmMq62irRuGAsJBm3q6bXFM63c8mEmLF85tfDIL9uQwueDfDA1jesWvSY6e4WIs25danrWlE8RmMLes3UnkSAABBOZFFwCKoAy3+hCGwwKRIQDLbKVop44StEWDogDJoJyjX/TKGK5FIYs0zA2niqoMkzHhgeLN7pQsYODB+sgM5bqNLGYkRlHGUIXMCqM3lv76GIMSDyquZi/0tDPrc3jBhIHAiJPYw0Cwwx8aZYj2nMKxNqUTuOGxgp6iDYwZobHRsenHuD0/N/vRp6JeHzIxYkFCkFIHLzP2t3zLtzQ8uE7n+qAvGJFH0NCejPawwI9xGDm59cev6xV4tFPoSmBnX+hqQyaBrXDQxk0zfHIuKbhr7EsfAYx8ldEorpdt2deGPjkKU33wIqCRwTHeOa1XRN2YEszc1RektSmMyYmmsZ5JeUYzLCYPFoOpA2ylEKInADFnNqE4oGAS4IQFpMjH8LS1r/Yij3SLA6MLxJoVnItU7gw/G2H/pEIWYFMg4I2tDtiUo47hWgKIogxbW8ZnwycZZQsUwjHt8Y0OZWsnqOnLsMleEbgMRhE00HK9+sNNP1FaQGCs6jk2RywDMiPhwTX4cjIbjI3BcGUJgsRBh0UHrvQgYMFXf7rVD/2arbSjEzzp56eTeCu92NRLG/UztnMYuKbOuQ2urpOTfbiRJjCSBT1jmPnt9beRwbl+1pnkEDzRpRt8o8dR8cz+BA66oyfyoK9f8V9BWDHu5yv6GAcP9EuHbIBMrqGFRvHIntizNFw//BROin7PpDzjGRYzgCrBlDI04IluX/u1X9ukeN/xHd/RbFIb6RdjZVjlvJgFGAEAzagIhF4pqmZU0Y4StCujuNYF/Q996EPNGKVIvFBKnVMEBeFVFHUDTb/iVzsG6LEAw+EIiuvkd84Z0CUbpaJX7apwKI7NgMsQKiMhu3M0K0jADUaMw/hV0FAEU+21MTa6ZDk4rmM8qtem1nDGV4dve2MKJHjQXgosAD9dL845u7awQR8thi7oOMYHuymZtCeLPvrrgxdOCS/t8GHTnu2goy0s6UU9+3Ru7yadpw9wQkugORho0agABR/bFypswaTChs3SsCi5XNO3fMP4rqsXhCyzPPv1pIQs2h3E/0spzyolNoitFEeJBY5CAQSou3MiueO/83f+TuPQQAUS8PQBFEXV3WOGKSq6ThHARNMYnOOgUVyrQh7rJEAau9JW4zE2CiqFMGSb63gUucljK6W77m6kmVBRj3/BAF72jKUM37gHC6dTjxf9FDQZs/74k2kYH9bGhhG80CyMatxyCv0ZrvL5DJOM8MePY47IqeBTDlxGZl9B9enFNeO5ZmypoDrnMhY3f2x4045MZna24RzdMmjHblQp7AQNctIJG6xz1ywTzOqWTzDCM3ngyVm0k9Foiza+aoa0uW7/+Yp6fbSxVmerHv/AiY2Ws9KFcemmApkx2Bc56UdB65mWZ3zTCXgYePvb3968CAB00etjH/tY89YKYEz9jKgEt6cYQkmRMc5wMIx5wjAEa0GpEEOWAqlTOA3FULybGaIVml8I2C+1FGDokMvsJPpWhHfd2BTguAIIA3FcCsJXyVNOrZ9zNx3IrT1s1NtrAyPFdXLVuVKyw6aciHFpZ81kbcZYGKhCBo6orQDJUGBuLDzba+OYbOi7I42uUsGWEXIa/OkvsKCF/3IucsHLnl7M4u5wH9S5giZH0w6uxq00WjFTqYMdfoo2R7NEOFhXWRk5jGPjlGzGTFfYkccxG4KdsfDIiS0TyAEjOkPTHu/s8iDvn6/gQ4GNYvIxhj1ZTTj26JcunJc9sRv8sQEpMvzx80zKM5phi2GCAVO0AAwllFNxYqniQeH1Yyg2AOqnEIIR2Gp9wWDMLJRRwFRk5zj6oqEPMBzb/2kKWmYRIBZdG7mAXIYG+OKXTOR1jAcRm/Lxp64c0lrUde0pF17kc71kQftgMbag5iZT0WOoUmzPcvFTRssw0IZ34YUvNNQbD7bG1AY917QxdhXXbHAgp1nQdbjTiQ3/+jEyY+MLXbo3jvaFh01bQcX1CjqCE6zMcsWPQISmja71da0KuchtBtaXHaAtxYQvnquwmzpHm/7oRT/1aKHv2FbXvpRSdgFXdDj8t3/7tzcvpwiSlgZowaKWNCYB48DOWIUtvrR7puUZp8QFpCiM8YoQBHANmN6vNAOUk9q0w7T3cyv1oVw0KF0bkVzUda64TkgGqn2Bz1i0dx2Af5pCeXgofupxig2glE42hie9NaM5l6oyYvIyQo4jiqOBT07IUdCttSynIzv5nMPL+JRqf7CQsYwLL46NYdOvMMIfbOFhXPwUnvrgCd/ouK4vp8AXugeLa+jDWBs8oIVmjV3rNsfGLn24SUimMmq0ZF7GN04ZKp7MdGZex9riFU3XGbcbNXgt57DHg4IOWWAumKCtv6KtIl3VDi4VDAQMtmWPNp5h4K5xpet/UtGG3G722Twysz525x6P3/qt3xpvfetb4/u///ubO+SempCTLcBJgSe+LWfw8kzLM0qJC0AAOTYDlDKdK6IOEM1WZlrG6M4qobzYL8XSB7OABJxCwQB1p45hi54Eo0j0XAc0ehTKMcp5XLM9m1IySfEL2OINbZsH4ZTqOZqXEjirGUI0d/PEOQWgYzbR5+AamEyuMyIy2MPAWM45gaWAMRX9OBljZ5ja6oNupc8cH5bwg5FxjM/gBRpB4iA2xqksBXaCIzpmPdfhYIOvDW/0TLdoS/s8s7UEUs+54FS2IDjRkzEEZjOiDb94RM+mjfHdmBQUyEUWvDJmspid4Ko93lxjT+Q1g6FHTtfwb9lhXPLb0BdMXNeH7OrxpV3RtLTwyzI8qivH/0KFnH7w4t4E3XBGdsrOLQcVy0Fy4QF97WpcfOODj7juiYr6Z1KekcOWUPaMy95MSnjMiJwUAGh7TLnO+KQHDLyctZRIAQWyyMj4tQE4w6FgQFGm8RwzIsZg3UF49bZnW6RVQK80vEBkFIzaA3BrJQBTLkUY1400hs/hFD92cE4eMpKNQQkE6FAw42dANXOZLWx111TRXzCkaG1gXY6BPwYqIAhsZom6hq4NPvA0HvyMVRiizbnIZswyVsXerIiucdDQD31GKKDiVTsOi55SusQLfbv/AE994YTXciDH8HUfgnx4QV8dGvjDs+e6xlTQsVxCXzt09IEvbOil2uqPL7QFdvgZA219tMcvGWHgERg6aNr+pAJfmRWdO9bH2KUzGRonhoEZ2NiwLH/Bh2OOLTA5/1LGrfKMUuISymbGAQYH4ziMXaTEOAEoCmMUxMCBItox5DIGiuHk2gLOTMQg0BDFtLFpoz/j0raAB/ozEfbzFYHF7G9MG7r4sjGy4teYNsXeuLXXj9GYgSmIYaFbRiPKWpPWbGPP8NDnzPB5uhzw5dwMAE3HcFXPIJ2b7dAxo+JBPX7Rpxt7ejEm/BiH8TgAfgWTgwUNvBQWJbsx0GFgMgWGiJbiWgUDMpDJeAJXzd7w0B6mHBodj2nIwj5kSmRznU71NbZSuOiDJ3LTketsBX8VOBTtbYIRe4J/6VN/8tOLPaepzOhLKdpxVKmvMdimc3v8wMh4AqU6NsB22Qn5yl44PDmfjv+XUp7xGrYKJXlf0sYRAUl5DMU1CqI4YALW3nWCAE8bwDNkwDKgAk7fv/E3/kYjpHqRDA0C62cMdcZ1/qcp5QjAM2tIyQBtz3DMZsb9YgXf+MMLw6JE/SmHUbom+qLPeTmY7ME4+qo7WPTDF/wEKNihrS3s0GPk7m7CQNAsHDipwpAVY+nD8WvGpgcpM6M1loK2Y5mQPUzKGRy7DnO6sizQxvVqi5Y2NsUY+Mer48JUYJb+49c1/eGCT8fk1RbPVeAPj+KHDckitLcdtIGyEW3sOQzdkhs/NR7MZE7F75dS9BX4ZAd4caMJLTTUk5PN2LNhsuCBrir423vt8vWvf/1/wfeXWp61w2IeOGZXazxMWtdhFFgYIxRlckyAMRj9CFjMi3AAlW5pX0ZAWC+wMwSKZizaK+iZCdTbngnoBwuj8PtExosmY6BURRR0zAHxY1Nq//QCC+s8Mwj5yQQLBW3psnUOQ2OoeK795ws8ZiX1ZCY7XqRw6GuLD2n2N37jNzZyoGM8YxlfezyZnV2HM6NCS1uGVngeLOphXnuO4pgj6ycgeCmGsaKPZgUe46DpmGx0rL+ZzDXv6goyZiJ9BRFZGazUsaFyrApSCnqwKP3UbIZ2zaBVtIUNOhwL3rXMMiZe6QlPaGir/gvp9WDRjn3C2XvfbESdoGwM2Di3aYNf49IJ+m5cysI8zuEXX8qYTy9/6g+JK2VAfskBoGJMLs94rPWkCZTOMfU1c1K2GZpw6kow9CiccTFyxssxKQgNzuz9ZTOTGyEUCMhnWvCGV44AXOPbFEYqOlc0/WIFv/hHhxLxo47i6hpcyGnMUii6zsks2NXY2numx7gotgySAzFY6aS9fnDyxUn4Si/hwyClXIKNejMiOsZUClu6YFBFB6/6C6zFi3rjOzdu0ShH9plb4wlI+CabtgIEPPQX1M1mcCmDVvBGRjiUPGigzWZqLPXoK9pqg1d8OYYd+aq+imWVH6qzF86EnjZw8u47Rys5n2mhNzjVcsfM6saYIOBaBUrnZFNn7z5NpfcKLMj3pZZn7bAFjMEwgwwjYCiE4IxAlvoxGIbM+AEkZdQPcGXQpUj1VaeoYxjqBAAKU+emBCd+uhE8k2IMdI1ZPBwsda22L1Sezm8dK85dP1hcP0iv2ldgcF59DrZzXG1rzOKt1omyBQbKmNwo4zTO4a598Vebc/3LYev86e2qHHQY+qYbtAU+s6V+7EEwcGNQlsQW8KAf2p+vqK9xip9qX1tdUw7ypFS9gi+2580mM76gBBu8cWybAMJxCvNnWoo/e1vdt5Dam23N/IqlkEc8eCh7V4rfwvtLLddkhq1i4Kq3L6MCiuMvBZyDNJ5e1B8U7mDbZyJ0lS80zucrX4z+F6PzxeR5ejk4xjPh7QuVoneQ1ufj50utU75QvcJw6zpDdM6Zv1ifP21Bt2gLFLINzmKGU2p8ewHerIe3v/t3/+7n0uRnU76QPOz8oLwwMLN+saL9l1qetcM+V54rXw6F+ZYJy+x+6Zd+qTk2o8q+OAyn5KzqzHLSdS811DLoeirP+qbTc+W58uVSymk5p1nTJpuTDpt11XNUdWY7N7846zOZ2b5cynMO+1y5rguns9VasB7PcVLO6saSu8/q3fjzRENbM+uzXb/+WZbnHPa5cl0XM2vNlBzRHWYvTShmUbOsJxJuenoE5ubX9Vyec9jnyp+bYtZ0s8ljHjOqFxTMtF5++Ut/6S81j6Wsa6/n8txNp+fKn5viDi2H9RjJM2tr2UqXK2W+3stzDvtc+XNTmDKntXa1PnXOSctp/zw47HMp8XPlz02puace1ZSz/nlw1CrPzbDPlefKdVSem2GfK8+V66hctzMstt0BfKZvqljjWM8oaNjq/Esp9erZweNnknbVmMoz6fflVkqOZyIDvJSD+CvPtP/TyzPFseg8035fDuW6dVg3Fjxz++Vf/uXm1/11k8GzN99A9u3X+vkYBflJ0/d93/c1z+Hq3U71vs3zi7/4i81L8qU8PyxAxw+1q3itrf6q/NMV7YsaP/ETP9G8dF7FT9/8BNC7rUq9ZePvlfo8ioLG9fjwXhEs4fvbv/3bzed1Sg4ywd+3krwQr8DZB8re8pa3NG8cVZBFA/7//t//++bVQY6srj6X40sg6Klzx9cfU/bzPNdKB67B/6d+6qea94TVlb79DtXfsC3e0PDjc/izFeNdb/hftw5LKd4b9Z0of8+znIUC/Mjar0cos+r+8A//sHl/9Id+6Ic+p2y/sfyH//AfpoF0vx8EiqyOmRl/cKm/+fVJQtTQ8JbMBz7w/vjZn/3Z5tcYVfw66e///b/fPKz3Vk3ByVgYp59eMYz9zn5sb203H6j7uX/9c3Hbrbc17a43g6lCTs7wcz/3r+NNb/r6Lv4cqL0XNyf+y0vdP8UBPzK+573via9JPf2tv/W3GuwV2P3wD/9w3P3iu2N84o+/vgDHwQxuFy5ebM613s7g4CPvP/3TP/1f4C8o/MiP/EjzjNVP3PDFNrwv7Fc5jz72aPT1dj9mJ8D7BY8AXV/WuO7wT6av2/IjP/LDnf/+n/yTTru939nd/cKb6//kn/yzzo/+6D/upDLzvN1Jw+qcO3e+8/rXvanz5JPnOnt7O7ntPrU5/i/PzzzxeOfVr35V57FHH+3sJ729ndyS9n2f/nTnzhc8v/PE2bN53u60D2x/fL7XHD/84EOdl734RZ2PfPAjnf09fGR9J105jzu2L/OCxf295Hl/G9ed/9dP/WTnr/6V7826dmKy+9S2c+A4sXOeGP79//b/2PnH//i/S/wTjwbTvc7jj53pvOIVr+g8fuZMZzd18sW28+fPd173utd1zpx5otNKLLd2d3Lf6jxw//2dl939ks4TSWsv9dJgmhudO+/WdesfeeSRzktf+pLOIw8/3Jzv5na9lev6LvEP/4MfjXs/uRlv+Nrvj92doYzEuTbp289/c43UqZ84+WF8J97/vn8TR49txc///M80s6ny+GOfjb/6Pd8V/+Invz+OHtmNnn2ft8m0rMcXFPaj3RqJ/oG9PN+Pxfmh+D//w38TP/OzPx+v/IrXRtpr9PT1xsc+/vF463f/lfiBb3trnJ4+EnvJghVS365nf33R7hHB+6I36V3duhT/86/8u/h//MS/jL/wnd+WnOXskZeTfHce7+3OPF+upZ0M93Yya+mReg7Hj/+zfxofe8fvxE//dz8YnZafs6UG9ro/yE/njr3I1LV3K/rHT8Q//clfibHjN8dP/aufjP2eTEV7BuPDH/pIfP8P/NX4jr/y38TI9ER2728w6VBfo03/5nIkdbKzuhG/8v/5pfiZn/zpeOPr35DXcubOdp/5o0/H937P34h/8MP/NE7ecEfs7mePHD/hbvp2rTuPendideV8/NiP/Z9ylv6f4o1vemNzfeAZ3gP5sy7XscPuxd/9ez8Wv/BvrsRu+xtTM6ezLtexPT7KTSSKKNFaMTzw7+Kel+/Gb//O/xwT46Mp+W489MAn429893fGD/7NU3H8yLno6+zGyFD26+vE6PBo7Lf7GqPZ3vUNpGPxr37+3vjnP/Nv441f+xfSsX3KpjeN7qPxA9/912L28nDMxXByYNzBGOr0h0+DpWnHbtbt9+7F0vB6PNx6In78Z/7H+L4f+CsNd0kildCY1HXgsHvJp3DoplFv/N//+38U7/31X4j/6zfNxUBrLYXwu9OBxgn6bIJX4rwxdDx+6jfPxtBtr4qf/6X/kMsDafJgvPMP3h3f/QPfG+3Zgdge6ESnH13OhTxdgqQnBjNSDGxlEJhfjZ/88f8pg+z3pWp7E7ve+MTH7ovv+Z7/Nl7z2rfE6PhtsdfxPWVf8+jNYNubGCfP2Tbhz5T40fhPv/Ev45/9878X3/O9357s7sdQb/d7x9dLAc11W7bbWxkih3MG7I92Kq/d22rMab/jEy2DufcnNoZTaV5Rm4uV1d7Y2Mw+qahUfypwM3b2+7NuL+amp2JmfDL69obS3SZidbGV3rYZu1tXo793Iyan/TW63mhtLachtXPbaxyutbEVg31D0TfaH/25H9objYG9dNw9HyDbz31PjKTBjKeDj+70xJGBpL288pSHXmclcUu3yoM0G0FmZyNOTewmLp0Yy21gpJXbduphOZ17KQPecvTmzDuRQXQ2k5qB1kp0sk9vb868SePK/NXY7d+P1mhqYyL1l/v2SCfawxkchvZjb2A/dgf3YjPrWkPt6E2MFxa7f3snE/SczXdiq7WROkxvTFwHRo/H8NBIUs7zDL5bGyvRTh1ubW/EduK/spn8DY/F1cWF7J8K6Fx/9w+uY4fNNHPvaAqQzrifzrW/mBa0kNF0PdO27Uy5drJF7nN27c19b99ASpuGkpG/m1T484C9ceymoTh+02TOgDkdZFTvTYW2h0ZjcGo2WuloI+M5W052YqtzOftmiiZfy77psl3TTePpGeiJzZ7t2GJAaSjbOfZGpoJr/e3YGNiN3V43xNrp+Lbu34SVUueSsOu3/kk6X+6Fk/mP5BYeMzPjMTU6FFsLrdhdThk3E4vN3hjK5Ulvqz+2e0ejMzKZftEfExPDMZCZC1n3U3Y6GB4ajPHZqRiaGonBDIjD42MxMjEZo2PjMTQ4HIP93e9egaa/P3VDd7mG4GyNwyamfenws3O+e7WWKe9SbK1uR2ttL9obGUA6o9HfHo3RgakYHu2NuaMTcdPNJ2II/unT+937lNdVua5n2LGRZH9/OdPdTDwzyvbs5ho0DWGvZytTsS1zaK4hNzNN2ozN9lpMz+XsNzSQbbqro+HBsUxW93JGzLR3OR1ufTPWNq7Gxu6V2Ghvpv+OxMbyfqzN78TK5bXYXtuPkeGJpm8noRPp/fpjom80jg8fjZneqZjunYzxTLNGM+Ub6R2KkVzrcfKdtJCt3K/st3O27n6K9HorPbmWJEvOgU4aR5xf2I+tTZ+GXY/N3NbWVzJjWY/t7cS9lXguLMba8kJmN+uxP5By9z91Nzh99+jcTIwN+2xpK3bau7Gz22623Z3daLfSm1KX+zkrxnrO2hs7sbe+E8eOHNc1xx9IDQymDUzEcDr20emZmJucivGZkZg6Phljsznj5tJnaGoydvb6Yn2lP9aXOvHEY2czkxqPgdTdYAaB661c1w67sno2Wq3LqfD1ZpKKXC1mopyb7x5nCG1UK301227FE48/FHu7/jRhd/25urYeF87tRGt3MPU/nq3HY08+tp2p79pqrKwvR2tnOIZ7p7N+NC5f2Y7FpdUca8D83oy5vrkRV5YuZvq10QSC3UzLd3KG395rx9buTq5/W9HOmdejhp2caZcyLbx6Zb6ZmYHfGJ8Z3/ZlXZI/i+2U2n+96bBPXliKxc2d6J8Yabae4Vy/u583lMEzt8Fcv05PDsbg0Fisbu3H1cRud3e7uVlH+AtPXoorZy9Fb17rWUk6a7vRWdqI9nI6+2ouVxbXo7OVwWE3x93dS6dbiSeeeKxZ6rspaP2/uroWly9eauj29mXbXKyub6ymXtZzxl2NhavLsb3lD4Btpw5bGVQ24/z5i9lfnvDljvn/vlzXDjs44GPX0iS3QqwprU/TnHLd2qTKMfrUcaZo2f7YkaPNDZG6zzYwOJBKz3Q211mruVbdaq1lKjYQQ+nQR2eHY3Q6Yipn5ejbznXSavQO9sdkRuyc1pNuN60bzLSu3b+XISJT4ZwlWm1/Oc63fyuB7Enndiuqp7kd1Z+060fUnPh6Km7SCFJkgvjw0ERiYpbKjCPX6v29A5ntjMRQX6azPRkE89zstpPrx90MoOPjPkebzRvsfPR8KkHI+Tpnzv2tnGG3tqPT3s8lTVJMnPoGBpN+0smsqC9xHhzOmfTI3FPP132tcDd12G+lk4F0PpZXczZfWYv9neTTvYNc2owNZ0o8mkF3uJ1tk3afj7v7m0zuYHfD/PVUrmuHbbUykueapmv4toywTbprjcUoug6xn2mosrGeqVoaRbdkm5wFe/d74mQ68okjx+L47FymV0Op5MFUfKbUaTzLS8vNxDI4kLNy9trK/hLiKrvppHvtTq6Lcj03PBOzA9Mx0TMaUxkwJnK6GemkoeWM7N/edm/07fUmzaWm7/VoMAfL9nZilDPfXuIL69083tnJsLmZ2UQr15r76RSpn+FMe4fTcVo7/tKAYNbVy/rWZgbD3hjPADY6Nx2DRyajf3Ysemcy0E4M5ZqnP/YHE6N02HY6eju9vPsyBvwzQKTTtTN93k8dDgwMxU2nb4rTp0/EsRO5NJkdyfVtO4ZGPNbz93wzfc5UuL8/sydvwIE+g/v1Vq5rhx0d8VcFcvbM3KhxIqG5Nx2ydyOv+rupa1m7lo6xlWlwznQeOQxkOM5mzV3C/H98LNdgLX96cTVnR98/zn45X05lijeUs/GRWX+efyiOH5vL9WuS7vW9Xjc9ujeM+vLczREzQjtnkXYGD+mut2sGevpjoC+dNdeyIvrI4FDMjqYrj47kGH/s9Ndn8VcdMiilY21tSzf9aYy9xml700nbGexaLZ8V3Y3lleV03s3ELpcs6bDmZ0qQndCdR6c76fS7PYmfLWfP/b4MqAPZcjjXqhks+wZylh3JfDv1yFHlL25eJfAN1j7Yvb6+2QRlQXUvg/Fgzv77nVwCpbPLpuhsZmouddGbQcad5OtPB9e1wx49Ohu33XpLGs1k1wGa2/Sp/SaC5+bGSMcHn9OJUtFSUevXbht/7ycNbno2e47lEkmqPBzjk0fTkCZiINO5kaGhnIX9UeSVJNnK/mOZUrtpJSXzLqxvLWeaPD4Zc0enMyHfivXORqx2WrGWa6bNNM71XNOu97RiI9fW0mU3WaTVXVthuNdncePpxtM3xh133JaBzN9MyiS5eWlB0EqH6WwmTin35lrOttvpMH0ZYD3z5Dipl3Q2jjd9/FhMHfEF/lw2DPV3t0xz+3NW7eeoiVFPOn9PBoKxYQFiIuk+5WgZON1NnpqcaWbQtdX1zF5aOev2x9bGXmZTGUAyPd5ptZsPs+20/PG17iujTdC4/vz1+nbYJy+ejTNnH0+jMKNm9O3kmrSTa9fOeG4T3X34c4qTjeN5wV/63GRCuYnCa1tbMZ9p7/DoaLNe2swZYTPrPJTf3NzJVLg3ZqfHYzyvM8idp25aidYeObR327G9uxlPzl+I9fZGbHDWdNzl2IzlnFVW97ZjdX+rmT1E+/mlyzF/ufsnIq+3WRa3xbMV+RNnnoiHHno8HXYkRsaGYmJyJNepA7lGHG22icnhOHFyOo6fOBLDgyM5C+vZveFHfneGN7Y3m9S4J51zIGPsQDphX+qqs7mda9vN2NvIdW3qYX97J3a3Wk0aToF8tnkikOtZ7zHPX12I7dZuZGyI1eUMlumwO61Ozrj+JpNvE/fF2vpaPPzwQ7G44DlszuDl+NdRua4dVuqViVWmN2NpQBMpzERaVEbxXDc2Huk2ov2+lylSOZT01A8C1LfzeHm5FSemj4ZszVp0bT2dP9u7szg41Bfrm+1M6TbjYjrZ/Px6zgq8nbPaO9qPla21nD2lemmIaXADOdRQ7pv7wJ1M2ZIfb03t7vXERs7UfWmcDKbWcg2PX/bFosP2FM8ZHGG5tbYbOxu55Nhz0ygdKh1lZdlfXM+lxtZ+LC1sx/rGcuKaDpftO/tk75LYS/m3M9i630Aru7laae3vNmvivmzUb6ik26yRe3JOT8fs6xkAesNHX3+Xn/XNdOwGw750zOyS6e5+Zj+tbWlvfzpu5Izrr9j3Jg+tpJX0ELkOy3XtsJYh7d00o0xfe3r87RTrU/diu2L1Nu/8SY2psyedM9e0qpr/MsKnJnfTIPp796I/2wwM5nycs8RApmUDmeatb6aBpdMPjoxGT66VOZj0jq6t2Zz7dQobHkxDmh6cjKn+8Zh8apseGImZgbGY7h+LyYHxTLHdsTZzZ1DgsJkWNq5qyr8uboAkrvB8yth3djP1zYxl17PTTFmtKR23E5uNnBk30knd4NndycVCOvPa2kozGzZC5+YG4O5mXs+ZdH9rJ72qnYEzL2Rg60ud9uYSZ8hd3snMcDIVhvN6ZkmKDAgXZlgOLc09dvxIHDs5FSdOTcaR4+Nx9PhYTM0M5n66+XWOZ7gCrmAM//rV0PVUrmuH9fvGqZmpGB1zE6eVs6i/8kaNXUVQpFfUmjd6s+qWW25sbnSYbaWnI6P+JORA85D/8pUrceXKpVj0kH9lJbakvn4kkGnvdhrj6mamybnOmmr+/mo3rUan+Uj14GjcMHMih8q5Ih24J1M6d5+9kDGQBt2fEX1vf6NJwd0ZPnXqxu6Mf9046sFiVsv/0nHHxzMFzlS4f2DIRJiO6cX/NKreTkyM98fY2HCmy4PRl2tSbj4zN9f94YVGKf7xXE+OZxAbzWC3t5r4ZLbT2UgaOUvvN6pM88yO7aTbymXK4EB/3Hz6puwu3KLhrbH6IHjO5svzuYa9Gqtr/nKcF2ZyRs5L+zmrbmUqvbTiBwrdP5Ham7PtH2c410+5rh3WL0I8OF9LBTGj5rFO7OaRlEeSlQppjCNXXP0Dzc0jP5SmcI8b3MWUOjEMf45wbCyjeB4PpVNvZcTfzuvrue7h+Lttf1ncZzRXDJ3902SSjlk6p5Zcl15pnFSazqg9Fcbf7t5OrtU207bayc1eGt1IXLl6pUnP3HS5vorgIjvpHnGKgaHMTPrTOUfTOUeGG+w8xiE76GU/7h8MDybeuXQwCzcU8n+/R3ZHdzUDpDWmG4NmvpxgYyeDWyujwPbOdrS8fJLpVCcxe+LcuWZs9yLy/+bGX09mUouLV3JcTwG8SzyYeGcqvO0x0G5mNNaxW02fvt6RePLJy3n9Kfu4zsp1PsOOxtEjR1JJ1rKcNWe3vp3mjRdRvls4kHdSuy899GbItX5My2gUPzU1mDNtzhJ53R1gd5LVT0549W0/ZqfGYm56LMZHBmJ0uLd5PKA01PMfj3UmRydjYiZpD/dFz2D2sg1k6uWZXw6/nen2Ts6ybqJ6p9mPs8tor9di7Xjq1NE4fePRdLq1dCwOQQfS4swwejzKSudNB56emo6hxGRyYrTBvot/ip+6GJ2ZiJmk0++liolc1uTWkzjnGiOaRWziZ6LdzfF6R4ZicHw0j1J32bdx8nTi8Ymx1KHnrCMxkenz7Nx0Zl2Z+eR4XqzoT114/joyNBK33XpnN0uC/XWI/6E5bCnGJrIdPD+4fbFrf9I2kErw2t9ORuFOJx2itsynPHrp6elPw+FgbkyJ+J6RYq67SY/9BnO33X2mxxC2c2YdHhpK399JR3XHOaN9azNOHJ3LqJxOOzqWnZNI1jfPf93lyIlyeXMpFrcWY7G1FAvbedxajpXdrVhtb8fm/nZsJU/ehDLj+sSJmygpwufk/0I4KF9KXdVX+ULXDx5XOdjm812vYlbqpPfUc+it7b24cGkFhOlUPYnjXqbFe9HOJYS91wX9zdT5heV0muHUSeojnaw7R0cM5Yw8mMua/QyW+zkD76Wjtody/JFc6Y9mAJ1Mh5ueiOHpXPbkGnY3s5mRdETzIrzowZJGqnzkyGyj356+7ZyNV3OfWU3Pejpxzu4jkbNvOmym6ItLl9OJM4Bz9uam5J++PB272g6jHJrDKm4+uMkAXJtv7tRt+KcLd9BwtaljWxV1B4vX0a5ePZOK2UjdSY0yOneGU43SorEmyhOxJ2c4N4kuX76aDua3mmkymaq1M+1aXF2Pq4trmdqNpQFlOpyzpKjdl0awsZHr2AwKgzm7Rl9PrOX55larGcdLGNBr7ezG/PJS9O71xfTwVHPjac7WPxFH+2ZirncspnvHY6p/LiaG0ugyPW61un9RXRYgle+m839cSmY4wQKONvLDsDbXtNXO9TouzLWp88LdXr0v4zvX7yC9g+M4rv67u3k9A0/zZlemuB7rXLiwFYsrW9HuHY7d3kyDc0ZtntxkMNprJ83Eyo21wT5vOW2n43rLTFhMPnOsvcRud2UjNhaXEtN05Ozs54huzDWvwmS620k5wKHGTxkX56/EY48+Elfn5+NjH/tYnD17rnlzbH+3HYOp24F+387qb7KYocGhBgcxdTTX1JtbC9nvfKbiC3H//Q/GJz7+R3Hu3Nl46KGHmj9V6ftSvkXlr/77tM+9997bfILGdd+X8sey77///vj4xz/etH/ggQeaR4X6ueY7YgrcYPl0e70W5dAXUWYTCieYt1H8RXZ39C5evNg8BLcOdN1Pzmp96UaOyOymknprHXXA/8QnPtF88+f0jSejtb0eN54+FmvrSfdSriVTqZEOm/E0jcYDejecrGc5WTQvWHjx+8xjG7G/sx7jk5m2peN5oH91/onmJ3aDAznr7mTkzvRrdDT5a/fH0kIq+kr2SWN69LHH4oMfel+ueedi/ko6alrDYE4xt998W7Q+uxG9qay+HIxBN8FCgEgOMgRkTMnaNMzVlbX45EfvjaOnjsQjjz0cU2PTccPJG+OhRx5s8PK3YRgJA2AIPih2Ltdu/nI9XPxCiCHBo/n+Uc4Y/vL3K1/5yvjABz6QKepW83dlfDMJHX9pXBsG5iNyjMlfs1d35513NmPQzeOPP95gbj3Poe19J8n3sE6eOhl33/P8+OiH7ssUNwPSicmsf58Hac2jmZG9VjpIOoybQOmwA80MNpgZy0auXTfTOXOpkvz+h//lF9LJd+LJS5cb3NeXV6Lv2JF07s3EJz3T5OsO8FO23kyC6ex723khZ/CHH3wo/sH7fiRe9fJXx7/5uZ/NMUdidXUg9XM1UXYXejB1mEE7g+FA/2DO7KOp+97kcT22NoWTDLRJ6m/+zR+Kxx5/NL7xG76hwcM3oWDnmNP+9b/+15uP8L35zW9u5IfR61//+sZZH3zwwfjxH//x+NVf/dVG/25S+n4U3P/RP/pH8drXvrbR0WGUQ/viBLI2Eemd73xn8/Grb/7mb26+svemN70p/vW//tfNx9M4slv/otLly5cbI3rZy17WRDQf22LA/vQ+Jz99+nTcd999zfEtN52OT3zyYlxeeFEaxRtjv3069WCWpuFUWJMKe4SwkYpcjcnx38mZ849i7thOrktHYvHKhfjmv/B18fvv+u34R3/7trjp2IXY8+kTDpaziFcMt9NZB6TWvTtxbuHm+Il/dSZmjt8YT5y9FC+6+yvjU5/4TLzp9W+Id//G2+L2uCVOto7ksiszhJzRM8fr3gLrePd4P911IBaHVuPxvvOxPz0Yo1Oj8RWveXmDy8ljp+LGUzfGmXNn0gn34q677mqcCy6CmLuaTz75ZON4cOKo6hmIO6Q+OOYdW3t/ot91fwBKG44pMMLRR+U4KGMSAHwZUjCAr7W7OvhrK0CiDWs6FBhuvf2G+OxnzjUZysTsYGxmOnzb6HL83/7C8RjIAEjOTEhyT/7UxV46XmLRGj0R/+4PFuLS4Om4vLYa27vJS86qxzMYPHLhsejcNh1b4zmzuhGU1oh/M2tzkv/35JJlaCNn9fmtuOP0rXHl4tW4+YZb4oHP4Hsu9T8S3/Ktfyfmjrw0HXY4A4VXErN7hsmd7cwUnKST7mw/Er//tp+L17zm1nj/B98Z65urGShPNU5XE4tAJfj5cqOgeOONNzZfZWSnnNLkQQ933313vOtd72p0cOrUqeZNKli97nWvi3/+z/95E+zQNAFdy9L3P2R56viaF8xKLUQdkes//sf/2IDB6QgqMpkB/Il7QADIDMJQK03R3p8KVM/gAOMWvZfztzbH00Gfn7TuyshzvJnFaFhSRUPWid27xjsxNvJI9A9dSeDP58y8EauZxvqEyNrGQrzxtTfEDcc6mQZn2rW9m6lVrqVSyWO5XvI+sF+ZXJofivs+sx7Do7PpsBdjYz3H3+jeIV66PB+zfdMx3TOZs0uuhzO6J7XoZBrd29eJoUy/veq4l+uzneF2rKcTL28sx6Wrl1Ku9VhZXm1miJW15cYw/EEnsyOZOQ3Hq8AGIxv8YFp/C9Ve1tJ9Ob77RUIbA9RfX2mu6wJj9w5trrGzn3YNrnmurXacBvYyInUegSwsJk+rrdhcX83lyJU4NjkTx8c34sVHczbL5YX+GzlTbjW/ZZWC59bO1DzT5fsu7MbV7b54+NylTIczhK6tx06m2QlODB6diPboQLMU6ckZura+DCg9GUAGB4Ziom84x8hsbC3HWN1IzNaa4OUtq/3OUHzlV3x9TE2fziWNV0dzNu/1dtN+jE0MN686Dg17rXQrLjx5f87Ku3H23GNPBYfu1xTJCUf42KuDOQwKExi6xmHZsHMZoLbwEvR8QlWmo57urrXDsuxDKwT59V//9SYycUqRiMDAEc04JNBtleqpN0tUqgw0wgNE34qCK6tLzXuqm5tbzTrJuqjT3EtMY2v2bttzWE6c6WlvOuKgb9GiAWDGu5KpUicefujJVHLOCzklDvhpWKZZY2ODDb3+QbPEfmZj6Zy5H2p+TrbfBBtKPJdyDU+Nxdp+BpTtTJ13FmNhZzlW95K3XK9u76Wz5OatKo833AijSDIzhuYVRS9kJC2yuQY35zIURsGB67jw0tYGE9fV6eMcVhzQuePCTkGbAYr+6NEB2gy1aKuvAKEtntbSwRYXFjOTacd2ayvbb8TRuek03swqclnhZf/o9cx1uHnuutHuZIbS0zyeWU4d+TzLk5fT4XP97sWRTtoxXjqJyW628RvZ/Zyefdepd2iw2VIZzR33nVTfdmK/k+tibztZr5I9wWxkcocf/90fH6TO0tk9WpIt+Alef2YE/f3+QNZe3HjDyVyLZ7sdOPnFV1dGcrMre/IWtnhUByM4yjxkLepgqJ4O2a6A6dphlkN1WID5KDfjJphITrhyRnW1laECBYgKwByr04YB6stBt3Jt5GWETHS6d2s5aEb13nQId4Z7MwW1jmw2D+bTQXfbFLOdCvI1iZ64eOFytt2Lyalcb0h9PSf12KY3e6UR4L+hnWN73re+1oozZ86lI6dx5cjNCwHJW4+ZWSBIo2q2NIyd3kxd83g/Z/l2zriZ1cV28rC1u5nG0r3p5K0gb0r5wsJa8z50tknjgVelU+WANk5UjsdgYINH2DQG/FRxTXG9weup60XLvtoXbZt2ShmoNrUpe2Y4s2Lu3dS5cvlKXDg336wzPXeW/gqSqAiyHMcL/GNj46n3geZd34HU885O8pc65Oges/mlk8c0PdkngY/08+6WOnL3ORf+TbZiIHf7PUpr3hLLqjxsbGdlbSMD4EYsLe7GylIGiaXdnATcYPOsPJcQO2tNMH/szMOxtrqW/TIDShpktVkeFLZ4J3PhCBv60Aaexiv92LNp1/zB6HvuuaepUwrPa1kOzWEJQ2gLdrMn4QnG6Qh3UBhtFdeBU0ZWhgSgOmagzlvbXcOwZu0Jz06tWcezwgawbJ+pkc0jn4S5eRm8vZ+Rsc+DdQFlKIbTMW+65VTW70ZvzgqryxuZ0mXauiHaurssgg7E+JhfeHgWO96sc/dz3MYBUq6VTC8HO37zmk6ekKYKcZbr193Y2t+O9dyW9lZjpbMe6+2cCXKW8WjEY40cuJHDbKKQHQ7kR78MoowABmUslXnYFDeMCkMYKdWu6vUtWkpha39wvAqajv+473DzgyjfVeo++86g00qdDBk7/SrFzsVEjGSb0Rxicmg/Jgd7YjTrfYR2LtfSY0N48cueHCuxp4++rPPyAyc24zYZkxciEiOmQRILHW+c9WUK3J+zWdd5crwcZzODd3uvPwPCYNrXQJ57aUUgyHR7eDBxHsj15WTD8+5uKyYmR7N/rtPH3ZDqOh2MHMPBXqED2SGba4J30tO2biiVHWvvmr/yINtxXtu1LofmsAQhvD9NceuttzYCldPaAwJI9tIMx2VMANFfvXPAHOznJoq3WvpyVovmS4l+w5prt96NBCmjIuUD0fvFPb48MZZVY+lc6ex5PDQ0GsPNWzkifE/ObvPR2llNGtsxPZMKHu5JBXve2s5xMoXNGXR8whs8AzEzPRXDqWzPcPEnRRtK4xjLWXwqDXoyt4m+oZjMddtwn3WMWT7Zya3PW1ApV/PpTkaQNKTDZqvRke5NHvKSsbAgK/ltcJmbm8s19XizoaGteu1giAasOG/zEkiO5Tpabhypd1w0nOujjXM3TuomlTHJiJ7r09OTeX0i+wwnfmnojdO6G5vBKlPh8fGxmJqceoqmYNK9P94v3U35m5/CTeSY6XRm1hGfm008vB+8lWvSvVyf9mzmsmArcTeLZzBofsGTs+7QkBuJfk439JTdjMZYjgM3/M3OzmSmNB4TU/1x5FjqYaYvdZbBvHc7N8GnO6ML5NqdOnU85ew6I5ysS/HtZpE6OMDWua1sFQ7wgg17VExM7gtY8lnmuD/Afm3Xuhyaw1Zxt1OaV5GoCmEBpI5RMBICAwQYHjO47k9eABOADM5jBm3Ve1nfx9b2fVIzljKqrsReZyXPV3PbTBV1153N3eM0nt4YTbonUgFz2X8mle3rebmmvryUTpRBYj/XQn59kimUH0P7tq6bKK2dXMfsbSXXUsqdNMqJuOHUibjn7pc0b894NORrjBKqbmLN1cWNVGzOziP9aVi5DfWnsaVja+/3nxyEMUzPTDeyTk1NN8Zjg4nNnV9Oql0ZkU2bclpYwMt5YWnvmn4MzDVG5yV4d9/RgjPa5aQ1Nh1oV5gXnzPpFN7bPnJkLusFA7NMN60VkujU7Ohm71COPZDO1cuZc5yBdCov3vvw2kzKi9/Z3AS0xrDTEjm1X/B0XwXNlDTT73bO9H4k4IfpaI9lUDh54ng8/wV3ZcCAY651Mwx78aV++9y8uJHOvrHeygypNzY3MmNa32q+pWUgj5ME7BMnjn0uUDU/DkjbIrMA4BEanNRV8CyHLmeVddR9A9jWc1oFjcMoh/ohcanwj/7oj8a73/3u5k6vRT1BCM+YSnAG55q/iePuMBD9rZr6Y0i33XZbs751Y4GigdTa2o8z5xZis/WKWFt+c44mFTaqlyUEBimO1FFlK6YnficB/qOYO74dM1NDmeJupyMupqrX4+/9ndvjxtknoqeddDO18tvY/UyHt9NgpLnR14qHn5yN/+XfX4mRsUyfe0dic7s3Th25Ie798MeTRn9Mrk7E3OZkxoc0tFzL+Yy433Y2X7BOfqTky/0bsTq1Frs5bfTMDsXRG4/Gcq4De3pzpsyZe3N1pZG3/nYMg4CRfZ3DD2b2pbq67lHOb/zGbzQGBHt9bWU86j2fdQ5LjswA3VtwjI7HGAyPEatjpG4YcrqTp07GuSfOxMzkbEzMteLqQ5dirvV4/B9el9lSa7NJQc2G3Nesk8Ol4+ZMO3k8fu53L8fC8E1x0/PviIfPzzc3n/wNo08+9ulYOdobW1Pd8ZsokMUH7VJAXDef1RnbHoz2udV4/d2viBfffkez9jeznzt7IT70wcfjZa/4nhibeGHWZ5qazut5MFLdiSJVOJD50/pD8cmP/2q84Q3Pz7aZjvtJZF6Dp0dnHt+QV1oLI0HP0oBt1kQCw9/6rd/63E09fenMHv8vf/nLm7/d4xEkGgcnqWtRDvU5LGE57L/9t/+2iUAKIRiCjdN+3dd9XfNMyx02wAChjFZ6wbA4LMNihNqgffLI8+K33/b+uO/+yZif/9pc0zJKm4gLpFyLOE/n8R2h2enfihtOL8c3f/M96YzbcexIrrHbK/Fb/+lX0mHvjJPTj6VhuFGU6xOPF0TrtLxMiFPZrXjiyon4mX/12fiq17w5htIAcwKO4zM3xLmHH4v3vv09cWznSIwtZMRP3nbyP+tdc7o71vjJuTZWhtbj6vB8vOxrXxH3vOFVcXnpcqbTiVOukzMvjsmM+gydoVC+DW6ClZnPTSfXYePGlAKPwlNbz7kfeeSRz935RMM1Dmhp8qpXvarJWGAscKKNhlmbEZpp6cUxzNFBg6F6AX9qYjTWV7bixlsH48wnH43Vh/4gvvWOjRj0ckO28c5uf9KWnXi05QvOu6Nz8e//YCWWhm+Mb3vrW2K1PRCXFpaa577v+PC7Y/fm8VgcTJzcYGp05zD3Dr3MkooYXM3ji5vxtXe/Ml778q9MHXqCsJpyjMav/eofxle+6q3RP3hr1megThsTvL091TXvp9bMvZfioc/8Vtz1/Kl4wYtvTbnXYmw0M6DEm23Bj/2RGQaw4ahwNKnA0R/k8gfNKmuEDZumEy+l2P7yX/7LjeOjd60dtht6D6kQhCFINxhaGRHBXVM4pDSEEXnbxN6LE+qkJe4yMyxAAkiUs/bb2PLccCWVtphpU3pPOlg3EXV7gopoLKNfr+ewnqNtZrrb/eK+9cv2div9Usq7E7tmxWRnJ6P6yvpK8+sadxV3djdjazNTsSS9ML+Wa5PdnH0nmo95+S6T34NO5ppuYyPptvZiPNPesVy7TuQMPNmXa/N0/vG+THX7MqXM8+G+4dhMw5Y+S/OOp5IHhrN90tvf6T5WkKIKdHCxhxWZZSgcmRMxBIbEyBSYwtbayQZrpYwFDdh5nIZWObG6Sp8ZJ5xdExykwuq04YhSQ7+4WdvcyXXiZCzPb8TjF67E4zlb7meGsJOp/naa047HNJ127OTSof3Ur2xW/fIp6fiJf/Phtdwfm54z5cd6zmbbuX7t2czAkGnrfkbCzkYuQXK/u7rRbJsriUVe38yA1ZdO7Z3m8fGpTG0nm69HLC3Np1w+AZRr5GlZQQaWKWvO3qwbaO5LzM4JRBFnzj6S+PU0Hx3PqNxgTE4OWpMBHOBpb7a1h791KpuU5dWSBMbw93jMzOsvKgqmZd/XuhyawxKEYfmbnm9961ubv+vJ2CjfTCGCM0qvwzEywNTsIUUDBlA4PDBdZ2yK1wc3tpZiY/tq7KfTJMoN+N0VZBZvO3UoNiOg54NphO3dXNOk8/k1h9fWjhw5HpdzTWMWnpw6EsNjMzExfSROnLwxx8414uxgrs3aaczSyjTGLY+hErC+wTSK2ZhLPn3e5Mr85e57sblW3ssG7v42kX0/Z5nkYyDXxYOZZvvsJyV2/6xEX3PDxJ/sGMv1sMcfN5442cjPqbTrzlb9TZbBIODBoOBab4RZ3wps5VQMyd65wvnQLNw4OEfnrAyMHhRBAl2bawxOu1q/Gmt+/mpMuas6NBpDY7nfHYj5dLDBdPa5YzfGVDr00VOnYvpYrreTDy8reCPKo62ewZFY2cyAnaoQVocySB2dm20+SucHA36U05P49qScPcn/vixLYE85mi94ZGB1665j9mse56UuUrdH5o5k5pTy55p3LR3Q3h2EsdSZH4aMj8G8nevVTozmimlkTKqdgWlgLx14PGXsT3uYbHDgtDUrkh126tmsvRlWG7qhF7qgGxOJcxjDTj8FlodRDs1hGQ1hfuzHfiz+xb/4F82bIQeFAwowAMEZtee4DA5wwCE8YBidOtcqVZmcmImhAXdQx3PziRiPKjLtlsc2Ylk32nc3Pxg3tlTLb1g9vD+ZM39Pzqq72zmbbmSkX8ugsW1GbeeWa+xBf3x4OLZzvTU0lHQyKOxkRGb4tmNHj6VDj+UMk4Eio/eWvzCwnzPC/maumls563ge69msWSdTSuaaeqRLcvjtqKVAKVl24ZjRUL4CM7OA9q5xJsZgrw1nhmcTDLKttBedMjr1MIQdvMvpKxDqIwBwTOPaGGjNxjAzC3tmvJIBZsJs7IZcznTu/rYyU9lam89Z8mpsLS7ETl7bXs8gugMvj9xytyebSWfZyzX5SK4LU5+rib/vDfekY28lNl6K2Eu97LUy1RR0kndZUhNIUnfsw6dMJycmn3octBUrq/PNDSqP3drtdKL1tJe1vthY7Yud7UxvW7lU6HGfpCc2c9ZutaxZe3LvLwyws9Fm4iAjfRrDdRMJ2WUeCuzUuSnK9ujDBlulMiFLO286wVJB61qX7oiHVADAcAAixSjjIzQnFMEZSBkkgDgvQyOsfsBiZADUn4ECqvni4cR01qVD+HC0GJwzW3frzhaNwRwAjYOs5rrHr2XWU0ErqyuZVvXG1oY7kO2chTNlb201vyLxzSIvYWylQaappaF5FNJd73B2fHAav7H128ul9aXGIdPsMrXezfRvN202j9NpdzM1b3WS9xyjeUSUCoWBl9LdzPGZFcFqY6MrJ+MwW8JFKgoP41UgIz9sZSLq9BH4OJobRBywjAi+cNMH5gwTntqjqQ4trzvKaMikvnDn2Gbj5q5v6sN3gD2G2nLNIxVr1MxcOFo7Hc7HwLWRYXibKDL4+XtCwx7NZGbkzTAfX1vzpz3SJvpyNuwZyiCemcaAIDKRAXhiLI9HYyCXHd2/p5OuK7vxHDX7+iNmnNnz9SZwpcP2dCwzMjBmoPD9rL1dH8gT8Paa10g5aStTc58R8vzdG3KWReWsbI+NwgNe9mzHNbYJW205OB3YtC/bhZcfBbhpqg6mtmtdDs1hCctgXvGKV3TXP+m4Vc+IGJrCaaVkjNTGsMwE2nl3WD9gEr6AU+dLEAzKelYc734Bwkzazm03N6lhrnuta/1yI9NOs4Gf2XlbZy7HNdt6ljg5m2uSmSMxNTOXxuTlCq/q5Vp21/u6flbmRlAaUa7h9PHmDh7Gki/vADOY/jQENza9z9y805wGS4l+wufTMN0XAXJ9mLNV8y5wGgylHz16BPefMxIprhmtkS3lhQnnYjiucyp0YcKRGVClxdowFthpo8CT03Fqd0K1RQcPxtEHTfTMqq4zTGMKCAIJ/fn6hvZ47U+cjx893syEk2PdZ6tzvt884flsZg6+tJ/1M3PTzXPrU8cydZ1M5+7rxNyRo7E4vxATY0/RShnHku7g2EgMjgw3j4gEMM4vKOwkRt4M87zb71jp0Mx46dKVlCnHnppJXaDtGXbinsFxq7Xe3OPwRlv3qyLdm0P9GTBmUs+tpCf7unTpclNPLnjBCp6CpUI/6htdJ4b1rNV1+MAKrjCvoNhglPgfVjk0h60II1ofdFZCcVhGUOuDmjUYKAAs8PUDkhmXQTEidZzbmzIjI7kuy/VR86G1dEivHvoTGV5V9Binu+Uxp91PI84zD+zHx7s3jQQTx9u7nTh7/lLML6/G0upG9OdCx29h/bWzTk8ax6hZyrql+0qcT6oOpTzWYZNPORdnnRidiYFMvzxnHbTv9dfa+ptX8QZzG8qccDhl8BMzwaQJNImHm0/13qsAwJHICjO0BTazCONgPNrBlWFxMliWc3IuQY6zV3FN+5oRzO42BmbmNA6nrRSZjtC1PoN7zTSwopcEuXEc6fBE1klHsyo2c/ZKv+i+7pRYbe9tNZ8V3Vhbj6uZ9vfsbycmPju6ERPpYFup98nko53Zjk/ErC0tZyqbTpa87z01Q9FZbzqh72DBvD7Lw5GnJmfTEekmcR40AQwnprnWHdrNANCba9a+DB7e22ZvXgzJzCgzGA46lH3c44ApudlCOWcdqyc/G4WbthzTr6YKYxhqDzd7tNGgv8Ny2kNNiTkYJdc6wcYxCepm02c/+9lmBiGkqEVw17QDDGMElNv/jMhx1/i2M1XdzKjr74PmLNa8iigopMF5/trs/UWAsRxPxMv1Wf9Uno9nlJzPlG4495diNWdR36w9fSRn2GHP3WRwq5lSZVTP9Y6HMpvuVKbvry6tx8KVtUyXt5s/yuQ2yNLVXPNu7cf66nrOAmvJx0amw/4YVs7k4a8OuCHGmfbT2c20O+nwXgTIpUHOFHOzc7G4tNgomnFQOpk9liGnc06rwFAbzqWeI8GXEVkHw0e28vznP/9zzwDRtTEue33qnKOWc9KB2ZSR0oVr6BqznDsFSefJmbtnN9tezWsrTSCZn88lTK5RBTSZixlxI1PQPS/Xb/mhhoVCbzpzGnSmyn25Vl1JR95K+sZs5ww4mTPxyNxMjGSmMzg5nttEpsoj0Zdp8X6OGemIuWDJ9WkGqeQxp+XkZSjtwJ31nQz6llg9KUfaw1NfZ/TIZnUtsc2sBpb+HOXUzHjyvJgyC9zjie1kE5hgDgsy12wLZ/boHC7ayVAEOfhxant9ShewNOEY77DKoToso/EQnvBdpUcDDqFqplDPWUtgwjNIxmnGcAxMxsOQtHPur9B5q6X5AkKmsDnduieUOyLZnopw8tSsb6ehiLAUha7vABlbyrq2uB4rV9di2cvj6ZicsJ2pscDQfNqkPZhRPQ2w0430mTvk+nc1h/JOMXfsjfVMn703vJ3m6WXJVGPzg4BWMrWda7j1zlbzUfHlVHA35erE4vJippFTDR+MxJ+0IJvAxBjU1cN8eMk24Md4YOi6c5iUczGkwrucnsHZZDXaw9h1eKNpFlEn26GzmtE5d8081nvW6r7bzAn8YWxpvbu1fka3nY7j64Y72+3ozal2L4/x7O/rdnIGXEon3t7ei/GUxU/n1nMNK9Vtvh+82X2Gm4sZvyvovvifgW4vsevL9Nea02dgml/jsJPxTOsTy+gTsJcTyVam4L1x5NhEnDh+NNPVXGYd8dnTuZjJVH1qeiKXHt1lWSNTBns/rfTJGZjJamRu+BW8YKQdniwT6ERf19zQ8yQDZmxUvfawdkxXJhw6OYxyaA5LSMZiDVsRnxBAAAZw1LurSVhCSj0A4Zxx6c94rBcYFMDU6S8FysMEPoVonrdmQMjNjQjrVq8v7OeMt9/MdKnU3kzFpgfiebefbvr5hczEZM7YmW61OttuEcVeOtbo5Fh0fLQr01TpcdvMkGnufs9gXs90yR978msTqdpgzunj6TBpWB537PU57ktKvUkzMt3ejY2cddZ2t2Ot3Wq4SmYb2Wvm8g6s1/PIVuuhm2++ucFQ6sU4KpXVnuwe58ARxs45F8cyY3FWmMHQZizYwxd9183Ezl0vvTBYNAQzdPHDyZv1dtY3L+ynJ/X1DjV3WCfGuq88+tWL9TrRLBm8VN8/mEuW0UzV85rbgTIafzXB71v94Ss3/8yUM9Mz3ouInsw4/A1Yz2EjHb6T530ZMHtylu7ZzvVmBoPOdgZyPKS83W9LCTBulKWDDAjaa42+dzMwp1jN5pdW/qBZ98ZT2s/qdjd+50XvhbtHUQFLsIJxTSY2WLE9OoGTsbXXhuyFn1LXYefY9cMoh+awhGEIfq3j7hkDK+NggAAye0h9CUdQm2MRi/FV9GJc6hmsX114D9TMtu3PN6TzmPH8133KlxqpY88Ac2MVns9dvXIpHnv8kSZKelTjxoM/6HTDjbfG8RO3xOzMDUnX72EncgZgpIJD906uRxEUElk3MDQc2xmdoedZ47D3hXM9Ndk7EhO9mUZ51TCdfCJn4Km8NpZr2vFc005kGjfa0x8XL1xMY8m1VhqImbSeg5LTrOdOLyOCF/nhIBXjQK7jQz9BrArHhg8nd736OtbOrOwOplnBOF4AMCaa+hnDCy7047pzhup6Y+BD3cdqAwM5aw6PpVNaN6ZcE8NNam9r+Btzg2Y4Z8HBTEEnmveP/U0cfxTMqlQqLGDIgHxgwOO2zdW12F3OpdFSzuaZ5XRyv7+0GZ083suMZ8v15FEhy5JvQOWyZ3LieAaTrOykc61nOt5K59zub35et7a8F/OXMwAttGI9jzc3ZBXJf87W5D3zxJnE0pKp62icEF4lr5kSxuxQRsRR4QUTN58Etspk9IUXjC3ftEHjMMqhOaxC8X/xL/7F5rMZgABOOa71gPeFfYoDELVGI2hFMIAw0JoxgCNNHUug93bc9DiZUfF40vO3dHJN5kdczfvDtu461rvF/t5Ob4/PXs7m+jGVmWnd6dM3pMOvpdNspwM9EJcuPBiLC2eybSphO9dKaZDN88aEqCdn7Ynx3jTKnKVy9vVFismxidjKtdPy/Eocm5mLPnenM03bz3Xq/l6ufzOUN39qgt5MQMl/T0YZf71O1IaBm2BkWl7u3olt/uJdGo22jIUTMgIGxYFd015xzHgZkwDIoeHnfezGcRI3uGqvr7WtTdHezGlGQRsN40j/DuqA8zLE5ptIudYkRztlG/InTNZzphn2s7rMYdYXY23D4yA3+DKVzNlx29re52By29/aiLFc406OSEO3MgXeitm52VjezHVipqudzFY6STsH7uKlZIWAykT9qH0nnXsgs5+J6ak4eex46sVd+tno6/ErouNJt9PcH2Af9W3o7q9zsn/+606/NdPMtOwiA+rIdGK83ejC5MH+OBpc2W3ho851+mG7HLmCqwIjbehCxuhZLMwOqxyqwzIGs6tf4RNKIShjFYl8S8gX5xgVI2E0AJGC2RMcWAwQMIxQqsbgZmaORn/vRCpsPDcPuL1DbOsqq/lNbEbezv5obuO5Dcfw4FSmcjOxseaHzl0nGR8ej5FU7FDfYPM5mMyNc0LOqLuTaXvOir4z1Glvx6kT43HqeAaGdMi+nK03V9biSPIwlLPqVta1BrIuk+EtN0dy79WJzXTiDalbpty5YmvS4lbWtczOyaPoDSPY2PwShaGUMzIQRsN5OZAABjvyC2jwcMPJNfi5Di/X0GuCQuKoXjZjVjBToAtHuEv9zMr26Na4ZhGO7nw6nUSdxyb+plCrtdG8TO8urJl0d98a3BcvWunY7VwjeqadOY9HYsnHXq4Zbz45G2NS5cEM2rkc2c764ZTXM9fZUydiONedQ8eOxsDRdKijuUw4kuny3FT0zk6kU0823y32IXGPaYYzUkhpNzZXojej4uBQT9x62w3hO8mnbpiO4yfHYu7oSEzO9Mf0XGYCY2bM/sxkpnNteyRT+zT75m8D9SZef/wYhyPCiKwwhY8ABjO2WYGQk8NVG/bMNuFvD0PHh1UO1WEB4C4bYyAg4ywDZQhlIIxHWqi4Q6qNOqkT4Rm2Y3WcmEGPju1l1FzKusfSYD6Tg2UqGJlO9a3nujRTkhw7vETRiLiXbbbiytJ8prYZHXOdte0zI62BOHtmPTb3BnItOhfDA/5C+0SMTo9l6p3KHXEDoz9GZnpyFmnnLOz3toOxljOEH0a3cg107EQGgJypt9JYezLtc5c6E8oM5kPhY2xpFjHWybSacH37sbqxFL2tnmhv+TVQYpHycVR3NcnJKDgtvMhLVnVwgiM8GFgFvsJDdNcetmYL7RiefvTAkR0zMnuBAP6CAR05dj/BXtEfXde6d6Ezdc664Yxp1oLbmdEIak+c24qdvpzlM7ht52zXfJgwA+BejtnOJcFeOuluLg/OPLkUV676xtRiTEzmkmN1PcYzvW4trsSWFDfH3c+6yKVIz3YGtHRMb5yZFffau9FJfa3PLzWz5fzKfJNu+0zs2qofEZyN5cWUfSttaeNKOvJiBoy0jwwaexkkh4c9lurekHvggfsjVylpD/7YmfV9954IJ3Sd3AIYe6QDWMKYDgRCgYzz1ozMSemFLmApMBbmh1EO1WEJ41ORnJAxEYJwhAegCG49yfhEMUX9f2ko3d93MqQyXABvtVYj8Y7pqeF4wV0n4kSmSUMDft52Mqf2W1LPmSr3eFTieaZ3RPcyHfIjcWl5zizptO50tjO1XllPR8pUeXd/O0YnMp0dzllqNNO10U6sbC3FQq6vdtt+NWPNmgafayHfBXJzy48FOinnHTfdGredOh3Hx2divG8oZnMdPDt4NOYGjsTswEzMTh6JozPH0pm7Xz/wDSMz13YS3UrjbLtbmgZAXutLkZ6hMCByw8hMWdEcdhXAGBLntHRwrC2M1GlvD0PYuk4HcISzMcsgpcQ1lnS8bjj5yZ0bRV4rXFwQTFIP+32xajYfTFmGcl08MJZr+b44NtoXR3u24njPRkz1bEdPpqjJcLRyjd+bKWxvpqL+xs1MBkR3klMtcWJiJqaGxps7wV5s8dO5z81R6XRDnb6Y7E8ddnoyrfYHrmbiyvzVDOL+yNXxtKv9DLQZnFqZ27S88TSYerVESpp9OaPu+RUU+0vaGbgHckb2K67Nre6H3AqnymQ4Lyxg5YYe7GBvxnUNjjCDE5uGNZ04t9SzR1PdtS6H6rAMws+5fLaTsLaKPjYRXRQDCgA4LYOtyA8YQGrjWkV/QK6srGd0XclAvBhPnP1ILCx6V/mxTH0vpoFcSIWfSeU8lGA+FP19T6aCVmNp4ULylDNHrom8tbS2sdhkzhOzN2WKdzKGx/xY2adgJnLmm4yFtcHY2b8hUbot+XHHOBWd65+R0Zwhcn07nbP+6kamlmlgF69cjicuPRGLWwuxsbcam7ursb6zGYvt9bi0uxiLPsqWabFHFz5n2pOp5UA67Q0nTjQvAngvWZSmaNjArhRf2DmGEyeDB3xEe4ZhicFwYKMUrTIkMwac1TU33RJLNF3j+Ay1DAwdPGjLYZ3jpy9TYs8uXaOT1n5PrLZyltsbigyn0TN2JNr9k7E3lOOkA2/1TMX+yKnoGb8xlnOGXM0ZuXcgU96cec1uzd+MzeC3dHEhVi54HznH2t6LfT88z1ncDaj9+bXcErnlzejJtfHFC0/mkmYl+ZCVZFDN2dxTgnY71/pxOXncSd6S931fZVyNxeULiZV3Ac5msHkipUu67a1MpRObdFopL5uEo0Bm5rRUKnusAAhrs6c6tqm+rsENRrZKkw/DWZVD+8xpKdwa1gsSjOxgKaEYEaBEMdGdgwKi9jbGp606dBna6RtvjkcePd/8acjXv+EVOSNsxsteMhzPe8FG3HbXctx+50quazbixS/pzTVNzt57T8SJ4yNxz0vvSmV4Y8lD+JH41L0Pxsvv+apcF90UF84NxeryjZmanozllZO5PxFXFsczFbwhnrzYH59+4GLc/vwXZX+v1fU36ZFf2nzqwYfi7nvuiTtfeGeuv0bj5ntuj+mb0kGeNxszz5uL2TuPxcitY7E3G3F+5UK88O4Xx+zR6ZxVc+2aDtF8ECz1eyLXcgvzCw0+5BbVGYpUmSE0TpI4woOTmWW1q5nV/QAzA4PiYHDVx6a/x0VwZqCMEo7acF6O6RqM0Te76qPenjF6bmyRkVrJpUdPXLj4ZOxk+vrG178uNvomY7F3LpZHbonH9k7EyszdcXXgVGyMPS8u7h2Jj51ZjBjKteXkTPPnO82iy+kcjz78SNxzz0vjZS98SdyQGcidJ26O5524KZ537HQ87+iNcUtuL7zp9qZuJVPiV37FK9Lhc/zEyJtiC5lm3/dH98Vdz39eLk+m0gkzgPVcjv3cevuvxsRUZiX7V2JqMh1qbyEeeejjcfdL74ijx+bSoXdia6P7yqUlAznh6N0BM6ljBb4mEkGPLde7BQcnH3jDWbs3vvGNzV5/165lOdQfsDOIn/iJn2h+I1i/SlFPEGtSQL3kJS9pfqVfxlPrMMeEtXeNMzMsWzNLHL8xPvPph+IDH/l4KsWLF74nnIY+0onpuek4d/Z8rrFyzTXoN1U9sby0EF/5lS+Lr3rNK2NxycNwqeV+/N7v/k4q0tcW/QSv1fzxZX8W0TvGFzPqt3Y3Y3i8P5WeZNo98Za3fG8asYVa96/feW3xt37v7c3P6IZznLWddMCh3jh19Hjy3p9rPFE9mkdDPuzGAd761u9tUrL2jje2ttN5bkxsUg1eks/ILsoLaBwPRhzIDGDtChtODAdGw1DgAZ9f/uVfbpYf8GVMFfWdw9H3cn29Xrot5S3HV8wcxhYECv+aSdBirBu++LiV1zIt8Xz5/OVzcf/HPxbHJ0eb55+bnpsOjsaxUzdlyuotprXmT0l69HZxbSFe+ZWvipfe+eJYy2A5MDzWfOnw/R/8QKbVqecMvK2UiRMeP34iA+pGXLpwMWfM7sv67B6P3/Pd39387aOVnGXNzjubu/EH73xvjI5PmgWitePD8Z3wJz3dLe6uKd2YGsnlUq7vl6/E937/W3JM3+gajeX5xQZPOLvTDs+S3/NuQZnNwhs2HNaH8elIcFNg5JqM0Ufy//bf/tsNlmjA+FqWQ02JFZ958Roi5SucEACAkMa5RmAbo2SoZThAsSkM3YvX6oF7MY1laHQvne/xjIxrMTHmfeGldJxOHBufi4lMlSZyjbu/PR+Tw610xvk07JVUdq73MrqPjWWkH5pIJzRurltHjsXgbG7Hj/jTdTGSEXZwdi4mT94erZiLkYlTuZbNNVL2dUMqPaF58L+dTu5H7ufPPho9I+0YOjoQGwNbsdhZjqEjIzE8Nxox0p+p9X7uxqO3PRi33n5rDA0LSNH8JbWFnBWHh0cax+BMoju8KFx0h4kZkUFxTrMBB5LOmRU4MpwEPl88gBNHRa+wdVPKYx3YC5bwVG8M5/UMFh190UQHP9rphwe/2LHOdBNqYmou1/i7Md8ej+XeozGQS4uRyUwnh4ZT1tRj7n3Bo394qvlO8WYGvNvueknK0308NZlOtru9E+uLq00QGM3gOpRr1Vw3xNRoZl7p7LMjkzG81xvtjVZs5zLkMifu7Wl45mg+E7O3tx0XLz2WWOxkIJ+OI5OZam8vh5/Uj2fwfN7NvuPVyhl1IV05g3/yPj4+E1evZBo80J0kyOyRGKxhReayOZiTHe70Anu4a1tBEQ3X6YuNX2tHrXKoX/4niGjkw+AKwdURxsYxRSULdUCYMQDB0ChUtCvDFfWkaVJoNLTT5pOfvDe+/S98e3z1V78ubrn1tlTkXAPyi178ojh9801x2+2354x5JO7NtOnmHMuvOnx72Js7+Dl/4XxcuXop/sr3vSXufN4dcdcdd8XU2ETcdedd8YLc7rjt5rjz9ttieWG+ea54W47h8cXg0EDzWuNI8nEuo7iZ7du+8zvi1a94ddx08qa46dTp7P+COH3ydLz4RcnLDZlqL803dydPnvSBs1w77Xk0MuaR41PPUbu/pKnCWchLdvI6lmoxiHoUY3ONs73tbW9rfnfsGjoMCoaMDw3BTkZTaRrnpAO6EAQLf6ld3bE2ntlFf9+5ms4g5WdxfuTfn/0+c9+n49Zbbopv+oavj5e99O54yYteGOOjIw3+t99+Rzz/hS+I8cmx+MTHPhZ3Jw5+oDGW609fq/Tlw6vzl5r3qf9yzpw3px14jumXVOziRbl0OJ1p/Itfcnem3xdz9txNPX9NzF9dbGbPiXT4vsyEzue69v4H7o/v+q7/Ju666wXxspd/RdrBkebH6S/MMV+YPLz5zd8Yjzz8eHi9VBuzuTezzOhkhDUHrezF3qQCP8ewgQdspcTl5LCsTVATRP09HhjCtbC+VuXQZ1j5vNcTgcIYOAkQnNericCotNdeG45KWACU8wKUITr2h5Wnp2fjhS94Ufyvv/TL8eSTF9LIlpo3a9Y3/CmJXAtmf78sece73tX8jvWee172uZS6O8ZGvOhFL26U8MD9D6QSd2JteT0G+wbjybNPNp/fdBc3bSs+8P4/bBzPHVN9Gb/nkn7D6pM27vp++tOfaf7shi8keJY7f2W+eRnCIwwzwn2f/lQa34sb/kViURstjjU1PdnIWTeGKJyhiNrOZR/lmHXdtZoJXDMrcjz0nDMY7c0IgiLn1ofzqVdgD1MY6F8FDW9c0RMdME5f/reZjaWn1pICwDt+/+1x8ckMfBl0GL43mrxs4esb1omfuf8zuTQZihsyUPlbvN7DHk8+VzOtfelLX9qM4y0s5Uo6Cb45hNnTu9vuRv9RZmr+SBibgKXXDuGFv3sSf++Q33ffZxp5Hk+H8haZvlutrTh3/lw8+MBDqZ/748UvvrsZxy+E9jPg+qUPOgIXXBTjc1bjmCTU28pJyQ4zGxzLWemETvVXrrWzKofmsJhlWL/yK7/SfGCZoQBTfc2mZhV/MtAxwcvIGDQjAwLHUG/WZFAABBTH0Y/CnzjbvQmgrzEZvb6MmWMwBn/0SZ23q/SvmRtdXxL0CqVi9vTTOYaPZ0rwgge6jN4Yvj1lBnJM2e6CWx/W+tE4nq0KDuTF94c//OFmXGmX9aMiUpONEQhW9nBwjDZHQatk4wycuO4MM1Y0zJTkNA4jwzN+bcY8c+ZMc/OPoZFb+7qppDg2huseKZHJHgZo4Kf2+pIdBnjyB80YO6dzjVGr98qpsQQT2HJsssGEbldXMg1O/Bk4/D/4wQ82dOBnHJsXbtxfsA7FX+HOPvBeQQs9eiUjetxEe/V+XKA9HviP4OoXZGQjJxzpyNjGhEXZIhrWscaErbbwtWTRHl2y6i+IsQOberq0XetyqDOsKG1Nxblqhq0UjlMRHiCcst6FZRiAAYR2Ir++DNLjCEAxCqAyaAZsoS/tZmQ1C+uLjv7GsH5jLG5+cVIKM4Yxrf3wha626vCOvr1oqw2lUCI6+DWONhzJ4yt8MlKKZ0j6cgIyuVkh3VPH4fBNofpqb0xF+xrfnlGiS260GbG7vcbGP6NEX3uGhTb+ypjggEd9XvOa1zT1cGGAZg1yMzg8KJwbb3CEEydED7b4dQ0Ggi0a6L3lLW9pDB0vrumLb2PTm/H9CQt6hgua2uDbHl+OBVYOpw5fsi8Y+INqnJpu2A3ZFTzARREwyUt+r7uyD45pTLTcL/EZWDixBXvX8KIfDPBMVjijS17X8Y8eR8W/ts7hqA1+2Jk79PBzrs1hlEN1WEyLmBRnTzibAlhRGAAAAxTDVOw5FsFrpgO6Ok7OuABmU0RNfzeW0wJXf+1c9/c80aAANIBKec4pSLF3LsrjD3082ZvBrAsZD3rk0N+xlF5fCjauvv62KL4ZoLbofuQjH2lm31e/+tWNgTNuWzlBbRxIe0bP0GHCYNFRRw6GBgft4IIeWRk5Zy4DVOwLW84s8OjP6PVncOgLPuo5Ix4EEfzoQy6lxtEeTfwYC54MGfYCHidHA3bov+c972nk5NywsrEL9MnomF7Q91iKTHgzNruBowzHGMbGozqYu25M+sYnOWVsaAiu6MCODm1mef2Mp49jmKJHn/iBBdnQwmPpnEzGx6+9awoZYaed8cipvXa2a10O1WEB4S4xQylh1RGeUBQPPEpwncCUACzRtJRRjsZgGBNQXEPDNRsDEaHNUMBDhxGIfGZ5bcvA9aWc6m986ZY71pzR+HilDDOjY1FbPT70Q9dY2uhP+WYY8qqvmUBffDEgswfe8AoDBi/7sMcX+RmQUkavfxmNPTw4p/H0KaczljHJo51ze3QU/co4YVM6YHjVpzDWBj6wpjt08WicmpkUbfCgaCPtR4t+0EWn8FdnTDLqLwDqi4YCX2Phw14bQZ2zwkCGgCYdshvywx0/aMBeG39pwoyMdzaEnkDgmNNriw+8GR8uzgUI52S0bOG0MLQpxoYBG3ANXW3xghY+jMmGCnu6udblUB1WIVQJT2igiLIUSykENttQpHaMikExJgauTptSFsOQCmnHoO1dky5TFECBb01lZqMQigSqjUFSLqe1Ubw2lGQcgJeRU64ZUwpFWXhU8G1sUVt/BiUy++A5o0cXLXTJhl+zK/4VfcjBsa3PKuWidP0r2FA4rPBtvDKEMix7PBpfW+0KZ+cwxIN2Nk5jX0avH1nwZ2y4uKYP+vjQxoyOHlnwYwxYoOEYXRgLdrBzTg+yHnqmR+2MYU9+m2CFHiw4ML7N1HSkOPdX0d20pJ+Szxgw4yD4MJ5661j4OWY35VwCgA/WG5P8FXQ5vOCHB2Npqwgy9MnB8UL3sDAWHhyTywYftODD7sqJC99rXQ7VYYHzgz/4g81fXgdKGRVBCG3WkS4BH+gAYBSM0gZQ7cp4OAKAgVtGSQmMmcIpksE5B75U1rqxDEY9J0HXWGgoUnOOL7XmhGVUxStnq5mHgdeYDBuf2pgNGK3NjMoI9aFEx2YQbYpGGQpjwCs6ZTCO0eZIaJfi8cgIYVXOgp72sNTnoDHBhw5g7KYbbMjMcdSjiw8GB1sGCRtBAM9oVRu06InsxsarMRXt/WV37Tg3WozdGtJNGO3r0V4ZM17gIUhwIDzKcji5MdFA17icVYEXTAsPBS2y4LvsySwLK3QFXLKQXx2+tS0dklF/dI1lTBijCxd4aU82+MIVDX1cd04HbBR9PMBX/8Moh+qwDOnXfu3XmjRRIRxBCE8h1lzWdgCiPOBoQ2DgqAMiINQxKP0oDmjac1J1HFbEpghKsGkvUqqjNIaujlIoC8jo4tM4nFs0rhsH0rFKq/CIhv5kwBva+rlGJny6+SRCM0hK5XRuiOC3xrSvMRkKGcrxGKM2tnIQxo+eugp8ZHHOQPEqEDFQfKjXhmxok4kseK4gAF9y1FpRETz0cU4m5aDjM1y0XYNDyQx/WHAKGQOe6ZZBm/X0L0Mnk37aOLeRRUbkjjP+ZErG++hHP9rQ10d9OTA8yIt/vOC5ghcdChTawapScnJWMEdbH+1goa86fKDtGFZlq2jhA774hh2+C2uycVQTg774qMngWpdDdVhgEITiClCCVGRiABXlKN1MRzmlCG2BBFzHwNEHKGhQMpAcM3aR2N+WMc773//+ph8lMET9zN7qjK2ocw0PZUxuJNVvdN/1rnc1/FM8g6EgijRejUl5xqtA4NEPo7X2dQNEhDdzlDOSlaEY2zmHxRMeBASFrGhpU3RdU89wFHVoSQvxCK8KKAeNxrgM1XVj4FsfeDsufNAls37kVZwbB3/2jFUAQ9fYsOA4aOhn6eDlDXTvvffexkk4AJ7s2QAc9a+gYWz1jvGH/nvf+95mPGti/YyPP3hU2mlmNjZaZnXj44kOZUnqBF6BQ1DjdAps0EYDD7Ucqzq2Rx57dfjBHxzVk00/e20c44Ec7BHWivrDKIfqsATxbIwjVpS1ARYANRMxcEDazAb2lKQdMAFPmZQCKM7lGiUD1Z8B0YezAZ3CpVbSUA5NyRUAFEo1rno0OCJ6zr1rS9nuLmvjUQAnZCwVudU7x2v1pTy8mtEEDoby9re/vemPb7xpg3+OxQjIyIBhwvhKXvXSZg6Bf8o3LhnJYY9v7RzDD31yqVdcK8Ni9AzPOb7xQRb4o1upu76c0tjaGMsxefFIVv05i77GU0cf+hqHUftrhf7sohkXPfLjxyxceiCra4UDTNDxXB1td+ydww/f2rIBjmtMtCw/tGFLFXTUu1NtOeSPVgkixlcPW8dkMRHYGxdtfDs3hnO44s3G4WEAE/dKyK8tbF0nE7szBnr4tR1GObRXExkCcNz4cSOngCWgvQJwxlJR257gAAA+QET7AoXxcgjFDKE9ICnYtZpB3vGOdzTG8+3f/u3NOXA5trG0R4OCgGocvKLHiJxzIrOsdE4wcK1mcnza0ECvHAktvDvWjsFxQn/QGk3y4wMmDKcw0Mcx+gwFPef4s+dYHEO9/ngxK3CQ4kc7BiiV5OTGqM117TgF49cP73DFK1zxztDIzyFhZTxtyGhcDu0aOeDsOidxHd/kQNuYZEfTX3EzLv7RxAuj1rYwPBgQ8Ik2ezFDW//6vBBHMTY94wlNfBu7ZHOuuI6WoI2vb/zGb/ycExobfujRgWNt8W2PLxsaruGbDuHLntAwAQnmgga7NLb25EZXsHjDG97Q0HN+rR33UGdYhSFWRFIIQdn2lE9xlMF4KAR4wLTXhiE6LhArhWJg2lM4xVOYYxHVWtZfvVMHZBuncS5CAhEdijSGfsbXhiLc7dVOtNeGQZlNtcMbXtAiByO3J4c6joYHxuHupnRVG+OV3PhXR3601JOtFM9Qqj1D4YTwk8rqpx2ZGJI65+7QViahXl8FtjYzMAMvIyOTfuiVM8HFHo/Gdw1NPNGjPQcRROCCN+dw0Y88bj7Rt2eeCrw4oHZkpCv8FFbO7WVhdSxQws9NQG315Tho0blz/KHruno8kAnPHN1k4H5C9SerlFVbvGoHU304Kby0rWDlGLZsr5yTzblGPzCCI8zggj4eCv/DKof6e1jAePlftAMMoQlMWIBxLMplDAQmLKFLQTVzMVjt9S+AKATQHKneyKEA/aWk0jF1eNDeuDY0tAEqWmjgTZ0xGQw60ml0KI3yGBsFaY9uGSD+9cM7ftWRh4NwenIZk+LxYRwzpDHUGduYjIKMDAr9olVGInBpxykEAZgUT5xH4bT4KlnLcNShDRN84gPfxka/CqyMg4ealfCvDgbFk33xjVdtjIEX9OnGjR5t0FTPGfFtuQHD4tk1GOMDjjDRzptRAicaFUiNy1lkQMULHPGLrmPjwB4NQUMdOYyDF9fJjp46OOHF2MYS1Mhrj75iTDyWrbA5x+iVTbNBAd4fw4Iz/tg5G7uW5VB/rcNg/AFc6xlCUapS0UkhqDu8DJCBM0jXgQEwwCkAIzzj0FeUB7xjINpzBNcpkFECzbmtwFfHaRgwRTIwYxlTP4ozc+CdMkrZjKCiOxrk0Yfi8MgQ9FdPhkrv0bDhQT/0KkKTh0HhAV007F3Drz764hWtMi5yMmJ9tTGexyZucDHECkauF68czs0vmBnHBiNt8Y+GOg7jmAO5hl45DNzQQhcmsMKrgsdyIGPClD4rOyCX8cyc9rAqmfRFBx+FsYIXtLSDGf5qbLzRE7twrK3rruFfezzDx3h1cwltmCo1Nr7tnWvLJjml9mjp4zo7Q8c9FbTRwTee9Cs5Xvva137u+Fo77KGmxASleOAV44QDrg2YVccQAVLrjAK1ZlfgAcU1QKAtXaNktNBXd9DQbeqdmw2c4wXoaKDJsPBobIp3TOll2PqiaSYRtctgtcWXvY2S7dHUXynjVBiisTisGQLP2mtbhmOsSslsaGnDKI1JFjKgY8+YFbLglVMaz+a89sV/OR7MOIH2xq8ZHX3y401AtMcXXtDhoHjSFtbal7EawzG+0Hd+8C4+5yUb+V03rn6ClTG0ca2CMF7NdEo5rX6w4KgVPBRjsh/40aO2aKszpuKasVxjU64rpT/t2Aaadd+APMYkN1npU1ttYI4vW+Hj7jR8i6/DKIfqsITzETaRnzIohbERjpEwYmC45qdTwJTaULLCYAAAYIZU/Ss9VMoQFQqiCNGxggRgOSgjYKAUzujMSNprZwzH6DMGUVWdMRmTftZL+NMeTfTIpw0Z8OGaoo/0FC9mWuNVKqwNhQo2ZFDHMIwHF2PAA134aEtm4+EPTUbESB3X7OxOJqO0OVfKqWUH1nXaGwN+HAj/sDs4Jn44jXrXyeJatcEnp+CQ2qBpDzPHjNoY8FSn4JfzwhFW5KmgQz7j4NM19MlgPHXkQx/m8HDMufBoz0bQQqMCjDZo1eyILxigh646e5iSyXhokMkxWoWvenYEF7RhhCf8qFcca0vP+pcT1/VrWQ7VYQliVuKAhCGUra4xYiATzE0Ha1ogOmdQnAu4FcW1BaS+wHUO8HI8QJcxUHwZSLXnIOg45pgiqfGArA0l1nrN2OrKoBgipSlo4Mk1RkGRNYPqW8bgcYu26DByirTV+pvBcbSSjSwwUcrojYNv7W3GUBgOvuAKL7SebmTGdYyW67DAcxkU+uRFS1uyoEFOGYO+5VSK8dDBp/oaR7Ci4zJ09WgLwmihCxe8CWDltHjXDn/aoEE3dFe0FNhqyxbU4Z9+2Ivx8YoHfQQHNOBGNnV04RgN+OqHDp3gQ2Fv5NK+eEKjdAkDfDiv6461t6EriMBSKdu51uXQHdaNG2CUgRO+nEQkZOxANysCndCUB4yKohQlqgFZe0FAvdmYEkRvIGqPNnr6F6j6GdsY2qBnbHypAzKHR5sSjV83nPRlQIxNOzMtucjD6SnchiezZikQX4wUj/jRvhwbXX3VwYFsZdTauGY8NIzlWLvaM0jyMxLycmjyMbjCGB1t0bQnN5nrOkciK9yMb8wyPPK4rh8MOYG+Cjy1wXu9BGHDp3qBl7xwQxtdejUmHlxH13WYw9b4rqPBmTg0HaGnnWvkrQym7oa7VriXoxTO+BQwYEVmBZ8wJFPdY6Bne+0Opu/o4Fs79OCov3ZwVshZtOnVG33eKENP27p2LcuhOSxmGYB02EsEBHVOGGAXcBRGGYxOFFRntinFip7qGDSFuiZFNuNRpGsMu2ZLStVPe2PUrIofY1EuQ0IDT+irQwd/FMWQKYXiKEs6RZFFD62K8pSmLwUZ16xajsbg9C/j01a9ftorxuYQdV6OxEHIw1BqZkTXHj28GtcxXo0NWzwyZJtzfeu5pjrj29DHD7zQpQOyV+CDj62cRnvXYUJ/5HLuWH9YosuB1Cne9qIvTksfeCYP+fRFl0PAlPzkQMf4aCnqbSUz+clNTjwbS391MCjbgh356M7YxkPTXqCBDV4F7MK/+pTtKXiEAb7U2chD/4p+ePJyjeevHuW5pv4wyqHOsISnMAolBLAoGnCcp5ykHAAQDBg4DIRh66tQino0Ff1FY0qmOEph7MajDGNQMiUwAGMDmwFrSxEiqOI62sWfaI0PbRyjqW85Bp4ZhnHwzsgZYbWvevy7xoDQpkT9yYJX9XhUGC6Zqp+xbAIRg3GNsRsD//Cyxwde8YQG+sZCF334MVoGpa1zcqPj2FholYNog672+C3DMz7nRlOwREN/52jhGwYHA6Yi+6FLMpiF8KnY07/xXSu9OccLnujE+OjTuwBiPO3p1TXOpU5/PKojA6xgjAb9aoNH53CyR6fa4ZtMFRjQgJsxyVIpPx7VHcTGnmwCAbrGoYPC9FqWQ3XYAh4QhAA6oEtBNsbreRtHspVR1hqKMaKhALrWmNqUkZZxMACzOQNxrDAi7dRRXBkTmpRDydrgj5I4GNraCyAUjYdyAIUMeHVdH8V1xxyeo6GrHQUbi1FwZmNVdiC628MJj4wCf7biCV386ssotDeG9voZR3tvZjEYPODTdX2khfj0Ign5GRvc0dQfrx5T4BFtspNNEKwZCM1yBnt13pqqMfAKb33LAV0zc+Efb+gbt3SpvWtswnjlLGTDo/6wK0e0OUZfG2PiVx/HbIIsxROe8YEufIxrTHt0yeatJTJprx3dkw1exaOMwph0AVf2pR7faFWQN65r+laQ1udal0N9cYIQXqD3czMAlhII7JhTlNPWDQdGBAAGbk8paAHWMcWUMigaaABCTzsgVUDgaGjoq00ZqXYUraClrTZAxp9rxirjRhMtymA4+De7lCNRtnaUh145oDr0il/08W9dq18V/cwUinr9GD8+8e8YDQ7gGt4Yp3HwgS/OCg/8GUdffOINn8bVHz0GjA5DJyv6ZDQ2unVNwZs6fdEqw7cJlvhCEx06NBaZ6RRdY8HWhoZrjhVtik91MCtjJyPM0MC7sQUcY7ETfOmnPZkPBgq8GMcxjPBYdlPX9CWvOrMr+dFA11g1Jj6MUbYJ50rFy2aqzdd8zdc0mwlIWxv5rmU51BmWQBRPKIqmPMIpFEG52hBe6scAtFNXoAJQf4UTUwpwgMmwak/5RZtz6WcTFOwBbkxGTemUbBx90EBX4QDGxRNeyrnM+GY4CiAH4zQmOmV4orZrDAVddJQyUkaBphm2DMUeRvo5Jit+8KiPog/eGQDa2lYdwzIrqCcnPvQrY1GPJl7wigcOqL9jpfgxLoM2Nt4YsP5l0HA2pr328HDMkchbN/8c24zDuAUUdBwr+IOzIGWPl3J6QbLa0Am+6Y6zsxd31dEjHxxcs9eXnPrJwgoLe/iSBQ39jElWPLEPNqHgAf9lX9qRwR5tYxVm+tqMZ5x6bAQf54dVDs1hyzi9PO9NJkIwXKAwcMZtDeq4BKUsSgIOI7F3TQGWvp5vugZECgSufhSLBnqAdPOHglyz58TqHVMCRTpHx77STXQYBCXrS8FSRoZpXGNqVwqlcOcMRvQ1vjpOji65tdOePIxUPb45kLbGxJd2nA92ZHGNoZURCFjGJ5tUTR0ngBGaNnIxYEW9TVspLN7QMi6ZjElO4+mnLTnwqo1gwCBt2unrOkwUTgtLeq3ZTeBFi/OiR2bywagyHuOhqZCXLagrXcAZ3p6Vo4s+Ovr4gQNsyYI/1/BQeKJhfNjYuwYPuGmLJ3X6k0kxJqfVHp/G0hYNvNOBAO3choZxSu9wgCfZ9T3McugzLAcDFkEpugyGYJzEOWWJ8o61BwbFUowZDuClaNcYqfYMGi2gAR2owDOWtkCnGIp3E0XdQRraac84FAowDgUxcsU19dJ6tIyLdxvelFISQ6g1ELr4NkYZkaCDZ4FAHzzbyMl4tDG+MfXjOIxXMcOXATJUxoEXBX/G057MhYlCBxwdrtoXlhwBP/XCCtr60RF69dzShkcFzxwDTXt9FONqL0Mii/NKKctZ9FVH5zBwDR2bvmQ2Puclo3o8woXs6kq3aBibXGgVjvrAlp7Kxsiqj7paMuhLrgrkZHFuDLzCnCxsBP/owkodB0YDZurRLsc1BmcuOzuMcugOSzEcQCFMOS3wXScY0NURGJgV3WwAB5a0CyjoFWAcFA1KLdqAR5viKU9bdZQlnXJurDKuMnCKUW8M49p7RmdsCnGdHIyuZhj1ruO5jA4Nx5SOV3QoWR+y6MNxyugqgLhWDoEntNTZjCk4qLM5185sXemoczyWAaGBnrEZIoM26xmTI8hu1DFKvNIBAy7Dcx3/2iuwUhi4Nvpqbw8/fNEDOsUHPo3t3AZzOJCdzDZ06Qaf+KJPbdF1rg3c8ei47IOzold2Qw58lX1paxz09eGI9q6pq/blhOrYjXbkgDu6aOCHntQ7xiOMyzmd49fXU2RZeCgbudblUB0WIArAgcG4AUbIArUclhI4GMUDAKAUWUarP6UxEkAxVkqzdgAi4/LcT1/0jMWI9WPUANS+ZhntKKAMQMELo6YMYzN4RlO8Mkzvi1Kq/gKGtowSXUpDGz11eNMOXdfKKPBW7fSvNTfZjaMtzMhpbPI71o8TwIlD4M046B80IMUx/L3wb1niLnEFL1ul79XeGPCAE57xp44eyIZXmYMx4eI6WUo/xrcXWNA0hnM84FV/myCIBl2iQSbHaGpLdk6CjwoE+sHcGHSKPh71IYM+ZRfaVwajjl3gH76u2zgo3oxNJ3glOz7U45ccaHgrjQ7YVMmrD17woS1ebCVX1R1GOVSHVYDGsCmjog6BCOxcPQUBEqgKIwGgwiAVYB1UmLbaUQgAAeS6lFQbSnFNW87HOABvo1RKphDtGCLjwBfQKRJfdecWbwcNytj26BpLP7Jop689I9OGMeALf8bSVxuK14d8aHNQfOHDNX0YqWPX0KkxFfgwIvLAAT7o4IXMJatUmHPWIweYkAM99NGwxwfeXHdsHG3Ih3f4WTuTDW9kwav2ggh+jI2eejTsjcWB9BGY8EFO19FUql3hYkzjkENfNoQXG/0qsKjAaTOu6/rojx/ylk1UcEIfHvrSkZdKtNfOdbzZk0U7+woCaMDU2DbFdeMaS2BAq/ofRjk0h8UwIIFFqYwBKFUPMIZIifbA43gMxZ5BaK+fNkCgBIBoy0AplbFSvlmU0jiBMR1zvppd1VF88ca4gY5GKcZYFY3xrB8jQqsURHnGpyT8MFZGgL9yEv3sOTw+FamX9vpLzfFMvgoExmcUFG/Mg3zXWHiDm37VtwKM7AGO5biKNmiTD07lEGjWjwXwYVYobMlDdjK6hi83eshvLBkIGsbDn3qyokV3xoQFJyyHMpb2ZEKvgo57C3RtLDS0RQ8t7bVVyn7IBoMKEvgjG0zV6WdseKkTrMik4NX4+HJ/wnhlS8aqJZJiHDo3Bh2WA+prcjEWLJ2rR5vcrlV7dcX/tSyH5rAlpLSQ4ICxUYpr1pjuHgNKmlQRG9AFLlAZnMhWTmN9yKhrFkNPneMyUAZVjlQOx1n110Z7ytFG+1I0WnjQnhEzEjJUyqqN/sZSz4ApyDhlbGgySDI41h6vxtSeU2nPWNBVhwdtOZrx4YJvdfgsHhmW9tqVg2injXrGrB594+KpnE5qTCY4O+e02iv4IDNapTd6MA5HNz5H1R9vePSsEQ7GE2iMg191CpnJSIcMWZYlKFgbu4Y2vXJqDg07mOEP3/gnb82Mxocd3tgOvshtfP04qfZsA21ja8uh6Z5seCEnh9SO48HK2HijY3QVfFWAV6e9AjNjkZUc+qLr2DU3N41b9nSty6GnxNIoQGIeOMClDOAD0zUGQDGuaUNpjhV7dwkBSDnlpHXDATBlGNqU8hghENWjp69xtFHsy3AYu342hlezWjlpKZGS0GDApUR0OS0ajFw/MuCRgVOoY0q0oWF9pB3Dw59xCiPjk1E9w0ITPYUcNQsYH//qFHzqWwbkXD/Y+eQKpzA2g7UxUE6AXgUoBQ/GpCMbWq5pA1P0HRtXO3uGbSxBtjAvPIsGfvEkyMCKzvQ3XgUM/LEDbWFi0xd9tIxBN+jAnR5cEzAK5woc5GMj+tC1tsWzvujal07QsMEJHXqmE7Ibm1zqOX4FbDRtZKy78IWjos21LofqsARkdIzTphCCkwCY8AAFAKGB4jpQKbYiHjoUY5YqBamrRx1oUFQpBW30tGcAggMlo6+v9jU+OvoAmpLQw48+xTPHNEvgi7HpQ9k+WK2O8hkSg0XL2EoZGVnQYpj6Mc5yONf1cWxcfQS5CkKwKkc0NmcnN5wqeJBJ0DCOPuoUbcjo7qX0s+4VaEMmRq0P2emJ4dY4Zh/t8FEpKP7QU8hwcBwyoK8ePXLBHJ4lmzHIjV991cPFsXHsyaTOOBygAjrngyu+BXo4VoBGx7Fx8WqM0oF+dEMu8ij4wq9ZH+/qtacffKPjOn5hYUz4aY8XY7mGDlsgm3qfQ/KLHTpTfxjl0P+gs/c1fSIGiAQhJHCADABg+HE1ZVEuoCiBIzimPArWznWKVAcgbYxhA7zCYCjNNUagUAKQ1TkGtvEVtCgM6OpcM5Zx8CxA4Fk/fFBmKYPR4LG+PVS8oaMPY8OPvnjSXh3HVoxpwxte0UWvgoaxiiaDQ8c1fDFEdfrYc2S4lREpMNGePGZZNNW5zrnQ1xeWxlHPSdAnA3rlmOoc0x3nVdS5hi7eGDxatVa0VQZTeMIAj4pAZMMjPtQLstoUZnCBiTHxpw4f2uNfwNEWrwqs6MKYcMUbvWunjn61L5zwSq+uwQZdstvjAy3joYEe/rSv/uR3jKb+Pvxmc4wn+2tZDm2GxaiNwArhFMJRYs0czimT0iiG81BKpWqEprSaXdVXRASqa/pLL4FGMa6po1D9jVOGor+x8FOBQz+06lxfYznGJ6VQFqNxjZKd4wMdMnJaxlJK0g9d7fFYRmbPkBmIfngqGfTDGzr6c8IKPIIb49NeHVp4NB5+ZBLlZNrYtNEHTbTdbIEtOfXBP1rq9HXOqeCmvb1Mg4xwU6edGY5s6KANH228hEGHdEBO1/WpGVVb/KgzpqIen8bW1xoXFugJSsYzNiz0K8ewF3TstaUbmKGlvWM6RxN+7qWwIW05rfbwtyxgOxUI6Ia9wApt/AlEpYeyx7qGHh7x/a3f+q3Nx+MU+B9GOdSUGLCiOyBKgbWVcbnOeAELKAoFJqNQgAsUm9ROX4YELG2BzvikPVJFwFKUQhl4UIo+Y0IfXaAyDs6Hnjp9S6mchCHpV46LZ7yRh3FQnEcDeGMo+uNRIZc2jF5dGRrjMC45GIg647hu04dx2+NNe7Kih2dti28zIhrWUDDANz715fjGxbtjfYxFHvijyejhRy5t0daXATo3Jppw1cZ1hcyM2tgwhRnasiX90ICfY2PDha7V2+jDuK7pj6fSv34wwy/ngIk6cghSxqJ345Xu6AR/jo2JDid3jA483dx0XrIbGy/6cdq6gWjM0i+e9JUZ4QOvNnLTBXr6c2p/6cEbcerxcRjlUB0W45QNXApyDuwSiOMARBvgloExCqDqxwm0BxaQGaZrCprqipbZwYNuNNByjRGXoQDZWPaMxfVSir1x1XEkxlH0HdfNEG1srqHres2WRUckp2RjVXBQ0HWMNwqm6Jo5GSIZyeKckenLIAsf2DEmY7jOcDizscpQYVP46qc/Yys6xrDpxwltjJSMaBrDMR7ICSttnKPtWjkRXdCPzdheKnGdLMbHJ3qwIqs22qILi3quyzn0c2w2hqPZFb944rzwRcO5dmgrhXPJ6xpZYaC9Y229VGNcesS7OjLhBz54LIemHzoUDCvoqoc3mvorZCsZBS9/NcLSo64fRjlUh6UEkRiQBCNsKZLBMFoOZQ/gSj1cB6DimEKBXTeZvEervaI9JVfUo4SadVzTjsId44cTaMMoOJxzL8bjUR2nNAajxA8DoBBGXTT0IwdjIJM2Ncurq5mwgobobQbQzmYsRo1vcjIGY+rHIM1G+qtjUMaGQaWnCjz0g6MxPW7h/PjCo1KYM1J44Fs/9PFlbPJXxoBftPAHY2Npr16da4VBGT7MyO6YbJwQX/rSib4lX+kZturxoz+9Fk+uo19YGdM5hyUPGvjGB97ICzPXjOmYzGjBTinZ4acY0zjlWGigjy98um4M7WUM2hYOeCU7fhV1rnsh5Bd/8RebWfa6dFhCAILzAA/4CmEIC3DGwlAAXGBRCAWrZ9QMkmGXcQIeDW31AS4wKcx42lIyYNFl7NI+dRyCEelfRo0v527no4k30dV4DLF4QZdytCl+KdnYaJHFdUaDDzQZj3rnZn586I8mfo3FMPBQDgQX18mOZ/QVvBjTbOC6Y3wYmzMJjBwPDfX4KKN3bCODfhUY1aEloKBjVsOTcdEkjzrt0SQHeZTKdNRpr2jLmM206mtsx3RnD39joqmfY0GSndCVmUofxTXjCkRw0xf/HBBtxXWzNbxhZRzXyAd/Oqc/tGx+VVPY4VUbdPWlTzzWno7qF0OcXx0dwgYPaNCbPazYkD0sy76udTn0lJgiAAOscix7SgFsRXYClsMABhBA0Y8S9NNeakgZpWz99KHsMnptKJCigak9xzamc23xxoDxYv2pL6dQr3AMTqOtNmV8eGVsZeB4NZYxGQI+XTMOeVxnFMZHz3XKZySuoWtsNNBF3+YavuFTTqYt4+Q0MMUPnhmQ8WzFT9FGo/oVPnDRVxszIpzJiTe08e8aDBR1cEG3MhB0jasdWegDBmR0zQyNd32MS1eCLczMXHjFCyyMx8nJjSaZjGNMdfSvDo+wMD4a9I4+2TgVmRS81DXtyF86qTaukxs9dNHAv77O8VbyaqcfOuR1rsBLPdrkIwt6StnRtS6H7rD+gjbFM1iAqaNAiqGIepeT0OWgQABaRTpGUGmKttoA2IxCkYBlHAC0UZ5rjvVnoOihbxwG5q6hYwpBX+SkEDziT3HTynh45SDGLx7whgeKxxu58G224qAKvvQtw3FdO3gw6pq58GVDCz/4MA5jtdfGsX6MAn1BBF3HsgkymsXRqGuMT7ZgbOPBTSn8tFG0IbOUHjZkNSZevJZYM5Q6NOmN83GcMnDXnPvonrE4OXnhT2bX4YRP9LVVz7H1L1n1Qx9/5WzqBVd6hRl+4Iqm4ppAgE7xiob26oyrnzrjso3iR3t1sMWDdjBmE7AkCxlhBSf8VJZHPgWvvjTxLd/yLc2dcqV4u9blUJ/DYlqaIK8HlgJMAAHF5nEIp6sorjBe7TkGZQFeP/WAKmUBldOhw9C0cR0tzlpO5Zo659oyIko2LtApgXIYrOto47ECACekXPxQHqNT0DMmB9Eef/qigW91pWyGwbnU4Z+sDEQfe+fa1JhlKAyuHNyGD7wyLOfGt34yU3KwcnD0ypE4ss04zvUnN4zJrpABLurR1Re/eIExI4WZ9pybTNVX0Q/t4pEDoa8tWgpanIXDKtobQ1+pMHnxr5ALjpwEv+TBHz2S0zW02AY83eGlJ/3xq23hUzowDowd4wUfggK9oum647IlbciNljq6gzO56A1P5LPRkTb+GJjXQMlmM9a1LIc6wyqcwsZYME+ZDJ1wlAF0igeW9BnYZQxlXGa6MmjXKICCAGoDNvpoVITWjzIVtCiVUZSygczozU54QgcN4xvXePrZ66uNWVhfRkbZ+rimTh/90UdDoCCneueMiaNTNDkYQRmgPdnxTQZGhxa66DE8MjMePGknWJGBEekDSwHHmMZTh245BzzU66+Nggb+OJT2eGaoZbz4xJf20kUy4Fe/aqOUQ8EFz4qZ0/gw0t64ZLLXzpiuoQcT9Iyvjc2YMFenXQVEeKOnnu7Izb7U0WfN/OwEDX2NZeOM2uABFnBlE/ghGyzwXE6rwBomaOLReOxAgFOMY3NucsKH9vA4jHKoDgsANyd8XJlAgAISBQMSUByWMdoA7BpwAeQ6owCgYwWgAFEPTAWIaNvUAwu4aFBwOZN+FGTNClgGYFwvbKOvPSOhANf0K8U7RrdmTs5RxqQN+nhXR9n40E4/MnvjS+FAZFDQw7N9tUPP9UoHtXcNLYHLGOUUxmWAxuZYxiYjHtGBgY2M8IerQEdGdc6NiY5jMjN449mMz7A5hOCABj7Q1w+fxnVOBhtHVae9GVk7zl5ywt/4+OasdEsX+uGJDPrY8KOfY/zA1Fh0SifOtXdsRoeNMTly8Vc4KrApWY1rOeaco6FPdjwI9DZ86oMGmaoe3+grxoc/nn7zN3+z+duxMEP3MMqhr2EBQyDKpkQglxIoChCMgBHWHTiAEhjgzhktZVBggciIyhCBxuFqttJWG/QogmOjw3jRMCYlUKw9mlJzfBm7aGnL8I2hHbpoSH/QRxPfHJSM5NXGzKSdvXr07dWR1Rj40p8BosV41FUW4ZqgwIiqDn6CE96MBUu01JMRv2jYyKIfbMzs+pODPrQrPLTTBiaucxx1nABfaMOUoapzjmdt7eGCR/rURhEUjAkL4+BTgYH+xsODTSELHeMHVop+ZKNj/YtXPBkX5vSr0JFghi759EEHfe2d40WdcWCoD93B3bGxYIjHWoLoQxZ4Gss5Xop3fOOzcLV+ZdPaH1Y5VIdlJCKfv7XKyBQA2gACPBGXgOUQJXyldWhQFqOhMH30BZQ2imeQrpmt9QH61LSH+d2v4kt31FMKkI8eOdoYmfbOKcr1vuRD+6JPoZTNEGyu4Z2Cjaevujpm9JSNZ7JohxdOin+ykcU1MrtG8QwQPxzUNWPqiyZ6HEGbwtA6ynVFe+OTrcZB21hkQsN1/KPBibVRjIO+NviCrWvaOXZdYCQj2vC2VTsY2dYSP1ht5XG7bdxcVuT1uTlvJXXvoNLvwFPBqrPfnWn1NRaak1Pd2ctszBnVJ2MxnO0FUPTJVMHL+Ujih2/yat849aCXLxYa+dptM103gJEF3gqnKl2iwynxgi46eOTU7BBu7AMPlTHoh6YN7/DT10xNj84Pqxz6GhYY0kFAUDphgCdaA0VEZ7QEBw5QKY3ggAOavhSuP+PjGOgAG/Ciqzp9NzZ8s2kvlhZX0jAAuh97ady9/YOxsZ4RdnoydiPXlKduiONHBYvhGOpLx9loRe9AGv3wWDp097kfAzAGPikDPxWNy1i3t7ZjemIyaW/E8uJSExy2U55ar9bsW07inPzko+TCwzjGEEQca19ZhEceZWQMtorr+IElHPFTjlxBBA/ST3S8IEKuSnHhzfj01w+Osg7FjIJvRslBtSke0OBcaHDCxY2cebczoAylriKXAaOZYVy5nNj3xtyxm2JsPINsjnPxzOOxk7ocnegGmePHT8bu9m465UisrazlPnWRAWgznX4ynX1lcyOW0llylRhTIxNxZPZoLCZ+o6Nm7q2YS5339w0mTTeQcnnSaScf7kGkHWxtxLETk9HXk06bE3xfn5uBfo/s3kk3qHLCCngCF9zJVk5LVjKrF/zIW0s4eMCbnuBkWcUGtVHgdhjlUB2WkGaFSuFESI5JSEARkOK145gcgwG5LqpVlAcuUIHBiRinO3HaMjp1jBK9wcFuNN9p7cROjqff5StXE9xWU7eahjG/NB+fffTemBhZj+nxpRjuvRjbG2djZSNns5nub0WnprqPbBQ8eoCOLwolD2WSZySNZ53DZRvjUvaR5ONcGj/+ja9QLv7hQE59ix7jsNaHAYdpHCH7waCMiAGI7pWauc7JXEPTtYNG4ppzezzBHZaKY+31gx/DpQN0BdgKlAq+9ccrnmVMgo72NdNOjfbE5hP3xpGdy3Eql9dDvRvRt7kQ65cfj4G+vXRE9x0ycHb249LSWoyMj8Vu8rW0kAFxejY6udwbnRyLJ66cjw995hNxpbUSH3jwk9EeT91tZuY1MZ7B0Jipi9npzIQig8BoXJ2/mjKmEad9DA6Px+6et+D8HabRGBg6mXr3I4sjMT7mu01DsbLa/TOVipmX/ByVw7ExssKGbHQOW3XkpnO4sDntHdOB9vCBG7ssHag/jHKoDqtgnCAMHEAMCDj2UgxgAAE4ZiX1HE8bhgE4INSsUCB6PsjYgMV51RljWqTdy9kyDaTdNsP5ru9eOu92jI4MxeLVjNjtTLVb52Jg/0NxdOrD0dn5vRgfeSQ6e/Pp1L664IZY95EQ3vDoGG8MtmZ7ho6n/qHBOPPk2Zg7nilxyrTV6t7owj+j1o5hq+MoFE7BaOPbrGkvKLhesy95zJAMQxCBXxkOehywDKaMqBwX7caZ0uHrkU7xa1Nvj8fKBvDKWNUbEx006hwPdEYndbMrMuVtn/tk3Nj6dBy9+o64c+sjMbd8X4zvX47dpYdje+XxdMjMPrbWIz0nVhLDrmH3xd5+O7bbmT21luPd930ozrTn4/2PfiI+/Ni9cd/lh+NT84/Eex/4SCymAw/mrHx1QfreDSI5Ccfo2Ei02rlcGuxN7OZjt3UiWjvu+h6LjbWbcomR9rR/MgaGJ7N9duy4b+BvMt3Q7MlsgzObQ1eggol62HJoeq/ZmOywoDM2ACP4CMLvfe97G70q9HcY5VAdljAEl1YQljEwAAAAx7nZsQyWYzA4Bsh4GJ22nMU1YKLJoPV1w0BfNMxM9utrfv7mRfr96B/o3uWdGHczZD/W1nONk2nXeKZXR2dyPd25P+bGH45XvWwwRvoXYiKvrSxtxXbOxMalSGMai/KMxVk5jeIXLa5tbG/G8RMnYzNlOHJkLmfrXB8ln1I5szzDplTKRhctOOAN35yAvGQzq2rLGZ1zDEVbx/aMBx2YwI0jqXOMZ9cqOMIfjxV4tGNojBJfrulHJo7EkWu8oucaXvCIL7Sl/vPJz8BAf5wa2I5bx1IHvWfjdOv+uGPgchwdWItTt7wgFtZ6Ym2zNzGfitEc69REztzpO2OjfjJ4JHZ6d2N5fzMeWT4f7/n0h2Jnsjc+df6hmI+N+NBjn4reY2NxZvHJ2NrfionJ8VhvUueRXMJs5swacfzY0dhPRxwfvyWd9EgMDuV+i55yhhx4STrcRKyuu5eRa819TpTLhG2vLJp1uzc+4QJDtmcT4DgqDGAFRxMGzLSDKT0V1tpYzvh5XX0ixnYY5VAdljFwVAonlI0gZawMhkMAB1COtWVUjJiDaFNR3p6xowugcmi09OGoA73jMTN1KkYyRTK2MUXEqVxH9fV1MuUdi4Wl1VSau8WpsKmBGBnayrSuP7bWc103keutYY+IuncXpaCUymApiBEb12zmesNfzhY7Oavup6MvXLoS02PjMZVr4YmUxZoHj2Rj6BWQnFM+GuqqjaDDGBiIMdVxVGMKXHAgk+JcG3io00ZRZyvMBQp4wg/fZMC3Nn6hwmDxBi/4Cojkdgxb7RQOrT8e0aUrRtwfA9Gf9HZ6Mtto78T+1bPRu3EhLl3OWXj8WOx0hhp9DGcuu3r5Yhpd6itlH88Zd2hyJD5z9uFY2FmL1Z2c7XYzfe/P663EOoPu1dZaPDZ/PtfG6RgjXXmWcx06PT3V3JvY2JARDKc+h3MC9XGBoUyNk0YG6L6YyfXr8Vi4mpnJ2Gzizrn87jdtKWXq6+uu89kZ3ZYdKTIpdbIP18lpX5jC0p5t2egUPnSqoHUY5VAdFtMMg2Cikk0hIOMgtKgNHEbHGAHDEBgww0LjyuUrzXWGy7ivXO3+UWSz00KmSXt7njkuZMTNADE8E2sr7ZidOZoRNY1vbjr7X2qccSgdcXljMYZyfbqwuhtPPHk1Z8BOKs/zVSmPO5gZNff8jEpUztQrjXZzs/spFgpUGDjnWF/vvpkznPINu/mR/O5v5zp7fiHaeRw9XQd1Y6p7x3Q/Z4PuurGClRs9HIPhoGkcStcWRuRUOLZ+HMaY5Xww8IsSP5w248MLPfjpw/ltxuJ4AoE2ZKAPdNyxNQ7H1pec9SIBXXBQ9XjGIz01a/q8PjuTa9C+6XjoaiseTVtf3k199wxE3/ZybF+9P8b7VzIgpn52NmI38V1Ppx1KOns7if/ZM/HpBz8Tn3n8s7GSs95gzni50I3ObuKUyxh8rmb9yu5GfPzT98bSylN/6DmzgNGxoZicmM6ZtjedfzBmZk9HTzpga8ujvvm0hQwqyevGauLRyiypLTM71jjVzk4Xv5NuENJTFpmFY7ZKJ8aGP9nhAgu6hDPMHStlCy972cvir/21vxavfe1rG13S32GUQ301UfEI4nd+53eayAWEEsbGcQHhI9euMTLnZTD67O3vRE+vxzu+hCjVWUxwj2R669czI2kMN8XFi/3xxLmROPPEVPzH/+39MdB/Isc1Y90Z5y71pkHdkDPMbhw56g2U5TSIdhybaMdtp9OJB9Og0w+Xt3qjtbseQ/2Xo7/vco59NSbGctzOTqbIma7vWa5lKtuTaX465XbOABMTmVK2cy2Vs+nATk8snV2MK2dyLXVlOz71zo/GAw88EkfnjsVIM5uux3DupciTE93XJBXGUM5IbvJzLrLDiAGJ7IyJo5ZDMRLGot273/3u+OhHP/q5NI4xolP4ykZs+qLBCbVD35pLO86Irmvl4BVoBQbX1OEDTbSafmnUV+aXozUw3gTIifZijPW3o90/HD1Tt8b67nSMTCf/6Uitjb04dnwqlhdXY3pqJtev7bi0uhiPXjobuzmDylDmhifihbc8P9pbme7vZMDMcbey/V033RFHJmZjZyNT4/HRTHsTv9TFwJB7C7nuXPHjkQz027mE6L8SPQOtWFsVwL2IkUFmfzntwi+kcn7vZGaWgYEORka6Lz1wQHKRnS7IzYnhSz8CnTrfbWLT6uDHntltPfHQzmNMtGxwvpbl0G86MQSFgglnUwhbs2gZYBmDPgAQ4foH+jKKz6QxRCo92w0AYL9ZK6yu7cfHProQv/D/vjfe94edeOe7++LsuZfEH75/Ln7lV/bjZ//VavyHX+jNrT9+7/fW4onHE9ztXJdkSrabM+r2Vjpvey9TrLUEYj1edMdOjA/eG3fdshgvvPVS3HrqYkyNPJGplTepOjE8KhXdS0dpx/qGAJRppEcSV9fj4+mgV/7oXDz6vgfjyqcux9rDK3H14+di7TOX47Pv+VScHM4Ut5VBqqf76x2ywYJTMBZRvWZNwYozmsm0g4s9I9GGIVU67VrRgR1M9dNfYXw129qbSWsGZ4DGlrkYVyrMYGU9rqFXRdCoIEKXXjTRRvv+YzfH7sTNMTx9U0yNDcfshBct/EpoJGbnbkz6S7lMmIyce2M9M6KppLWTvAyMDsUnc+Zc31jOiXU3Z8Xe+PpXvC5e/6KvjONDk9HKpUs7ZRlLGS6tLDb3CqS0FezOnj/XrEf7+1txwwkz+1Lis5mZxvHGIff2Oxkgd2IrZ/OhkclYS50NDw7lOO6j7CUP242dwdNMSh44yPLgBpfKTMjN+eAo6JUd04fiOh3o7xqsq821LIeeEgNEFGdEjIuy1YvOhKw7w0DSpjGAdN6aTcZGPejPmaIvZ+eMwn39mTrveqQyHk+eNxPdGq3tl8TZMzNx+YKX7m+JRx/PtHHveZlCHY2N9dtifen2GBt+YSr1JZk+9cZupkckb+d6q69nOO689ZY4NpXBpfdKHJ3eivGhC3H7jfPR2fhAOu18zI5fjZ49XzwcyFkhHWEonWxyIuavLkan1YmB1kDsnM919x+djfHFdITz7kQPxIm+2bjw0cfi7Ac+G3/wK2+Lwd2elKc7k9U6kOz2dWwTwRkM+dUrHNDSAUYKQ4KhvZTWXc4mwCV2NXvaO681OANyXHqwMVLOWGttMzEjtNWMqy8+tHeMrvZSQ/xMHz0ZA+mQW9uJTY7R08mAuJmpbGZBC4uXc1Y9lhnKfswd9QLLQKyvpuNnBO4M9saLX3lPDMzk+rOnncFyLKb7x2Nyrz9uyCWN0Dx0bDZ2h/tiJwPlYM6GkxPpyFse3bTixPFT0c417tT4blx58mOp0Mdy0l3PNWumuTtHM2Wfi1byt7axEOcvPJqz30STrc3NTeX4rRjJADw+9sc/JiBXyepdgMKALmQvzi0/4AUX2NKBeph+5CMfaWZZRT1617oc+gzLoAhYwtkzvpoBKpITWDttaoEvknp2upUKGk4n6evvrr0GB4bjsc/uxB++eyfe+57MVTsvT3BOZeQ0m+c6uSdnnSbJcvNhNefjy5lCXYiN3atxy23HMtq6YQDwqejvybRvfTkdMo1oZzPXoZkqrbYSmM246VQGjIHz8eK7euPUkZ1YX3kyRse9hbWfa6iJmBybisuPXYx3/m9vi/713pjK1Gw4hmJrN9PXTOW3d3LttrSZKXhvpnLtTL2341Km9EPD3SjMGDiJIGV2gwNHq72fAMKg2prhZB+ifDkP46pIDluFATm21x+2zhkQXG1mD1gbBw+uc0LGq506zmicMlz96Mu5vfaygeXVtRjP9aQUtZNbO2eugaGBGJ8cT/wzKOSSIn04ruaYExnohoaGo93Zax7TPPbwIzE3NhPHp07E0ZFcD6+3cqbsj4mpiRicHMvlTK5Bc+tNOfHYTv3PzGW7/Qy8Ld8/9sjlUtx4eiRGR9YzG5vMZc2R1M3NGYwHYq+9mWl7Txw/MRUDGSB6ErPFJY8LJ5p7DF6mIAubMzuSFybszJ6s8LZ0cQ4T+NBZtcHXK1/5yvi+7/u+5tc6h1kO3WHl9GYAYDAwwjG6SsFENgYnYtWs6hpDU3f+yfPNW0SK2WFyzJ3gqfjkJxbikcdH0hhO5oxpzeZGw8diZvyz0dd5Inr2M8q204EzWmfeG/2DrdjctrbJdDFn1q0tX2rINLu9FRtpjDs7/bG4muuxxVNx9tLp+PRne3LNeSqOnxzNdeoTMbD/WBybSTdOvk4cOx4rCysxkuvqRz95f/St7MfVs1cyVOzH5lAaYu9irA6txebwTmz07ERvf19cuTQfv/fbv9e8dbPV3ITq/vCczJyO4gU3xkBOhgED2LnOeRmW9vDTjjGJ/ApsXUMHhgxMPxiq45xmChmP/nDXxx7dmnkFBRlR3VV2rpRx4sc45bwceyxn9ksXLzSvIw6OjEbPYOKe6fBiLjWGhnMGW1/LtDdT+M0MHq2NGJ8abx6/9bZ74pW33xN//eu/J/7mm78nvu7uV8fpG26Kq5sb8fj8pdjN5c/uXvdx3okjR5vlxNbmlqdCDd/bqbfd3VbOoumUE8MZKDNFX9nNdevxlHEy+ga2Y/ZoOu2+100HcwmVwTvjeyt1L2XeSYe/cqX7lwYFJDLCjo3CzrklgyDGQclNJ66zUW1Kh7IisyuHhWsF0WtdDtVhKdjaTHpBuQCwBw6BHDM4YBCeEZZTU5L2TarS6w7qQPNmTKeTM23PRNxw+oWZmXZ/D9vev5IR9Fx87/fNxj/8kVviW77Bo5pLmVLlLNQ8dBhK5WaKuTsbV6/kmifXQZm4Zlrbn86UaeNQGv5KKx12OvYHXhkrrZfHk4t3xNkrHsWkcvrW4/bnjcbESDtOHj0eVy/nOmx8IkZzdp4anIy9te0cK9P/9mqsT3fi+/4vPxBv/XtvjZmbpnOmzVk05ZzIVPCuXOvt5extQb6y4hW77veRyC3C22DGWTkQXBgBB1NXdyc5C5wYEqzq97DwUo+eWQE97yc7159zcUKzK/qMTr0+rnkn2169PozRMSe3d01dObvnlc1P+pbnY2I0g2c62oWLC7GyuRtPXvE1/uRjsxXjo5PpZJ04diJT1JzxltaXUneDMZHp720zN0f77EYMXN6LE4PeF96Ls6vz8fCV8zGQmchg6n3lynwsXboarQzcHpWtc66dzBqSh8nJ6RjKdPzMk1cyf85ZsDMWI4P+vEc63uBObt52Sz2n3Mx9MW3oaKbmGQcyY3PzqfteuOUGvOmj7jEo8Bf82Kv1v0/MkJntwgKebNXSDo2yYXQOw2kPfYat2ZRhMTbgcE6GWQK7ycG4gOS6AhDRLFdjTUTdaLUT5P1YXrgclxO4333nu6KVyu3kWmRv/8H4uq8/Enc+Lx106MH4iq8aiRtubGW/i9k7I3BkitiMM948DnCLfzDXS8lEpl+ZovUlfwM5+6xMx+X5iVzL3p5u/rK4cOlkXJ3PGT+VfuHiA5lereSayYvqR3P9tR9PXlyM+YsbMdibNHNttDvWjhe98SWxMtyKgROT8cpvfV3M3T4Xsycmchbqi0tnnoz1y2sZ5TvN2srsR2aOBgfOQ+EcER7STXi4zgEZlD4MQb228GVQ9jCuwmC0Uc+xOBk87emBExoTDe3KwemCfurGFx3Veto4+tAnuuoY6Ur2HcwlwsDYXKawOTPlMmbYWnFqOjqZ0fS2emIogxtN3HTk5uhv78dEGnlfb2YJOf5I0uukLsfGJ+Py5mL84f0fzOXLWrTmF6JnfiPuPnZTvOYlL4m56clYWV7KTDYDTDraSKbSsT+SAWEkHTtTl31/+nM+Li3cH2tJZ3z8pswUpNJHUpcbaS8RE9MTMb+4kIaf6e929zEXvNkjx4NFvfVEH7AiKwwcw0U7WNBdZYayEl/9d0w/nPYwyqE6LMYJBBDHQAAMRdd1RsFozBoAYQzqnO9xqFyvet62kCCPjg/GQP9ITE3eFH/pL/3V3IukntUuxPSsRxZXc43TzuNOvPRl/saJHyEbazsGcw2seB4q2g8O9cflqxdynZtpz1jOhLujGXIzym7kenF3Jw1tJNa2B2NxOWenrf245aabkh9/fMpMthljQyOZGt8YN5zw0bB27Pe0Y+7UbNxx9x2xtbcZexl3Bo4Oxau+7WvijX/1W+Keb31NfNtf+4645UXPa36ZQqEchLyOGQln4pTk51yUz4HKoER+jsWQ9GVE2ukja4ErZ2N08BP1vbZZqZv2aBuLwaFpjwfGhz4aDNI4TXaTuhEI1HuZgs60rzvKxj19g7fMlhsHHMyJbCRntMGevZhOHo4en4vdrUyh06EvX7nUPNKZmpxK5+rE0dm52NreiNm5PB/oxEZvKx5YeDwW+nP2nMvlgRlwYT2GVnfithM3xOkTMozuh/d6B3JtPeS59m5cvHAmTh5LZ4vVGO7PoLpzJgPiY7G0eDY1noFiezyXSbdkljWWy6bEu283s7KcIMa6z1bZqCwQZuSFLxnJDRdZ4EEMYA5P53jR3jmntUejtmtdDtVhGSKBKJ5worM6e8ZCIMAwDsAUEK4xhqNpFCsrG7G5vhszs1OxvLIUk+Oz8b4/uD9++zc/kG2ybSej4ERfrnVSAaO5dmgnsO2luOGmnGH62ilgjteTadjSQq6jtmNhfinmrBFbW2lMR9Ix27GU66nBoeOxvj0U49NHMmXbiKVc57Q6aQJrXk+bjbPnHo7ewSu5LlpI28qZcGc/3v/O98ZnP/uZ2M2gYa3lEdTiymKMjOf6LdPE/vGEd3Yg2seGY+T5J+Pi/mL0TnZvCs2lscKmZk1rxpot4QUXjgoTDijjYFzalUEpaHHMF7zgBU1dYcj5GJclCYetrIbDqoM3xyyd0EHNLHRlTLy5jqY2Crr6Sw3RxFeuKmI4HXVrbTFGc3kxks43mfQvpRN46eRYzsJ+IHHkKH2uxmrS2M/0enn+SqbSw7G+kzP/DanXnFkfWTkXnUnRrjduPHYiXvOCl8WbX/WGHHg3Vhb8KdLJDLCjOcN6WuDXQiMxPXU6Fq5s5Jh9cWSmEy+8cyhuumEzU/TPpoP6UFoG4/Z02oPnq7lOzbGteyODCkeFiWB20A7JSx/q4CoNJq9fPMkqyobt9THz/tAP/VCzxlevCG7Xuhyqw1a0IrRjhgAcayGbOnuGSPGE1140KyOdmXYL3p+K8LnK8Zi/Op91c82rgKKzNaa7wxM5C/ekNO7i7mR6NTrmruBYzq99zRy7v49uOl/OrCLmaKZffsfZ2t3KdMlHyNzRns6+1nm5ttseSAfsb5777u1vx9ETAzF3bDDXYWnUm+uxvroWd911RwYS4ybd/sFMzTLFbd5zzXX6xmasLK7E8bmT0VpLWTMNn5iYbGZ0sz05KZ5SzaScR5oKCxhVtFekbYxFfWUlzuGqcExvHjmHoa3wZjwcvx6fqbNnqHCGMV7QraBQQQJP+huL0eKJQ2tvhhdwzLRPPH4mdtIxJ8eHMyNKQ0+M/VZ1dGS0udHjVzIjwyPNzcPbbrs1dtp76Uy5tt9uNffyB3I2/c0PvD0+9NDH48nFSxl0M3fd2M317Q3xjV/1xthfSxtaziCaYy7mcmjuyGz0dtKxlvbj3PlcV2/dkkulk8nTYM6aEZtbF2Jmaj+OzPZn0J9pAmArU+y9/a3mbTe20t87ldmYbKT7F/QFSrjAgPMWFoU3pxQsba5pC5vaw8TXJuDC2Q/DWZVDdVhMWz9Jyw5GJMYAAMC4+wksxiZyi2qMQ51ovry8mGuboVjNmXY6Z78jR6fi0tX7Y2QyI+rUQDprriHWR2KoN42/PRhXly6nk52Mez+eTrPl9TE3jsbj5CnfKRYkvASQ0XQ115n9Y7km7UlDm8gk2S81MlqOpnGmY0+N5uzcOZ+z33amWHtx4fxC0huK7Z1M8zI9Q+ujn/hQnEmerYl7dntyHRYxPpCp/FauMfdzTbk5GE9+9Gw8+FufjI//4nvi/nd8MnZXcr3a2/2ol40jMYBKu+DAMTiZvWtmYM7DCd144uCOGZoCQ221gSv80IIlo4O3dM1YCtwVjq4tg0TXjMogywDpCh94QI9z0osx0KIf1++868UxlGN7jXM7M5dWZh+XLuUyZWY6brjxhgwO3d/qzszMppwLTQDyxtjo+Gis7KzHZ5cvxCcvPty8nhhbGVjnt+NF06fjBbO3x3jveM6gc7l8WYy+waFMZdPZ3Xxq3hVPx9qdjCcuTsb88um4cDVn3gycqeUMOlsxNjwVixkE/fLKssWP62dmJ6I/8/b+bLe7046bbrq5wQD+HM0GMzfl4NPwmjhoU081HMMQDnCpQOqLE/BRYHgY5VAdVnGXjeCEI5QIz+AYpud4/oSCc0YFCIZIWLPNYCqor98zyXYikAZ2aT7GJ0fjjW96abzoxadSLWm4kUrcPRbvePtDGdFviaHRmbiyMBgf/0jO6uHTKP051adTp8Fs5sy4ueHncx6JpLNHf/TsD8b05EQe59oxI/PkSM6Ew+nmg+fj1PHVODJnvZvp4+hdsbjgyw+Zlma0H0jHfvmrXh6v/KqvjrGRyebG0/mHz8fZB5+Im4/d3NwBXTmzGn/4/31XrH7iydh9cCnaF7ejd6v7MWrrWLIyeA4JG04nYnNERlPX3AU2y3FA7aRfUjR4cSbfqKr1p+tlLIxPG0bm2J1ka2LjoseJbIzMWOhqxzA5rGsVYB2blctQjSOFtvdSy8zMkXSokdTXQHSS/uTRU7GwtBKbqxtx6223N3TcjFpLvW/m0mRmera5C5xzVfze+98Z65m69uX6tGcjM67NDEwjR+OOm+6Ii1fmY7cvdXJkTv6fQdZf3V+O/T1f0xSQMhPpm4ueodOx05NOtpy2MjgXe51chqVuBwYGmxS40/am2HY6ZmYxYwO5tMm1Z3slzp8737wPXTiRDf6c0DmcBUJZh3q/EHO3WGBjt7B2nb5MONrABMa2a10O3WEpW/RmBARjEArDLOcFAAPx8jrDAILI1c51obR2NZU+lGvNPb9T3UqAMqXcXMg1X/9eKutq9PTPxMc+MRi/9pvS5DfGf/xfz8bilZEUbihnye3o6Ww0s+REpqwevDP86N+N1n6O215Lk1mPmYnluOnomdjbeF+uw56IwXg0bjueASRn3oHJnNXne2N9cSzGxyZjcib7943EbXfeGucvPZGxJGfjjPwjm/3xif/84Tj30Ufjwr1n4v633xvTWyMxnmthifnmVq6NhnvjaM5OXsMTxRkGY4YPTDgS5+EYNgbDADgLA9IGNn5lA1tptVmgwSuvwZHRwNExWoImg+T8xuPkDNA5o0JHO8d0pH85tn3R1NdMhG8Bgu6GUhdPPvFQ9Azkmjsn/O31dqa+uTbczBQ7Z7GlKwuxm7IOwz7T5p6RdCCobm3H5aXF+OQD9zWzYG+OwTb2MpMcnBiLxxeejHuvPBi/e+8fxG9/4t3xwKUzmbLlDJh6HPPFiXTY6Hjryxq6nVmRF0hGY2lhJJ2qJy4sDcTCZjpvb67fU1d7PZm+n/Crno24eG4917O+dzXRLE/8EB6G5Ks0mEPSBb2QHX6K4ObYBh+4m3ys6e+7774G9yaIPWXn17ocusMS/P3vf3/zg3OAEJThic6MgTMzGMYmRQSSKNc4eEbcVq5zBigj//N7SC/9r61fjjd9/V0ZyR9OwNxB9Qz3jnjP+zbjX/4/PxFPPHYi2p3j6UhpAPlvJ91ldWM1rixejeM5iyykgnY2W6nITJ92cxbp9cexWum0Z+JFd5yNuamPxOkbViL2LjV3qR9/YjXTqFOZas/l+tSsk/zmWvfi/Pn42q9/bQzN5CyfI/WnQQ3lDPrBX3lPPPC2T8b4Rn+M9ef6vDdT5Bun49RdN2dfryd2HxWIyJRr4wQCmI3ReFZqxlXPobW3TlXg6Jq0lNHoX45sg5+t2sCaHhgb+pXi2XM6Y9GJrEY/zssI9St+KqgYSwAQKDhyX19/7A+NxUZ62tGTJ/P6bmYc+zE5mPtc/0+MDjWP4jY31nLd2n0Daqe9FeuttRieHomF7bVY3VyNzUyHfeIlBvtjtZ0OsHwp3nXfB+O+Cw82j3kups53e7xfnfaQM/N+z14sb1yJsYkM5qOXEpNzMTyYs/u+YDKTGr8lHfJ5SXcjdvauxJFcDezuesNpNFNhHwP0Q/juXyaEmSAGA9mPZRysBCW2KbhxRE7IPrV3bDO5wN5eG0U9vRxGOXSHNUtYYxGccQCmHgcwAhsAvEzuuq0W7rOzfsQ+0NzU8S0gb7UM5eTW6d2Iqbnl+KZvuiWNI+l4prZ7PGetl6RCb0qpxlOhqzn7LmRfd/w6qdipDBCn4szj/kpeXzpizmY57vTk0Vhe3I3JTKUnhgean4OdnFuL2emljL77mZJl+t6ajfOXe3P9NJEBZL9x2py6Yy/XsVc2r8Zqz3rsDOcsO5Dy7PfE9P5YHO1Mx+CWDCDT7xOTcbl/O+ZuPRnDI7leeuqbQpyxFO0TMWY8BsFY7Dl0rU2V/197d9aj11WlAXi7yjXbrrIdO3EcxzhxcKImDh0HBRBJCDO0GIIAgXIVLpAQV9zyB5D4AXCBhITEBYMYBWIeIhDTBQkSEKJuBKJbhOA4HqpcdsVT7+dUXveu0+V07NTXopxvSUfnnD2s4V1r7b3PPt+greRCgghJZANfPgMsoZAgktjwdI2PhMTDkZkD9vird0hWs406fSW2/nTjO/6kO50NBt0z74VzNRsWygaf6/Xjd3XwunD8iTJSB8Pd111bk6jqcO5093M6i6c8xvjAYsWr4j2+2SejNnZf7thQdfdce3JpsVTp5djZhTKyZbQ+n1woC+fqUrom+vimmbLg644b64xX22+p0Gzd4kvtdcUw6TvVdcWx9aXl3DPb66psa9l6zXg5eeqPZeHkH+syer7GSfX17GRdLsNn+WdT2cYeyWpwspqRtLCFIXxh5ppfHK7hAm+DnA+dPPjggx12yuKHtaaBJ2w2JgQTACQuhxudPcNa8gHD2ZY5Q7WzSXKkLnu3bV/+GRgj+eG6vJpfOFkT08cKnyo37D5fdmw/WnZdV/lvOFKP6nX9x0uZ3TxaHXSsjNZIGKkz8HhNnPNn66hXl6cX6khdo6o+Y83X557zZbQucx//S30umfd+bkN9JhurS++z5cjx6fLUsR3lSD1GJ/bWurqcq0vfJ6veXuGMjI+WbTfuLLfff6gsbb1Qrr3t+rpAq8E5dr4snj9VxurMe26uPi/euKn820MPlKXxc+Xw0091DpY8ZjDJKVgkCKzcs92AJZmy6oCXYBIo2ga73/zmN+WXv/xl92wlmeGnX2YBeJslERxhTb4ZFD9l2jrDPbODwOM3SZrZWl/BLMD1x1fZaA3+0ZqsJ489XZ6cr/icGisnz46UUxXvv/zn38pNt+yvPttQNtUV0ybPnOd8cGJzma+POiO13cZzNXErttMj9fGhrkhmfDXvrPXR8oDka3fsEEN2dSXK4mKdwafrY8Sp6ss6c45tPFEfV/zu1MkyN+tXLZbK/LG/lU1+t2tuvrZdrHFQHxlOPVM2bzJwLNSkr4FS88oy3+xqEGQvDPjAKxqDGSxg4NHNfgIM4JWEddgf+MIXvtD5BeExCBro92EZwqGMZAgnJ3EF4cGDBztQjE4MFLCWWgLvf56ltlXAttZZ2W8sbS8nji/UQLOJtFAmxi+UQ3fdUh577OFy+8Fry1NPP1YO3DJZ6/5c/vXl2+skWJdu28+UG3adLTt3P1lu2ne6zGxaqqOtHwabLJvr88v5DT7qtr387chkfaaqwToxW47N+8PgreXPf62rgnP7a/3OuuzaXfstrw6mZqbL6TOL5YaX7CnPnKnBvXtHecn+veX3jz1Wduy9vpyuM+/EpjqTnjtabrvvYFmcOl227p4rs9fOdV/x8v1aiZlAgRFMBIsgkMiCJ8+REhpeWZ5KJDgJGklr0wlpg5fk1s+1ZPR9Y9eCPkthMyNeIWUCkj748gddHJKVDngh12Zagw47jlWfbJ6aLuf9koOd25nry+GRneX87IGyODZbjswvlmt3bOt+KaJKqsl4tkyNTZXR8clydKHOyjWJjz5xpOy4pj7K1ETcMXdNGa/tbr5hb5k/fLyMnR0r18/uKnvrcX6+DoR1hXSsPhpNT2yuz651kNlwumK2qTzx5BN1ID1XV2F1wFzwyxYeff6jzrg1wU8/XWbG6zN8HYhPnlr2oS+V+OUK9sIW7gZIWIlV5cqcM6gp5xuxrY8zXO0pvPnNby6vf/3ru9hVnsFvLWngX2B/rAax/81kJAMEBgKKwDNyWQ4LFGDkgwRmEsHlR9QEzcyMr3n5nuVc5/jNdS10ti5xxsYXy8GXX1uXeM+ULXPHyp2HNlWH/ancc+/28vJD4/V+pNy0/3i56+66ZB453L1XHR3dXJ08U6Ynryt/+vfRcnz+xvqcs69MzhyoS9g95e+HvQOuo/eFvXWZe2NN6tmatGe6WcIv9tHDzjWHT9Tnt41TdVk5O1WXa1Pl+lv2lKeWjpUbbttTpvZsLvsPHSgTdQlmk+T0M8sfsvd6QYKyPzMtHGBj0EpyZbTndJgIGLioQ57/Jb3BUJImiIKzmQGud911V8dTghoEtZFw8NYmiQlvMvQnR3s88dafbwyw7g2qBhSBvHPX3rpyOFqu27OvzF+YLk9v2F5Gdx6os+x4mdiyrQ56lX+1fbOvshl4t1Rfn1isjyv++XxX2eNL/mWsXHfNrrJ7bkc5cMO+snl0sty+/7YyfW68vHT3zWXn9LaatPWZusqemJ4sM/X59/jRE91jzejoUpmpS+exukpeqol59sxTFSP/0F4fbWbrFHph2c6lmqwbx2xO+TJIffypA5GfqoEnm/iGPTAyEDlLYNjADA/xzGdwgXEwh6W6d73rXZ0/+SzHWtJAE5ay/s3sU5/61MVRShDGSCAJ3De96U1dQLg3ygPQqK6d0cpPlM7NLQP4j8N/rwlpJvGlbV90/0eZ3TJeQdpY9r1krGzftlSfmb0zs4RarM9NdTk44lMvdjevqQ5YqE5d9JaobJzcUaa31efa/zpcxqe2VPkTZcfO22ri/0s5fnJzOfXMVA0qH5esS6jqEPqPjPgmx1i3ETZfZ5YtNUl9sf7Jqsfum/eUpZGlcvMd+8vUzukueeeuqwF71vJp+XO5+goMicZ2ZRIFLuyXBBJDMCRY1MNEkmm/jMnyJ5L0+9WvftXhDWM46kvX9PUNEonrGU1fwSUpDRJkKAspp1ue2wRuAjZ1Znc6qmfDmaWTdcUyUTFbKvtuvaMcPlFXMafqspe+iwtl+5Y6AC+d6V75bKnXJ+qsOjEz2W3+zdVl8uSGOrjMzJabdlxfdlY/HKyJOnV2Y5ndMFUO7N5XdkzNlht37qoz48myaeuWcmJ+oT6veh9s17f6oMrxembr3ER9PJqpj0JH67LXh/ifqM+r1YcVDyu1DaMX6sqoPktXe7vNzFru52bgbkCEhTN7EQwNoDC0elGvzPJXHwRDZQY3z/T+wS6bgesuYTlUYHnOMsMCYjnolz/25VcjvMoxagtI4KgTHBntAQMUySrY1QEVSWhAmqmWZ4/lJavPm+IncH19Sn/PKn7gm1x64X/ixPKXyC2L9FP317/6fWD/SrD8Sw10oJcAJk+/6GBQ4cTIkjw2cwSiT/W41578PF+yx5kj8Zcs2sVGJLnYBCttyYGfetf60Zte+NCHTXR1D0P6wESSSzDX2sQWfkHau6enOrzwpyc8LJ3pQT8zOjvo4Tr2+LogO1xLaH5VZ5Z2KKMH3nRjL13YsFQfD/CerMnne8KLtQ5/OB579jec3PvElE9P1RTosPeLH/rBHs+urOpvr2MZU//IMF5n1OW/haGDdp2syodeJgd2u4cDncWB99GwVMd2+jqz3c8duccrPlTni+0f+tCHyt13393ZhVfarCUNdNOJsgJDsHEWIzgqhvpFe++vAAcEDheQnIAAmSASwJZ+Rnw8OCgziiWIZcpykPqngOWPzpEr+Ltn4tre915dc1qc5xWFazw4y8cflSWg6Mwh+CVJBIB7ZLakN73Ix3/btuVlJv3du7brqD/bJQH93SPt9KWD2U8fScTu8HCmC1lkso0edMZPULunKxmwcZDNTvV4ShxyXStjJ5n6sYG/YEYOG/FSTw5/CUy66Ac3POgerMk0AxmEBbzEcOZTukgcyaivxCIvGDkyIJFrUCBbGd3wwV+sKMObLWKDflnmL/Na3mhD8GEv/LRnG15wJJssZ3zVi8ckuXb60lM7tiLXDjjQAzY/+9nPOszYlnZrTQOfYQHxgx/8oHMosBnHUIAAEPCWbO45XAAIMHWeGRiPhwBX517AxEFA1hewkgkPgQ4wIOunnSQ0cuLBoeq04Qw7gs5IYJFtM8fMxIY4iv7aCW6HQYI8OiF6Cxj6CEqBQtf0F3R4k6FMP20EiXo24Jvgd7hmA9zIFpx0ynOvALGCYRe79Q8vdrJd2yx7yYcnHelAvnaCGH/XApVMbfFjE7zooA4uBlpldNGOP+Bh88XA6p5+luHqk3iwJoNt2tFTHV3050+6KoMTGfyqnWt4Sii26mPH1jV5yp3pqQw/fVyro0fa86V79V6p8Y06PN3jAUcbemSLH/q7Z3Mw097h3gDwlre8peOFUreWtKEqPZAXRtg6Hn/88fL5z3+++64g5+UvL4CGLInzzouhAgQgwAEqpzskkADnyMxqCUpBqwxPwa9N2gl4ASoY8XMtEAQMfSzfnPUVKGS7jjPpQQ4+5NMPH3IkgtkkAZyAl6za4+saL/YloQVVdPeO+g9/+EPHl74SBUa33nprlxzaK6MHnvriSUczkFc6Ag0vQUaWOvzZQiflbCNDYrNdHT+wiRy2wFRfge5zsZHlEzzBAT86wdGzGizo6k+78TLIkiMx2ZuPUbqWjPSDP77KETvgx/8GpAwuKIOP11Z0hAW9yMILTzr7vLoYg4MJIDHATvbia9bnE33oxQZ+dK8NbPjJPXtTT9/M0mIt8ct28tTT2ebeJz7xie6tB1qXCfvTn/60fOQjH+lG04ATsJEZQKAAQb0EBgYgOJSzfHXMJ6XUp48RT8AItiSvoNAGb8mmHJASQGJyhp08CSawBIHAoZOgRvjoz4GS0UwkkYzQApEDBIJrPOmhrYBzRgJLcukTndhELhwEAjsFnkAzQyIBpb3XYJ6F6CqIlNMDHvqQK3DwsKknuDLD0o889sNUMLHPGe5JXmdtycOLznjjoS9czGzaCnK4IIksodlgsNHH2R+eJWEliXp40017PsOPXNfauCfPayefKScr2EZ39fgYACSrpCZTfWIMwYg/xY3EUk6GpKI7ufrjLy7wIT98IpM8bfHgQ1i4hi/e2jhgp86ZnEw8H//4x8vLXvayTid1jrWkgSes38v94Ac/2AHOASiJBCRtGAwEDg8ADuAqlwjAQQDVzn1m0CRsABLcRtQEKbDV40MP9YgD6MFxruNY/QSahNPfPT3JphcZyiWGOvdGYP21USZQXJOlDxLMeNIXP7LoxE73AhMvCSaB8NRXOaKjPu7ZDz/3ZOgTvdQLavrAL/Jc6ydh4EZ/POiqX2TENv3wjE14SPDwc9YOhvgh9erc0wtvNrjWnr7Byb32rhH9yCcT3+jliExJl0Sju/ZIG7zJ0le99sHLOXLwdyije3gHz5STj7/kxkNMaZMYQOrJ0+Z973tf+djHPtbZFDzTbq1o4M+wRldJkueCBKAzowQacOOcPKO5B6I6QGvnHgCpA7Q6fLVzdh+glTm7Dw/35JChLO1TFsILKSMrPKJ3q1fK3GtLRtsOL+WSJTLCF7VOVaa9ttEfaY8/nrE3MvR3Tlv3sEk9nvoqdx0eqXO0QYvwCl9HZEevtEfKYgO+0TU4RA/3OStLf9cID9fqHdEtPNQHS9TaGPtcK+OvJD39lIdXdI2OrRx17NMvvNWFL3JNj8hTb9Xzqle9qvtnAHKR+shaKxr4LrHPuFoeMZYhyoCEBDvQ1ClL4gCAM5B6I6qygBunJQERHmkToLWLUyPDTOFaHcJfvwSqa/XKUxcdXXMmG1zjkbYtz5xReDhiU+xQx4Y4NjwSHI7oqy8dtUOw0hYPB4ocAYrSFuFJrjPiC/3w0Idd7nNWRi7qn2O/g176hK/71n5tzDitX9I/+il37Yi96oMDfmSkHA7u489ch7d22rT1kaVcO3yUx+bEZuRGl/RXjto24UOeSclehPvIGgQNNGGR5zBJ+7rXva5b+gEoTmAcoBKMCeiAEHASQIATqMpzKLfE0p6D0h+Y4YF3SJlDG+XqtU0bOoR3yuIcpJ8VQnRyIP3iXJR2qY8s9eHlbOlFH+XhmTrt2eSMnNWr094y0702sTW81UuU4BXd6OFwDzfEBw71ylzjp02rK3scka8tXnRw7wgfbdS1bcJbnTP9tEVkaRfe7rVxwKhtyx5to0/kwCPt9AlP186W0ynX3jX+7tWx2b3lrXu88E/M0k1b1x7H4he8tPHoheKH1K8lDXxJbEPi0UcfLd/97ne75xoGM0aQ2SiwBEaA0j5O42Btga+O8QlA9UBK8AI1fR0BKsBplzpOxQ9fh3r3Nlna5zA8MwCo1w4/O5rKM+prx7nKYps6ZTYhPIeS71kVX3o6EH6eJ1HkKVNvg0oQOMiP7uxuZUeWNki9Z2X1sUOd4MRfnXIDDJ20zzOa53Zn5EwePnRwDyM88MKDTvq7R+z37I2v4NVeG33pyVb1eNLJfXyoHB8rDv3YhPBST45rfV3riwfd8ZZAXinBLuVWGq7x1od9+tGNLFjgra86Kzk228xkCx7q8LTZpq12+r/61a/uMPReGikXPw888EB3PSgaaMKGvvKVr3Q7jYADIAcKSK8DfIUsICWwOUVbgcJxkoTjAebAwwGYOCIBwRH6KMcXP0Hmm0AJQHIS1OQYVDjbbrIz/ThKO208nyB8PadYKUgsNpBHd5s89Iyj8fePZna3yTA42W3ET1BqS869997b3etHT6sRSe5f0JzZyS46shNfslz70yUYKUuCsNeH0L3isAOdoCSbTdrYgbarHVvZ4jUHjLWzk22woaty8mBx++23d/Lw0M4OvXty4K2tVyp0tnsONwMs7PGElR1/CSCZ3vOe93S73HiwT1917JUMcMYzdXazlfO1xPCodd9993X6se0Vr3hFhwsc84dUZLqGC77s0h7OnjfJhoPPs8NQG9jTD099YWSFGFv4nU/f+c53dr5/29ve1mHw4Q9/+OIXWQZFA90lBhzysvmLX/xiueOOO7ofqpIYnPWLX/ziYsIKFmD+7ne/6wKFgzgTiK95zWu6Vx1IkEicJC4HCgyzOD7A51ibXZyFp9cz/koBL9eSwza8jTDgCxLO8Q/aRky6cLxnEmdOoJcg9a5NO6Ppa1/72u49M14///nPu3ZkcKag8Lri61//eqeDwGOXQGYDx3vu8SfA+YSMAIWR+3e84x3dF/8Fp9GdHmw28OUVksR7+OGHu9cIXg0JHoFFLh5sMhPSic2CUGJp592qQYOfyIWVds50oSscYM1HsIazazzxpof+gp1e2mT2lqDk4CnB2YofHGBHxqFDh7r3t9rzm4HDLjodlZnxYMluevCpvnQzeGgHB/przz+xR5K5hl/ihHw40Mm1/mSox98AqVzS8lHsJ9MgrF4f5RlMyHAv1vEeZLKigSess1HMmTHKgAQUQZ226oAMTI4DjACTTIII4Mi9ekfu0xbhQYb2HAFM/F1HJw7Xn16pV2YEda+OPnikrX7K3AsCfchKm9TThyy82+BQp49yFCenrX7pa8Y1+OCtDP/o6V57OinThv3OymClnSN66x/5SDly35a7xjt2IG3V557MXGuH3EdesHBOOxSeaReZ2qHUaac+fXNWliN9c+7LSXmuc+iL2nPa9utauQgudNVeXXi3PJRpkz6DoIElLGIY9gzJPXLvmmGrGdcC0QKyWtu2frV2kZO61olxQOpQ2vZ5xIa2bb9dSFlra9qlb/qs1r/ftu3jCN/0a9vm2tHamfJWF+S6JeWxta1Ln7afo49J5KR92y5l0d89/Pt6ps51eCD9Uo+U69vXN31aXjn3efb5hdry0GpykHuHOrRa37WkgSbskIZ0KRJ2gw7uq5GWh4UhDen/mYbJemV0cYZ1yrTfpyxjkPo+2G3ftNWmHUWdh066+on/nw2pi8/Dnslt0mQjyueObRDZtLJrbDPH2fOxTavESfi0seOsPHVotZi8WmlFwtrp8yHs1ngbCID0CgbIfXD04yTOsQNrJ0+9Mn2V2420K5oNhiFdvcTnSAzYnBNTvrTg7YD4sVHn3Xs+0JFNNq+f7IYrs+tsdxYv8eacb+Kod3ZIbq98vDLT7sVAKxLWT41885vf7IAzIko2ANnV9W7KO0P3LSVhOeDTn/50t1spwTnL7iVn2LJ/97vf3TlnSFc3SSRkd1xMeAWGxJNEFRPiQL3k9abAq5kcv/3tb7vXVV6VSUbxJYY++clPdrElSb3iMvi790pLbL5YEnaFlYAAom/PAwkIQJd8Zk+zryTmFOeQJOYEo6Jyr1gAmnbeV71YAH0xk+QSC95besf+ta99rXs9ZSmcT7SJiSSrd7EGd/Gi3jte72y9//au3rtbJB7FpleB3oeSo72ltPsXE63IImD5ZIeX4hIuL5W9vAaQ+1B/pjXLGi05RB+g4iGJAZ+Rd0hXNxncfeDFc6pBn++9jxYfzhJVgppx3WvvEE/OPjghfiS5pFWuj+W09njiJb7cS/gXE634aKIRzqd/zIYAy0f5jJiWMp5HAOiZAbWzJhCBmcSU9EZFMzTAffoGL5RkB3qf1PXLL9U+5Zei1fivJT2XHS2tZTtt1Le299u3dej/kttSv+/zoZb/d77znS4ZxUsGfPfaSFR7HAZ2saJe3Jg5LW8lrMQUbz6BJr5sTOnvk2SZTbUTUz6NpCzPvi+UwmM1vNQ9Hxyfi8fl0KXsWTHDGrGA6CdHAG3pIgHzsThg+4hekjqUEU9fI55P2yD91QFVsmrTHqh/j1ar65e11LZpD7I5VzCwI0f0dbRlOevjcK9v+xigPv1DrlOXtg48BJvASkBGr7RP/5zba5S26W8ZCP+seMhB6Zt+fcKjX5/76HylpL/DEpev2SwhxRO+4kES+limQJRgVnI+XmhVZ3IwsIspWLn2La/8Eoc+eEh4OIgxZZ55E2uxL74hFx9nR/yZurRtj5DrYOJaW/1dO6cudrfX2obCN/yctaVX2y9xsRqPPq3YdAKSz69iDDwBAXjXZkwgAcxnaM2Y7iNIH8ns0MfmAEUk/itf+cpu5w+1iR6KgviF5/MhbdGl2tNJnVGf/lYIPpfsms4cr14gSQJBJZB8qByoAo8d2viwuI0QPBHZbFEXOcoEXD6n6ydLvMYQkOp8FhefbJroEzxiSyj8kGXij370o+6D7t///vc7vSWDw+wkaOkpWcxMWcmE8GKvhMqgmnJER30cfT2eDwk8/dj5wx/+sEssvrdCEwvkwlYc+Cw2naOjdvpIzqzIkoTsM5P6HLj9E7vN2tOfb+yN+KV9Z0QHNsGLTPEcf5rx8/nyO++8s8NBwrf2Rif2BH/5YAebfJthzt54WPKLB3x8JloM0I2cxIV7xA6fhRd/eFnJigN4IXL4TpkBLLJb3UIXl8QqzYiCjXBCgJdAiAIS1jOKoPdsG9IH8AzQxz3HAc5s4EP1AMnMQBZnauOMyIyS+ju0T1tnB720S8JZYuGJVw5tfFMGsAYRAQsor6eyYqBbNtL8mJkgwN/Zs5fZjJMlNF18iUHS9ZNMnev8bGt44kEXAZNBzE/mCBRYcK5+AiR20hvGufY6BN50YCPy1S6OpYfVkA1BNvp1Sjjj3xKMDCSf+cxnOp3YIZgdBhV+FXz4xabLIfbD6ic/+UmXpGznS35J8kict771rV3cILIc2pH961//urM3MZBYw5tteLEDKYOdQdYeibcQwULiG6ARvAwU+koOtiY2+JscCWxSae3Gy8YX7PmFP+EXO8UEn+KnLd70hXs7GKoj6xvf+EZ3/8gjj3SxJXFhwhcGIddiR555UwMjOIZa3VZ8NFGAf/vb3+4MAIQqzAhxzTjBZYT0vzi+USMIkXrfTBFYFCWE44AOUN9YCfiCVXv3DoB6ce4nItUp05dsxgp2QODJoeqM1L4epc1nP/vZDizO0J/+gAKu521t6MwOr5cMNDY0lAteCUwmOdq4pjfbOD0bHogtvkqljD4OsiRV6wx6wErA6Ks9vrChJ+d4TUYXOphBo3dGabw5VRv64GkUNuMYWMnKQAVPM6VZzOsQ/REe9DDC+0aTQNMWnvSCD36Z9bS/XMrgJGEFM9liBX/xIJg/+tGPXhz4I8M1govBRuDDQHszK7+45ivX6Uv34GRZ7dWOgDc4iC9+F7948SHsHLEbHvrCzishg7i2iL8M8to4wwTxrSQin30GVHZb0WhroGSHvEjSsgceEp8+5NGD7okFR/TiA/dijE10Jy86oBXrU4lDceAgSimjWDaagI6BkQxAAZ8gykscCuDjTDllgDDDGVGMWvgyQHALIrJa0le9cn0lk4MzHEBKO23IJ4cj1AEK6aNO8AQc+gt2o7q+2nK4vtrRz5lu7ACu9mwxAjqHF0eyyerCiI9iN954wkw7ZWYBTpNkBiP4uYYNPLWhP9vxi97K+EF7SWB0z9KRv8y4+AhYbemM6CLovWbRB0aCh26CRDLAKH68XMIfeX/KRjzJds0e14IPBmT0D/3Z94Y3vKF84AMf6L52+f73v7/7vusb3/jG7q8v3vve93aDFiz4DqYOOBoIka85wlCQwwMWYkzswA0G5OlDR/d0kpQSK3Zoa2DDL7bwhWRKm8Q9ffhTIhtAfVUQX8Qm/czkdBVj+JFPJ3bQMTZpjy+d5ZY4IKNPK3aJKWuZJDgxRxmlODhJyBkJKssZClHUel87CqQfBRnrWSPrdsoxMvwEm40IM0OciD+e2lMeT45goIDzTKwfsnwBCADCM/rSQbm+wPB9UyArwxdI2tOTPdpkQIEHHgKaXO0NSpKCbHZZAnuuVE5XSW520JZjkmj6O7f4eZ5xLYngDhf6OugCI9fawlg9HMzM+NFDOzxhxQZBaNmuvXJ40svqKdjyLbv0tRdhlkLqVwuS5yLt2WXQZS99yVaW4DSLZcDv88/AEtucc62ta4MKfNzDgu/wdm/QsrrhR8tWtqWdGFDOf3DmF3rR0dm9dmR4DtYOTgYB/dgkFvBMTJAR+bBkqwkEf/6kp9g0OMKdn5zxyOShPX+x3b1yMUAXuuNjAOBL18pCK2ZYHQBgaUURJGgkGsdiQJCEEaySxGgf8DC3/tZOP21jFHLNMERR5dpTNgCE1OvvDNg4wlk77UOWNJYkdI+z6McxwBWYOSSYmdWMADC89XFwCF4GF8tEcugQnnSx9GOD50b9gS8YOZdz6KDerKsuduinDR3Y62C/e3oaSHwBXqCyTUCRi6d2BgLPgQbTBJtBSJ0A4xPXnrcEMN3o79AHDsr0TQALJDjRkawrJX3JoXuCji58ZWBwfSlKkurTnnO4h4+DDGX4siUJYPDMasNgDGe+NFiIL3EJI+X0U0cn/PhBX3xgzVdi2oALU/pJVu09bthwtWLgN/y1pws9PXaY5RMrYoDfXZPFr2LCo6RB10AmT9TxLx74iVEy+QjvllbMsBxLIAZAYaTA4FgBSknPouoFAMX8ULhA01YC40FRghgNVDOndbmyjDwIcBQTRNlBjXEO/D3faZOEBnoCXMAyMM9OQGU0PeMQ9xxGb3pKVCM2mWwAOv7sNTJKCs/TnOKeE+nEefhITkEAFzrbRLJ0BTx+5BmFkZ9qscTjGIFr9BUg+rI9AaG9JbkzWXRjF/sFIAebLfATXHQQCBKTjtqxFS+86QlzpM5P9CinI/3MHohP8rE+hzrH5RLZ3pOSRXe20QW2fO65zpK2zzvyWrntNcIvs6d4IsuEAAd1fG2lgfhQXzFIvt8J9ssdfjrGACyGxRHcEd34Q7JYIcHYchgfcaseH33sBLNDXIgRsZccMTs7YM43ruUFXfDRn+7uxa6kNzE48GKDvgYetnnDkIEEL74JrbrphIy8HECYYLMVjpmfJAEg5zPIwQgJZONEnTJ9sNbfJo3AkBhf/epXO8UBgT9D8JJMDFEevkY68hikT0bRFkAgf+tb3+qSBThZ6uFDF8Z7NtIfT+3s1gl4+mgfR6ujj3ZGU+AaRMjNSKids+N73/teF5zkGTAEgnLXNsXs5iJ98P3Sl77UyYsD6I4MEHRlF9kGm+BIR7urHJsBSTl+BgvPSHiyl/4GJskhGQWB5yrPY/iQi0cwsmnHTpSkvRKSOJ7hze4IXvjDTKJJGjZeLgVnjzz2DthIR4OZwYBc+gt8BBf4OPiUP+Jjk4jBmm8MXnjpzwf87H9dzWhf/vKXO5mJicQDmfAVD+IUwZmt2ka2vvr8+Mc/7iYnMtw7grFrJGf4CDZ8L0n1Dx/kuvXLihnWzEeI0YNBEsrZvWUyBRElOYKSGJv1JBwH6QMgggAADDOEvu4FD+PVMwZ/fPD0HEs5PB2C1syT0UwfoHGCRASee7OwM/DxQVYKZsK3v/3t3Siov9mSsyxLjKpk0DmzcezFwyhtaeJZAsA2J4DKDno79DFqww0PurPFGX+6G/3z2kU79QYW+uivH33MiuTDho4CHg8BabBUhmAQJ2YWcNCRw5UZjAQCO7zigJdrAYy/vnwiUJS5D98rIXZYtYgJ8hMDbKQXOey7XKIP3ggW7HAoc/CrQVtswkec8Aus1dudtaqBr0TlT6QuPhQ3/GpAdGYDrAwIcHGIYTY5xJQYNpk44+VshhY7iO18wN/wTj7hS0aw5jcxoiyvfMQ8exDefb+sSFjK55mUkoLZoYORm1KMt/wRaCgBYBQ0wnKYxNFHOYAZL0AoTiHgM4oztbWsA7xZXT+KMkaC0QXY+pAJNAZ5ie1eewmBF5760oEcI5hgoQdy1p5NlpMCPImhnAMFgQFIIJNFZ8BrZzADsOdlcvxXKJAFiwN/RwYs+kVntsGXTQi+iN6W1vjTG57O2sLaTC354rzY4FDm2zCWUvREZAU3fAw4CWh9JBF78bdMzEDoeCFkpmcLPejIr1YfbLACSxBeDsVmy1QbmnzCd2JDnaRgl/hRZnCCnx1xdQ7+oY+4ljQSUhs4wYeO8OVTvpdUEp0dZPObdhmAxAjf4UsHz62SWIxoH/vZ63GGznk0gIl4ID+Th3oY8YeYJc/Ago+28XdoRcJKjHabn9MZRDEzCyUwESCWGAQrB4RDeUCmEFAY5pMhlmiSF/CCk4LaMoTCwDBLU1C5A7jaMxhPAaEvnRjmeQEfoyg52gE2RnIu2Umg8CaTY9iAHycoZ4Oz9ukDZHzIhgf7OcLjgXu8tIMZ/trjwx71+NARFsGJM5TjBSeDAF3ISRt6JBg9x5CRA5FLhuAxkHC2PmTCggwEc33I0geR4503DFqeV0rkspFf4IRaDGMH0jbyXKNg6EhZyD1MDaL8pG0GPfrb4SbXRiK/WBnBhF/xiw58o506WMDAgZd7qzt1SUi4wZdcOuivLb9HX/Fvpcd2A4Lc0U4Zf+MjLgwciF+RJIUJ/sFMGT3oa/Iz0FpBkkd+cFnx0CLgCaY0g43EwAICA5BEAZTZyahEIMUJN9OFscDR10FxymrjrIzxlFNGHgBWI+UAcZADAKQv0tcox2hljKafwYU9+sRhIfp47jHr25Bgg6TQl96CnTzXyvBmFwdzFjy8K9MPoHQKZg79yIQVxxm5rT6UsZtuznSAI93orh9ZMKIjnCSi+hwtJdjoa/DSno5mbHyM1OxXph2iSx5fksAvlPDBX4C5pgeKrVYz4geGrcw2ECWb12M2a2wi2rtw9izo8cbvQWezx8RgoiAPVg6JBUPxyy8hmBrA+IVs8iQLLPmMjklKfKwirfb4RjzzL1l8rB9cxRe/8q++ZLqnG75sEdcmCwOVvQL2w4g8cUCfkHJldLWBiYfXpdE9OHU6tjMsoYRTjkOTaJ4/smSIohzhWUFbyiWpgMIoh+sEnxGM0mZMwaWPA8hGJDLy8bgox6iMrO4zUOCbJTpDBSXCS51ENTtbDtvwIkc7B8IL0YMtdDPLS3z3ZEhK7chuE4UNHAcHOluVABZFvr7ONp3gQwf3WYL67WD9LNk5FcEJT1ixR6LiJ1DJie4h/BzZ3bQkQ3RjP73xEQyxgwz68J2kDSZ93pdDeNNDIHqWw8t1yskzw4gfgY+CZ/yAJKpNtPTJ0lUbexTi0qEevmIDP7YamGClnxgR5MiEk1gkU3xqhy+czGraGgAs25M4zsrEowFdnIsPOcG26IasjLRHdLXa4UODpnt8xJl41Y/edBYHrskTc9GPPnSkm0Ger8QjXtr8r00n4BhVGK4jJkYsSUUwAToSpk6QUYAhCGOBAZAkmuWwg5EMpCwA8MIbsIIyzyL6IEHr+QU/B32Qa2CaFTnDDiIe9NLGmU508/6YPIS3Ono53KsDmMA340ogOAgyPLXDB5AcYxR1zRZLcQNKy9+hj0/p2MnmOHpKTgGWRHGGGZ4OQUEOXsq1gRE7HcFEeYgt7mEqWOnLJ8oNLHTES6DBjM/wN+ILiJbHlZK+dCMXZmYXusT3/OE6yeR5r0+WknxIV35DcIQHG+gN88QB3fFWllVOXkcaPNkkOWBsh91+h8FSTNIB3tEZP/cGbdfxH7skG/094+ZzCHQRc/oYdPHAl+540s012fghPPhe/ogDsrIBZtXAToNQVkh4ZJUi+eN/dq1IWIA7dAjIGulMeUnHEGXamL5tQEk2QoEnIJI0jOcAI4RkQIxUpq02iCyUT9zEUP/HIxgpCyBACErXCTo65lfuOReAdKQDhxo5gYCHw26czSJBYqnmtYf+9AKeEc3A4W82gEu+A+D4GkQsxcjnSHjRH7D0yRKXXpZVEpw92nilRZZEl6CeVcwqdqAlGB6CwdkBJ3I5OESHUHzBLstJKyD3cOAzeLEH4eUaLuyDCdK+5XklxDZ887FNekgcMUM3sjyne4yABT3ECT29CrRZhEcSGhawlAgGO3EUW4KN/pJUHMFaezpoy3Z+ePDBB7uJJhOQFZRXO+Q6YEI/PuJHvjBDig2rBb8jlU/viU1+t2qza88mM2AGoOgrF8QRvuzIhynIlaRi12oDDwOJ1Rf/yyW40ZU94li+iUF2IX5akbAammGBzkAESDNQlsRJJsCYlTA1ywCAkzLSCIQIYhTFklxAjoHAZ4QyiYEkj50+gABTWw5yhBhmxIqDQgCjo5FQoJNLp5CRjFM4i20GGjqQKaCUs0Vi0teMEcfSk81sUy4h4UQHZ/z0xdMIz1mcRj+7qBJUIKkHvjM5meHpDTNn5dqYGQR+KMnlnGv6wwh+Bil60BV29M6sw09WEHyJwiN8XgiRk0GZDuTDjVy+cK+N4DRgSQ5484U26unBdv5SJinYQF+bMOyEGYwN3NqyG/Zilr/Yql48xb8GCz9XA//wdBYrZNHBjGhwoLsYyUDAdxKYj+nPr1Zg2jjoqU3OZEp2AxG+YsBgAAsrJraTqa2Y42f16sQ3mXjQD27k5i0BGSsSlkMlrETSQSOdAWl0McK1ziXYSEBogCIU+Ji7J8zSsB3lJD5FHNoxBh/ASgROjVyA68s57vEky8hJJ/f6OTNWG87Thg0CNAlLFhsAxWnaIefobJDwARI4AJ58/fMc4Z7e+nu+USfJOC/Jro3gcu25iz3O2kpOGAkIPJUZtd1zor50YT9MEkihFv+QMgODYGM3XsrYQzc88SLbM7EgV98eL5TIEjfRW0KRTRf4wgN+2iAYwkcs8JN+2sfvAtiAfM8993S48DG+cFfvGl8+8HyYRxN6iAPXEoF8s1d0MHmQneQwyPGDP7SyyST+4gu+SVyICTNk/Ck26CqmxSfedHM2yJpVM1uyTx3cJaGkNQjIBYMI37FHX0dixEBtpQez+GnFtiNmnMvxmCAKKWMEwB0oTra+tmwz8lAuQc1IBgt8O33KOMiXsIFAIYbow1HaSiZn9wCLAwBONwAJSI40c7rHk2MECKfQwwAieThD++gj6fG0FBEAZOjPxgQbWzK4KAO0e3WAdC+BMiMaNBJM2sAugMOCk+JQ7QWWQUwi0tUGFLvpInC0jV6wYReKwy5FZjf24g9f2OLBb7CgC2zNKp3jKx6O5+L5fCm8kORB7gUtXWDKD5EPG/givklSKIeRtlZuGWzhpB0+bHKtLbw91uRzAfEzHzkkJ9xhAVvxIa7xIEOdxwN9JI/BzEQAk6xq9KWrtjAk1zXesQEvPOlKjph46KGHujq+Fi94soNeBgxxgU9iRb8MQmJIjKsXg/Rz4HFxhqUMoRKMkzHVUfBTTIABTMdQnM04BggW9YRTgiGCToJQXHu8BRagLC2A3inybDLFeYx31h8/JJCVkSOp6SWgJbMyxgIY6aetZwA8yXAfAgSAkpRGVvzYzfHK8KUHnmzBQ3v6GPlDsPFMih8sEkza04Nt+iFOUCfBYJL25GfQQZKMvj7pJMhXIz5DdHbN+XTgR3yCJ6yU+8oaG+nlWGvCky7wyODvnu0ZgOGpHRzSno5wopsZV6J73PChEXaJQ2VWRmxjC/4Os5mEMPuRgx+88Y6t+qtzTlw4YOQ+vpWsfG2gkNiSikz4aSPG6ROdndlEngGcD++///4uPvAjk0+sFtjf9tUPT2XakqU9fOBGFl7atXG7YknMIEYYIQQJ8ABLiHtZj3mfMAWivmZcSgpEADibQfQnmGKS1XdBLSOBKoApSXngIM6QNIylPBkMUk8f5Z4RzL744BmZHEhXwHmOBRDZ0R0o9AQioD1LucffKOisPedldgrwlq+WKRlQHPirV6YtfS2v6InIDQ8DoFmIHTau2C9RLZEMiO7Nsq7ZbJd5tYSFGf7hLWjcez0CS/zZIfDgIfEzaLZYrDWFPzzpTS8+EkdtkLvmY9cGcZhISt9/tcGT3X38LEMlA0zEEnvEKLz5m6/ZCke2k0UHZzEpjiQ6MhCIFXzEBx+LSbGPr8EG/u7ph492eMsH94lX9lndxfcGRG3ZTHcy5IU+Ep/+ocy05JDHh+KRPuLLwYfsb3214jedHM/lSIpSpE/Psrgkha/DNT5e1/iVAc6RcEYbo6QgFtQAstsm0OI45Jzkdg0czhIAqxFZkQ04/aKvMglpdgS+j/mZ+ewcA8+HvG2OCAigmlXJ4xxnBwI8npyjzs6iIPN84vldsJElyASQL2tzrD7RyflSpG+fItM5ZFfd4IM3Z2dAoosPA5CrT4vnICnYe94zENo4EqhIANtMkszaGaj83pZE50v9Yp/rS+mrTc7eAMDfj+HjbZnrGZcsA4C48iWUPq9WVvjxB91gmd9Xxk+82j3WB2+PQ/SWnBJfTIRf7BevElt82IzC0+CflYEByzextPE60EBDXl9PtOLbOgS0CqOmuqMEaUh9exCyWl/lrSFIohqdfNPDTAJwywDAUVjQcTB+jgRn+MagABP+uW6DOTzUt+XAZJMBw2gnmC2vlRu9XWe2y2CFR/iR0+KGt8OIri/9OcRZf3aF0j99ox/CQ13k9Em9tuR4xPAoY8ARsDBN8Ohrxhdogsp9gmrQBMOQ2SpLUPIFr0HSwExXGFoh0cuhDfviq+DU6p369EFketQS9JKCD8klS5128SMK3s7tdXjijw9+EgqG/IqHicK99vFdsHWtb/Rzz3YThHt4mASUiQ/P7GQgvLVx9GlFwrrMbRr37/tMUu/ctkl5SylPHSMZxFmunQVcKO30c2jbUvg5o1Zm6kLhoaztgwJqW4badtrQsU/qo1faRq77vqzIR2056rdDyvrtkHpy83E+uAnKLDMFjsFBsloW+3t/CaEfO1bjuda0mr8QHVznHOrb7L4tC7VlLY9+eeIr96GWV0vP1aaV01K/PNfKw+9S/VC/Lvrm6NOKhB3S+iGONWN87nOf62YACarMcivPX0Zw5Z4LLTXbIFgtGIb0z0+XfnAa0j81GWclnaWlGTU7oq4tMT13S+hscA0T9OqgYcKuczKDovZ5SnJKWstkryiUKxsm7fqnYcKuU5J8lsCS0jLYxoXEtA9gA0Odnwv1CiObYknaYeKuXxo+w65TkpASMT/2ZZfbKxwbS2ZbG06WxzZeuNhMvNqm2ZDWFw0Tdh2TpF1txoxLU96/H9L6pWHCDmlI64iGa6QhDWndUCn/DVNyBoH7fsXfAAAAAElFTkSuQmCC"/>
          <p:cNvSpPr>
            <a:spLocks noChangeAspect="1" noChangeArrowheads="1"/>
          </p:cNvSpPr>
          <p:nvPr/>
        </p:nvSpPr>
        <p:spPr bwMode="auto">
          <a:xfrm>
            <a:off x="744583" y="-1255906"/>
            <a:ext cx="243919" cy="24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4" descr="C:\Users\kane.claire1\Downloads\WLC 2017 colour flat WL Logo.jpg"/>
          <p:cNvSpPr>
            <a:spLocks noChangeAspect="1" noChangeArrowheads="1"/>
          </p:cNvSpPr>
          <p:nvPr/>
        </p:nvSpPr>
        <p:spPr bwMode="auto">
          <a:xfrm>
            <a:off x="857296" y="-1400369"/>
            <a:ext cx="243920" cy="24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8" descr="data:image/png;base64,iVBORw0KGgoAAAANSUhEUgAAAOwAAADaCAYAAACl8K6kAAAAAXNSR0IArs4c6QAAAARnQU1BAACxjwv8YQUAAAAJcEhZcwAAIdUAACHVAQSctJ0AAO3lSURBVHhe7P0JuGXZVR94rjfPc8yZkZNy0JRSSqABCYQkkBgNBlMGCYwHGpvPdpeNm267+ytcZVO4211uM/kD22XospuPakwBBjNJSEIDmqdEKeWgnCIjImN883zfu+/dXr9zc4nnLEkok3hGQefOPHHO2Wfvtdf6r2Gvfc655/V0ssRz5bnyXLkuSu9T++fKc+W5ch2UazbDfj4yPT09Tx3978szbf/lVor/L3eeD+J8PeH7Z1FgBaOD+yqf7/zPolwTh93b24v9/f1mj9zOzk6zLS8vx8zMTFy5cqW5fsMNNzSCDg8PR19fX9O3BO/t7W2O/6yA+EKFPHgvvmqvrkrxrW0d/1kXvLTb7c/xU9tBvpXC/f/fC1xsB3VYuKg7uFfY758FbtfEYXd3dxvnfOCBB6LVajXn8/PzjYC33XZbU7+1tRVf//VfH3/0R38Up0+fjomJiXjJS17StLER/svReEqRKysrsbm5+Tml4VX92NhYTE1NNefKQUX/WRZ8ctjt7e1YWlr6HH+K+snJyUYH/f39X3aY/1kUujThwML+6tWrn9NlXTPR0DVntR3E9L9WedYOW93szaD/+T//5zhy5EhcuHAhTp06FRsbG43TMgqCra+vx+joaLMx/GPHjjXbjTfeGCdPnmxoFUBfjKW6Vm0Ps9RYa2tr8dM//dONsgYHBxt5OAJFkuW7vuu7msBUPB02X8oXw0hxnWP+wi/8QqOT6enphl+ZDxno5gd+4Afi9ttv/6/C75d7gU055q/+6q82+MAJjiYhdrywsBBf/dVfHa985Sv/zGbYvv8hy1PHz6gQzGY2/a3f+q1YXV1t6p0vLi42xwybsQ8MDDT1ZlkzkkgFnEcffbRpZ3bm7AWCPh//+Mfj7NmzcebMmXjyySeb40ceeaTpy+mV/xoRjtF/5jOfiXPnzjXj2chjhqJM+1tuuaXZK67/11Ak4/n0pz8djz/+eOOQtkuXLjV4waeM7cEHH/xcZlABk94Eyhe96EUxPj7+nMNmYY8wUtierEQdbOjbXpYlwJlg/mvp+enlWTusYtb8jd/4jZidnW0ckoCEYxCMhECcUFQfGhpqhGRIBNfWNUYGKLMtY9KH87/zne9sopyNMXIYxqdPzQroHWYxBj6NLdhcvny5manwS6Zqgz88ka3qDrvAjWHJbqRv58+fj4sXL8ZnP/vZJihadtCDYOgcT9JfdWYM2D3/+c9/zmGfKnRaDitIc1g2DB82Xcf33HNPE5z/rBz2WVs8pZcBM2jGSlCCcU6zpOuMyWzgHCAczizJ2aWVhOaUf/AHf9A4vTb2aHFc7cq5R0ZGPgesTb3N8bUsB2lTHGelrBMnTjTHBwMOHkvB+j1bJT5dpi+0VTtLDrjLZjgh/myc86AxwZ4zOy/96Ov4IM06Rst28NrnK3XtYN+Dx3VetJ5JeTrdp291/UstB9vX8dM3+NhgJ2thw8973vOac4HOhMJua22rT5XPx+PBrca4FuVZO6wZxs0kCiEcJyMYRyYw4dwVFumPHz/eMK6tGYEjMxjOiA4jYvhmCO3QQZODzs3NNcfqgcZpgGgrMK51QRNtm5lMSo5X/HMKERZPZBSwBB6z3Z+Wn+pf4z/dcezL0YyND9HfNRgKfNbZ1ltlfO7SO6cXdZUWw5rOjFHbwbFtVff5ivrizx5fB/cHr9ueaSkaRd8ebRubOUhTuy+2HSzOi6enX1PU3XHHHQ2OAjPMjC8gq2ODzg+Woln7g3LjF87XqjzrlJgAoo3CYBmEGYdhcyo3Yr7qq74qXvrSl8bLXvayuPvuuxugH3rooUYIwjA4DsCArAPvuuuupv+9997brM84BbqM08zBcRggQzRzAEZf54C9VqWAV972trc1gJPNOJyinARv+BVY7DmGtfiz4QU9G5nsre/Jig9jq6vy2GOPNcsDwUQp+eElA8AvHs2+NVs4R6fSYjqgFzpwjJZAihZZ1FdR9/RS/BgX3eJbCi6bYht4EdCq/zPFRT82gzZ5YeuYPCXzMynVvng/KJdrzm1sj63BxViyx2qLB5MImYuedopMBnaCIb5hyiaMB/dnyu/nK8/6LrHZ9fd///cbpZRDcWIMf9M3fVN85Vd+5eeEZHSYlYr9/M//fCOAda86xgUUBQ1pngBA0QwOWGYPjlmzhTHQ5OCvfe1rm77XAowqaNso7T3veU8THPCBT8aInzoXcDguR37zm98cL3/5y/8LZdqT10ZWsilVp6DlGrl+7/d+r4nk5IXRJz/5yUZOeKrjEL/zO7/TRH/4wp8xMBB7joY/OLnujj1MOZDAgtdyVutuMvzmb/5mwyd8jc0otbd/4Qtf2MhYciiOy+nx4X4DI6462LEFa2S44B8f+K+ClrZ4raIObXIo7EXArNkOv/fdd1+8+MUvjjvvvLMZE2af+tSnmvbGLVwdy/C0U9AtGVzD1yc+8YkGo+pjE9jo3XjkpsuSB//f/d3f3dTjEf/qOaabfXRYelT0+4qv+IrGgd1ZpmcY11hK8fWllj+Vw7773e9uBMYgATCIeYZmce5O5K233to4tGEw5gYNQbWvodEgqP7veMc7GkeVlqClDUEZIGPVhgIBizZDfqZC/0nFGIzv13/91xuF4LfWhlJ6TivNNyblaasPA3/DG97wOcPUXhsy2DyDtnES8jIGhSxk41AcUEGXcxvv6NGjzR1dxzIV6TeM0IG9/niEuygPr+LNNTKgqx4feMUj+hyJcaKl4EF9OSw5BSJ9qhhLG8GMLtxFJysaljbuohrPNfxwHPi96lWvanhS8AeLj370o5+zBfzhl6NqDx+8CUaFDdzIKYsznn4CKhzIiYb22t18883xbd/2bZ/Dw0YO/N9///3xu7/7uw1dWKCj4Fkwk+Vx6upHXnJ98zd/c9PeeDASYOlG1lMY4ds1smoLY4EJbQHdmBWUDgb3L6U865RYJJfPA5dDFgMYAyiGPYahAIYGXMzrZ/a0r40zqhN9Hn744QYcToDWQaM3OxBWW+MCsBznmQj9pRRRm0FRNh4U/FCiOjzgW8EXJ6ZE180sykG+7D/4wQ820dZxGb0+ghj80CcfrLTTBj6Kx1pw5byO4cNA9deXsTBSuOhfjoG2c/3gj3e86mss7c1UZORs6JIBvZtuuqnR8Yc//OFGVhsDM/5/+k//qTk2e9MxPpyjpy+bYMTouU4OMzF69AwD2YOZST/t4IFfwUh/jshx1aOLDhnKiQUC/S0fanxjV9CT4guEZtmyI4Xs3hvgQAq65dR06Vnr+9///uYYtvrau252h6fs0nJDnbH1xxc7xauijh7K/p2/613vanA1trYH+fpSyrN2WMbxgQ98oAEEoEACOoAxyaCByzhEqyeeeKLp8773va9ph0l7glRkUrQlMFAZKBoAZbzGIiTBgWDdy2nReiZCf76CLj5qbyz8URra+HSNsXFIxoFHTlYFDiK/iFqKPsgX+fEOKzLBCk3nnEdbcjLY6suJtHHd3oxVAcJmLG1t6m2MmQzGs2TgrKUfjuCascmkn2O04K4N3snJACsocDQzLmfGn+JajYk3e4VsaJCFHTgXgGCGJkcjD7zUwVB/vCnq8IQ3Y+MJDQWfrgkAAgdZv+EbvqHpT15t0Yazuhe84AXNjU9YOlfYjuwNttqigQe2JmMTwAQCMuDJ2MZl18ZgG2wTb3B1Dss6JpexSrbyA7jppx2d6IOvgzbyJ5Vn7bDAFHFFSUopp8WIUhGJUASlTNHTVg/7Cc9I9AE0mugRTj9Co6sd2pRNeEYjsrvtLu15pkJ/oYIHYxrL7MrgbMYkTwUSr1TiheFQNqU61o5h4ovM5MFXGYqbGWYNfcpZylgZmKwEfeM451hleJRP2fpI5+wZm/qD4+AdTXQcw52hwJDhFeacj2yw1NZsZLyiCQt7NNXjWR83fwTfwsbYCj3RWY3lmF2UjGjBEC4cRb21onQafdcVcrAr+1pLul6ykcFx8WNZZOnFeeGvH9p0AmOyauNYP9ff+973NvXaV4aHHmej28pkLMts9CntNY5+1tFmdbihiTY+y9bJrZAbbXTxTUZ9nAskeCzdfanlT/XiBOUS0OIdE6IwASjGVorGuD3GCKcfsBmoNImQIjqhCCGFqVmGwIyHsvS3DgKeVwHdEHk2Qn+hgne0jM0oOR8FGb8c6dWvfnUThUVoGQaeFQojj/4Cjtm/rilowMM1WLiGnmjPwDmOGxQUCSPjlYGTjbIZOseyxrJxfrgwPDhwIHRde8UrXtFkAoxMP2Oiayy8mkXch4Chm0LSNDyS2R4tNPGAF5mM8mu/9mtNX7LSI5oK/sn+mte8phmDPeBbHZ5sjhm1YAsfNoCXkkEhE5pwsd5zo6kCC+fiTGgZWz0ZpKn4E2QFDtfxADMbejIfRXtBh10p2ukDH2mqJxv4dL2CsHHpwb4eK+KbDcCHTOTV5wd/8AcbDPAOd/T10U4fAbjwJZvyTGz3WTss4y4wCGtzXobjnKMqAHENo9pjmrESlKOaBRgBgTm9c+BXtKcABU2K5jT2ByPqn7aQh0OhJ4LWTQTy2NsozYzOOMhCCWTlhJRt0458dbPNuYJHUZkhUqS+CmzI62bGm970piYQuWHHccgLL/KTlfMxTkZlTOt949vQseGLEwoqDEXGAmc44ksbelH3NV/zNfHGN76xCZCMhy4+8pGPNHwZEy0FHeMLFmRkePgq7GVLnO87v/M7P/coT7CQvuPT2IpjssLQsY0jGgdWiuscA/9f93Vf1/DlRhtZyw7KvqTW8LBXyIUeXdIVedmT2dK5QgazMRmMq62irRuGAsJBm3q6bXFM63c8mEmLF85tfDIL9uQwueDfDA1jesWvSY6e4WIs25danrWlE8RmMLes3UnkSAABBOZFFwCKoAy3+hCGwwKRIQDLbKVop44StEWDogDJoJyjX/TKGK5FIYs0zA2niqoMkzHhgeLN7pQsYODB+sgM5bqNLGYkRlHGUIXMCqM3lv76GIMSDyquZi/0tDPrc3jBhIHAiJPYw0Cwwx8aZYj2nMKxNqUTuOGxgp6iDYwZobHRsenHuD0/N/vRp6JeHzIxYkFCkFIHLzP2t3zLtzQ8uE7n+qAvGJFH0NCejPawwI9xGDm59cev6xV4tFPoSmBnX+hqQyaBrXDQxk0zfHIuKbhr7EsfAYx8ldEorpdt2deGPjkKU33wIqCRwTHeOa1XRN2YEszc1RektSmMyYmmsZ5JeUYzLCYPFoOpA2ylEKInADFnNqE4oGAS4IQFpMjH8LS1r/Yij3SLA6MLxJoVnItU7gw/G2H/pEIWYFMg4I2tDtiUo47hWgKIogxbW8ZnwycZZQsUwjHt8Y0OZWsnqOnLsMleEbgMRhE00HK9+sNNP1FaQGCs6jk2RywDMiPhwTX4cjIbjI3BcGUJgsRBh0UHrvQgYMFXf7rVD/2arbSjEzzp56eTeCu92NRLG/UztnMYuKbOuQ2urpOTfbiRJjCSBT1jmPnt9beRwbl+1pnkEDzRpRt8o8dR8cz+BA66oyfyoK9f8V9BWDHu5yv6GAcP9EuHbIBMrqGFRvHIntizNFw//BROin7PpDzjGRYzgCrBlDI04IluX/u1X9ukeN/xHd/RbFIb6RdjZVjlvJgFGAEAzagIhF4pqmZU0Y4StCujuNYF/Q996EPNGKVIvFBKnVMEBeFVFHUDTb/iVzsG6LEAw+EIiuvkd84Z0CUbpaJX7apwKI7NgMsQKiMhu3M0K0jADUaMw/hV0FAEU+21MTa6ZDk4rmM8qtem1nDGV4dve2MKJHjQXgosAD9dL845u7awQR8thi7oOMYHuymZtCeLPvrrgxdOCS/t8GHTnu2goy0s6UU9+3Ru7yadpw9wQkugORho0agABR/bFypswaTChs3SsCi5XNO3fMP4rqsXhCyzPPv1pIQs2h3E/0spzyolNoitFEeJBY5CAQSou3MiueO/83f+TuPQQAUS8PQBFEXV3WOGKSq6ThHARNMYnOOgUVyrQh7rJEAau9JW4zE2CiqFMGSb63gUucljK6W77m6kmVBRj3/BAF72jKUM37gHC6dTjxf9FDQZs/74k2kYH9bGhhG80CyMatxyCv0ZrvL5DJOM8MePY47IqeBTDlxGZl9B9enFNeO5ZmypoDrnMhY3f2x4045MZna24RzdMmjHblQp7AQNctIJG6xz1ywTzOqWTzDCM3ngyVm0k9Foiza+aoa0uW7/+Yp6fbSxVmerHv/AiY2Ws9KFcemmApkx2Bc56UdB65mWZ3zTCXgYePvb3968CAB00etjH/tY89YKYEz9jKgEt6cYQkmRMc5wMIx5wjAEa0GpEEOWAqlTOA3FULybGaIVml8I2C+1FGDokMvsJPpWhHfd2BTguAIIA3FcCsJXyVNOrZ9zNx3IrT1s1NtrAyPFdXLVuVKyw6aciHFpZ81kbcZYGKhCBo6orQDJUGBuLDzba+OYbOi7I42uUsGWEXIa/OkvsKCF/3IucsHLnl7M4u5wH9S5giZH0w6uxq00WjFTqYMdfoo2R7NEOFhXWRk5jGPjlGzGTFfYkccxG4KdsfDIiS0TyAEjOkPTHu/s8iDvn6/gQ4GNYvIxhj1ZTTj26JcunJc9sRv8sQEpMvzx80zKM5phi2GCAVO0AAwllFNxYqniQeH1Yyg2AOqnEIIR2Gp9wWDMLJRRwFRk5zj6oqEPMBzb/2kKWmYRIBZdG7mAXIYG+OKXTOR1jAcRm/Lxp64c0lrUde0pF17kc71kQftgMbag5iZT0WOoUmzPcvFTRssw0IZ34YUvNNQbD7bG1AY917QxdhXXbHAgp1nQdbjTiQ3/+jEyY+MLXbo3jvaFh01bQcX1CjqCE6zMcsWPQISmja71da0KuchtBtaXHaAtxYQvnquwmzpHm/7oRT/1aKHv2FbXvpRSdgFXdDj8t3/7tzcvpwiSlgZowaKWNCYB48DOWIUtvrR7puUZp8QFpCiM8YoQBHANmN6vNAOUk9q0w7T3cyv1oVw0KF0bkVzUda64TkgGqn2Bz1i0dx2Af5pCeXgofupxig2glE42hie9NaM5l6oyYvIyQo4jiqOBT07IUdCttSynIzv5nMPL+JRqf7CQsYwLL46NYdOvMMIfbOFhXPwUnvrgCd/ouK4vp8AXugeLa+jDWBs8oIVmjV3rNsfGLn24SUimMmq0ZF7GN04ZKp7MdGZex9riFU3XGbcbNXgt57DHg4IOWWAumKCtv6KtIl3VDi4VDAQMtmWPNp5h4K5xpet/UtGG3G722Twysz525x6P3/qt3xpvfetb4/u///ubO+SempCTLcBJgSe+LWfw8kzLM0qJC0AAOTYDlDKdK6IOEM1WZlrG6M4qobzYL8XSB7OABJxCwQB1p45hi54Eo0j0XAc0ehTKMcp5XLM9m1IySfEL2OINbZsH4ZTqOZqXEjirGUI0d/PEOQWgYzbR5+AamEyuMyIy2MPAWM45gaWAMRX9OBljZ5ja6oNupc8cH5bwg5FxjM/gBRpB4iA2xqksBXaCIzpmPdfhYIOvDW/0TLdoS/s8s7UEUs+54FS2IDjRkzEEZjOiDb94RM+mjfHdmBQUyEUWvDJmspid4Ko93lxjT+Q1g6FHTtfwb9lhXPLb0BdMXNeH7OrxpV3RtLTwyzI8qivH/0KFnH7w4t4E3XBGdsrOLQcVy0Fy4QF97WpcfOODj7juiYr6Z1KekcOWUPaMy95MSnjMiJwUAGh7TLnO+KQHDLyctZRIAQWyyMj4tQE4w6FgQFGm8RwzIsZg3UF49bZnW6RVQK80vEBkFIzaA3BrJQBTLkUY1400hs/hFD92cE4eMpKNQQkE6FAw42dANXOZLWx111TRXzCkaG1gXY6BPwYqIAhsZom6hq4NPvA0HvyMVRiizbnIZswyVsXerIiucdDQD31GKKDiVTsOi55SusQLfbv/AE994YTXciDH8HUfgnx4QV8dGvjDs+e6xlTQsVxCXzt09IEvbOil2uqPL7QFdvgZA219tMcvGWHgERg6aNr+pAJfmRWdO9bH2KUzGRonhoEZ2NiwLH/Bh2OOLTA5/1LGrfKMUuISymbGAQYH4ziMXaTEOAEoCmMUxMCBItox5DIGiuHk2gLOTMQg0BDFtLFpoz/j0raAB/ozEfbzFYHF7G9MG7r4sjGy4teYNsXeuLXXj9GYgSmIYaFbRiPKWpPWbGPP8NDnzPB5uhzw5dwMAE3HcFXPIJ2b7dAxo+JBPX7Rpxt7ejEm/BiH8TgAfgWTgwUNvBQWJbsx0GFgMgWGiJbiWgUDMpDJeAJXzd7w0B6mHBodj2nIwj5kSmRznU71NbZSuOiDJ3LTketsBX8VOBTtbYIRe4J/6VN/8tOLPaepzOhLKdpxVKmvMdimc3v8wMh4AqU6NsB22Qn5yl44PDmfjv+XUp7xGrYKJXlf0sYRAUl5DMU1CqI4YALW3nWCAE8bwDNkwDKgAk7fv/E3/kYjpHqRDA0C62cMdcZ1/qcp5QjAM2tIyQBtz3DMZsb9YgXf+MMLw6JE/SmHUbom+qLPeTmY7ME4+qo7WPTDF/wEKNihrS3s0GPk7m7CQNAsHDipwpAVY+nD8WvGpgcpM6M1loK2Y5mQPUzKGRy7DnO6sizQxvVqi5Y2NsUY+Mer48JUYJb+49c1/eGCT8fk1RbPVeAPj+KHDckitLcdtIGyEW3sOQzdkhs/NR7MZE7F75dS9BX4ZAd4caMJLTTUk5PN2LNhsuCBrir423vt8vWvf/1/wfeXWp61w2IeOGZXazxMWtdhFFgYIxRlckyAMRj9CFjMi3AAlW5pX0ZAWC+wMwSKZizaK+iZCdTbngnoBwuj8PtExosmY6BURRR0zAHxY1Nq//QCC+s8Mwj5yQQLBW3psnUOQ2OoeK795ws8ZiX1ZCY7XqRw6GuLD2n2N37jNzZyoGM8YxlfezyZnV2HM6NCS1uGVngeLOphXnuO4pgj6ycgeCmGsaKPZgUe46DpmGx0rL+ZzDXv6goyZiJ9BRFZGazUsaFyrApSCnqwKP3UbIZ2zaBVtIUNOhwL3rXMMiZe6QlPaGir/gvp9WDRjn3C2XvfbESdoGwM2Di3aYNf49IJ+m5cysI8zuEXX8qYTy9/6g+JK2VAfskBoGJMLs94rPWkCZTOMfU1c1K2GZpw6kow9CiccTFyxssxKQgNzuz9ZTOTGyEUCMhnWvCGV44AXOPbFEYqOlc0/WIFv/hHhxLxo47i6hpcyGnMUii6zsks2NXY2numx7gotgySAzFY6aS9fnDyxUn4Si/hwyClXIKNejMiOsZUClu6YFBFB6/6C6zFi3rjOzdu0ShH9plb4wlI+CabtgIEPPQX1M1mcCmDVvBGRjiUPGigzWZqLPXoK9pqg1d8OYYd+aq+imWVH6qzF86EnjZw8u47Rys5n2mhNzjVcsfM6saYIOBaBUrnZFNn7z5NpfcKLMj3pZZn7bAFjMEwgwwjYCiE4IxAlvoxGIbM+AEkZdQPcGXQpUj1VaeoYxjqBAAKU+emBCd+uhE8k2IMdI1ZPBwsda22L1Sezm8dK85dP1hcP0iv2ldgcF59DrZzXG1rzOKt1omyBQbKmNwo4zTO4a598Vebc/3LYev86e2qHHQY+qYbtAU+s6V+7EEwcGNQlsQW8KAf2p+vqK9xip9qX1tdUw7ypFS9gi+2580mM76gBBu8cWybAMJxCvNnWoo/e1vdt5Dam23N/IqlkEc8eCh7V4rfwvtLLddkhq1i4Kq3L6MCiuMvBZyDNJ5e1B8U7mDbZyJ0lS80zucrX4z+F6PzxeR5ejk4xjPh7QuVoneQ1ufj50utU75QvcJw6zpDdM6Zv1ifP21Bt2gLFLINzmKGU2p8ewHerIe3v/t3/+7n0uRnU76QPOz8oLwwMLN+saL9l1qetcM+V54rXw6F+ZYJy+x+6Zd+qTk2o8q+OAyn5KzqzHLSdS811DLoeirP+qbTc+W58uVSymk5p1nTJpuTDpt11XNUdWY7N7846zOZ2b5cynMO+1y5rguns9VasB7PcVLO6saSu8/q3fjzRENbM+uzXb/+WZbnHPa5cl0XM2vNlBzRHWYvTShmUbOsJxJuenoE5ubX9Vyec9jnyp+bYtZ0s8ljHjOqFxTMtF5++Ut/6S81j6Wsa6/n8txNp+fKn5viDi2H9RjJM2tr2UqXK2W+3stzDvtc+XNTmDKntXa1PnXOSctp/zw47HMp8XPlz02puace1ZSz/nlw1CrPzbDPlefKdVSem2GfK8+V66hctzMstt0BfKZvqljjWM8oaNjq/Esp9erZweNnknbVmMoz6fflVkqOZyIDvJSD+CvPtP/TyzPFseg8035fDuW6dVg3Fjxz++Vf/uXm1/11k8GzN99A9u3X+vkYBflJ0/d93/c1z+Hq3U71vs3zi7/4i81L8qU8PyxAxw+1q3itrf6q/NMV7YsaP/ETP9G8dF7FT9/8BNC7rUq9ZePvlfo8ioLG9fjwXhEs4fvbv/3bzed1Sg4ywd+3krwQr8DZB8re8pa3NG8cVZBFA/7//t//++bVQY6srj6X40sg6Klzx9cfU/bzPNdKB67B/6d+6qea94TVlb79DtXfsC3e0PDjc/izFeNdb/hftw5LKd4b9Z0of8+znIUC/Mjar0cos+r+8A//sHl/9Id+6Ic+p2y/sfyH//AfpoF0vx8EiqyOmRl/cKm/+fVJQtTQ8JbMBz7w/vjZn/3Z5tcYVfw66e///b/fPKz3Vk3ByVgYp59eMYz9zn5sb203H6j7uX/9c3Hbrbc17a43g6lCTs7wcz/3r+NNb/r6Lv4cqL0XNyf+y0vdP8UBPzK+573via9JPf2tv/W3GuwV2P3wD/9w3P3iu2N84o+/vgDHwQxuFy5ebM613s7g4CPvP/3TP/1f4C8o/MiP/EjzjNVP3PDFNrwv7Fc5jz72aPT1dj9mJ8D7BY8AXV/WuO7wT6av2/IjP/LDnf/+n/yTTru939nd/cKb6//kn/yzzo/+6D/upDLzvN1Jw+qcO3e+8/rXvanz5JPnOnt7O7ntPrU5/i/PzzzxeOfVr35V57FHH+3sJ729ndyS9n2f/nTnzhc8v/PE2bN53u60D2x/fL7XHD/84EOdl734RZ2PfPAjnf09fGR9J105jzu2L/OCxf295Hl/G9ed/9dP/WTnr/6V7826dmKy+9S2c+A4sXOeGP79//b/2PnH//i/S/wTjwbTvc7jj53pvOIVr+g8fuZMZzd18sW28+fPd173utd1zpx5otNKLLd2d3Lf6jxw//2dl939ks4TSWsv9dJgmhudO+/WdesfeeSRzktf+pLOIw8/3Jzv5na9lev6LvEP/4MfjXs/uRlv+Nrvj92doYzEuTbp289/c43UqZ84+WF8J97/vn8TR49txc///M80s6ny+GOfjb/6Pd8V/+Invz+OHtmNnn2ft8m0rMcXFPaj3RqJ/oG9PN+Pxfmh+D//w38TP/OzPx+v/IrXRtpr9PT1xsc+/vF463f/lfiBb3trnJ4+EnvJghVS365nf33R7hHB+6I36V3duhT/86/8u/h//MS/jL/wnd+WnOXskZeTfHce7+3OPF+upZ0M93Yya+mReg7Hj/+zfxofe8fvxE//dz8YnZafs6UG9ro/yE/njr3I1LV3K/rHT8Q//clfibHjN8dP/aufjP2eTEV7BuPDH/pIfP8P/NX4jr/y38TI9ER2728w6VBfo03/5nIkdbKzuhG/8v/5pfiZn/zpeOPr35DXcubOdp/5o0/H937P34h/8MP/NE7ecEfs7mePHD/hbvp2rTuPendideV8/NiP/Z9ylv6f4o1vemNzfeAZ3gP5sy7XscPuxd/9ez8Wv/BvrsRu+xtTM6ezLtexPT7KTSSKKNFaMTzw7+Kel+/Gb//O/xwT46Mp+W489MAn429893fGD/7NU3H8yLno6+zGyFD26+vE6PBo7Lf7GqPZ3vUNpGPxr37+3vjnP/Nv441f+xfSsX3KpjeN7qPxA9/912L28nDMxXByYNzBGOr0h0+DpWnHbtbt9+7F0vB6PNx6In78Z/7H+L4f+CsNd0kildCY1HXgsHvJp3DoplFv/N//+38U7/31X4j/6zfNxUBrLYXwu9OBxgn6bIJX4rwxdDx+6jfPxtBtr4qf/6X/kMsDafJgvPMP3h3f/QPfG+3Zgdge6ESnH13OhTxdgqQnBjNSDGxlEJhfjZ/88f8pg+z3pWp7E7ve+MTH7ovv+Z7/Nl7z2rfE6PhtsdfxPWVf8+jNYNubGCfP2Tbhz5T40fhPv/Ev45/9878X3/O9357s7sdQb/d7x9dLAc11W7bbWxkih3MG7I92Kq/d22rMab/jEy2DufcnNoZTaV5Rm4uV1d7Y2Mw+qahUfypwM3b2+7NuL+amp2JmfDL69obS3SZidbGV3rYZu1tXo793Iyan/TW63mhtLachtXPbaxyutbEVg31D0TfaH/25H9objYG9dNw9HyDbz31PjKTBjKeDj+70xJGBpL288pSHXmclcUu3yoM0G0FmZyNOTewmLp0Yy21gpJXbduphOZ17KQPecvTmzDuRQXQ2k5qB1kp0sk9vb868SePK/NXY7d+P1mhqYyL1l/v2SCfawxkchvZjb2A/dgf3YjPrWkPt6E2MFxa7f3snE/SczXdiq7WROkxvTFwHRo/H8NBIUs7zDL5bGyvRTh1ubW/EduK/spn8DY/F1cWF7J8K6Fx/9w+uY4fNNHPvaAqQzrifzrW/mBa0kNF0PdO27Uy5drJF7nN27c19b99ASpuGkpG/m1T484C9ceymoTh+02TOgDkdZFTvTYW2h0ZjcGo2WuloI+M5W052YqtzOftmiiZfy77psl3TTePpGeiJzZ7t2GJAaSjbOfZGpoJr/e3YGNiN3V43xNrp+Lbu34SVUueSsOu3/kk6X+6Fk/mP5BYeMzPjMTU6FFsLrdhdThk3E4vN3hjK5Ulvqz+2e0ejMzKZftEfExPDMZCZC1n3U3Y6GB4ajPHZqRiaGonBDIjD42MxMjEZo2PjMTQ4HIP93e9egaa/P3VDd7mG4GyNwyamfenws3O+e7WWKe9SbK1uR2ttL9obGUA6o9HfHo3RgakYHu2NuaMTcdPNJ2II/unT+937lNdVua5n2LGRZH9/OdPdTDwzyvbs5ho0DWGvZytTsS1zaK4hNzNN2ozN9lpMz+XsNzSQbbqro+HBsUxW93JGzLR3OR1ufTPWNq7Gxu6V2Ghvpv+OxMbyfqzN78TK5bXYXtuPkeGJpm8noRPp/fpjom80jg8fjZneqZjunYzxTLNGM+Ub6R2KkVzrcfKdtJCt3K/st3O27n6K9HorPbmWJEvOgU4aR5xf2I+tTZ+GXY/N3NbWVzJjWY/t7cS9lXguLMba8kJmN+uxP5By9z91Nzh99+jcTIwN+2xpK3bau7Gz22623Z3daLfSm1KX+zkrxnrO2hs7sbe+E8eOHNc1xx9IDQymDUzEcDr20emZmJucivGZkZg6Phljsznj5tJnaGoydvb6Yn2lP9aXOvHEY2czkxqPgdTdYAaB661c1w67sno2Wq3LqfD1ZpKKXC1mopyb7x5nCG1UK301227FE48/FHu7/jRhd/25urYeF87tRGt3MPU/nq3HY08+tp2p79pqrKwvR2tnOIZ7p7N+NC5f2Y7FpdUca8D83oy5vrkRV5YuZvq10QSC3UzLd3KG395rx9buTq5/W9HOmdejhp2caZcyLbx6Zb6ZmYHfGJ8Z3/ZlXZI/i+2U2n+96bBPXliKxc2d6J8Yabae4Vy/u583lMEzt8Fcv05PDsbg0Fisbu3H1cRud3e7uVlH+AtPXoorZy9Fb17rWUk6a7vRWdqI9nI6+2ouVxbXo7OVwWE3x93dS6dbiSeeeKxZ6rspaP2/uroWly9eauj29mXbXKyub6ymXtZzxl2NhavLsb3lD4Btpw5bGVQ24/z5i9lfnvDljvn/vlzXDjs44GPX0iS3QqwprU/TnHLd2qTKMfrUcaZo2f7YkaPNDZG6zzYwOJBKz3Q211mruVbdaq1lKjYQQ+nQR2eHY3Q6Yipn5ejbznXSavQO9sdkRuyc1pNuN60bzLSu3b+XISJT4ZwlWm1/Oc63fyuB7Enndiuqp7kd1Z+060fUnPh6Km7SCFJkgvjw0ERiYpbKjCPX6v29A5ntjMRQX6azPRkE89zstpPrx90MoOPjPkebzRvsfPR8KkHI+Tpnzv2tnGG3tqPT3s8lTVJMnPoGBpN+0smsqC9xHhzOmfTI3FPP132tcDd12G+lk4F0PpZXczZfWYv9neTTvYNc2owNZ0o8mkF3uJ1tk3afj7v7m0zuYHfD/PVUrmuHbbUykueapmv4toywTbprjcUoug6xn2mosrGeqVoaRbdkm5wFe/d74mQ68okjx+L47FymV0Op5MFUfKbUaTzLS8vNxDI4kLNy9trK/hLiKrvppHvtTq6Lcj03PBOzA9Mx0TMaUxkwJnK6GemkoeWM7N/edm/07fUmzaWm7/VoMAfL9nZilDPfXuIL69083tnJsLmZ2UQr15r76RSpn+FMe4fTcVo7/tKAYNbVy/rWZgbD3hjPADY6Nx2DRyajf3Ysemcy0E4M5ZqnP/YHE6N02HY6eju9vPsyBvwzQKTTtTN93k8dDgwMxU2nb4rTp0/EsRO5NJkdyfVtO4ZGPNbz93wzfc5UuL8/sydvwIE+g/v1Vq5rhx0d8VcFcvbM3KhxIqG5Nx2ydyOv+rupa1m7lo6xlWlwznQeOQxkOM5mzV3C/H98LNdgLX96cTVnR98/zn45X05lijeUs/GRWX+efyiOH5vL9WuS7vW9Xjc9ujeM+vLczREzQjtnkXYGD+mut2sGevpjoC+dNdeyIvrI4FDMjqYrj47kGH/s9Ndn8VcdMiilY21tSzf9aYy9xml700nbGexaLZ8V3Y3lleV03s3ELpcs6bDmZ0qQndCdR6c76fS7PYmfLWfP/b4MqAPZcjjXqhks+wZylh3JfDv1yFHlL25eJfAN1j7Yvb6+2QRlQXUvg/Fgzv77nVwCpbPLpuhsZmouddGbQcad5OtPB9e1wx49Ohu33XpLGs1k1wGa2/Sp/SaC5+bGSMcHn9OJUtFSUevXbht/7ycNbno2e47lEkmqPBzjk0fTkCZiINO5kaGhnIX9UeSVJNnK/mOZUrtpJSXzLqxvLWeaPD4Zc0enMyHfivXORqx2WrGWa6bNNM71XNOu97RiI9fW0mU3WaTVXVthuNdncePpxtM3xh133JaBzN9MyiS5eWlB0EqH6WwmTin35lrOttvpMH0ZYD3z5Dipl3Q2jjd9/FhMHfEF/lw2DPV3t0xz+3NW7eeoiVFPOn9PBoKxYQFiIuk+5WgZON1NnpqcaWbQtdX1zF5aOev2x9bGXmZTGUAyPd5ptZsPs+20/PG17iujTdC4/vz1+nbYJy+ejTNnH0+jMKNm9O3kmrSTa9fOeG4T3X34c4qTjeN5wV/63GRCuYnCa1tbMZ9p7/DoaLNe2swZYTPrPJTf3NzJVLg3ZqfHYzyvM8idp25aidYeObR327G9uxlPzl+I9fZGbHDWdNzl2IzlnFVW97ZjdX+rmT1E+/mlyzF/ufsnIq+3WRa3xbMV+RNnnoiHHno8HXYkRsaGYmJyJNepA7lGHG22icnhOHFyOo6fOBLDgyM5C+vZveFHfneGN7Y3m9S4J51zIGPsQDphX+qqs7mda9vN2NvIdW3qYX97J3a3Wk0aToF8tnkikOtZ7zHPX12I7dZuZGyI1eUMlumwO61Ozrj+JpNvE/fF2vpaPPzwQ7G44DlszuDl+NdRua4dVuqViVWmN2NpQBMpzERaVEbxXDc2Huk2ov2+lylSOZT01A8C1LfzeHm5FSemj4ZszVp0bT2dP9u7szg41Bfrm+1M6TbjYjrZ/Px6zgq8nbPaO9qPla21nD2lemmIaXADOdRQ7pv7wJ1M2ZIfb03t7vXERs7UfWmcDKbWcg2PX/bFosP2FM8ZHGG5tbYbOxu55Nhz0ygdKh1lZdlfXM+lxtZ+LC1sx/rGcuKaDpftO/tk75LYS/m3M9i630Aru7laae3vNmvivmzUb6ik26yRe3JOT8fs6xkAesNHX3+Xn/XNdOwGw750zOyS6e5+Zj+tbWlvfzpu5Izrr9j3Jg+tpJX0ELkOy3XtsJYh7d00o0xfe3r87RTrU/diu2L1Nu/8SY2psyedM9e0qpr/MsKnJnfTIPp796I/2wwM5nycs8RApmUDmeatb6aBpdMPjoxGT66VOZj0jq6t2Zz7dQobHkxDmh6cjKn+8Zh8apseGImZgbGY7h+LyYHxTLHdsTZzZ1DgsJkWNq5qyr8uboAkrvB8yth3djP1zYxl17PTTFmtKR23E5uNnBk30knd4NndycVCOvPa2kozGzZC5+YG4O5mXs+ZdH9rJ72qnYEzL2Rg60ud9uYSZ8hd3snMcDIVhvN6ZkmKDAgXZlgOLc09dvxIHDs5FSdOTcaR4+Nx9PhYTM0M5n66+XWOZ7gCrmAM//rV0PVUrmuH9fvGqZmpGB1zE6eVs6i/8kaNXUVQpFfUmjd6s+qWW25sbnSYbaWnI6P+JORA85D/8pUrceXKpVj0kH9lJbakvn4kkGnvdhrj6mamybnOmmr+/mo3rUan+Uj14GjcMHMih8q5Ih24J1M6d5+9kDGQBt2fEX1vf6NJwd0ZPnXqxu6Mf9046sFiVsv/0nHHxzMFzlS4f2DIRJiO6cX/NKreTkyM98fY2HCmy4PRl2tSbj4zN9f94YVGKf7xXE+OZxAbzWC3t5r4ZLbT2UgaOUvvN6pM88yO7aTbymXK4EB/3Hz6puwu3KLhrbH6IHjO5svzuYa9Gqtr/nKcF2ZyRs5L+zmrbmUqvbTiBwrdP5Ham7PtH2c410+5rh3WL0I8OF9LBTGj5rFO7OaRlEeSlQppjCNXXP0Dzc0jP5SmcI8b3MWUOjEMf45wbCyjeB4PpVNvZcTfzuvrue7h+Lttf1ncZzRXDJ3902SSjlk6p5Zcl15pnFSazqg9Fcbf7t5OrtU207bayc1eGt1IXLl6pUnP3HS5vorgIjvpHnGKgaHMTPrTOUfTOUeGG+w8xiE76GU/7h8MDybeuXQwCzcU8n+/R3ZHdzUDpDWmG4NmvpxgYyeDWyujwPbOdrS8fJLpVCcxe+LcuWZs9yLy/+bGX09mUouLV3JcTwG8SzyYeGcqvO0x0G5mNNaxW02fvt6RePLJy3n9Kfu4zsp1PsOOxtEjR1JJ1rKcNWe3vp3mjRdRvls4kHdSuy899GbItX5My2gUPzU1mDNtzhJ53R1gd5LVT0549W0/ZqfGYm56LMZHBmJ0uLd5PKA01PMfj3UmRydjYiZpD/dFz2D2sg1k6uWZXw6/nen2Ts6ybqJ6p9mPs8tor9di7Xjq1NE4fePRdLq1dCwOQQfS4swwejzKSudNB56emo6hxGRyYrTBvot/ip+6GJ2ZiJmk0++liolc1uTWkzjnGiOaRWziZ6LdzfF6R4ZicHw0j1J32bdx8nTi8Ymx1KHnrCMxkenz7Nx0Zl2Z+eR4XqzoT114/joyNBK33XpnN0uC/XWI/6E5bCnGJrIdPD+4fbFrf9I2kErw2t9ORuFOJx2itsynPHrp6elPw+FgbkyJ+J6RYq67SY/9BnO33X2mxxC2c2YdHhpK399JR3XHOaN9azNOHJ3LqJxOOzqWnZNI1jfPf93lyIlyeXMpFrcWY7G1FAvbedxajpXdrVhtb8fm/nZsJU/ehDLj+sSJmygpwufk/0I4KF9KXdVX+ULXDx5XOdjm812vYlbqpPfUc+it7b24cGkFhOlUPYnjXqbFe9HOJYS91wX9zdT5heV0muHUSeojnaw7R0cM5Yw8mMua/QyW+zkD76Wjtody/JFc6Y9mAJ1Mh5ueiOHpXPbkGnY3s5mRdETzIrzowZJGqnzkyGyj356+7ZyNV3OfWU3Pejpxzu4jkbNvOmym6ItLl9OJM4Bz9uam5J++PB272g6jHJrDKm4+uMkAXJtv7tRt+KcLd9BwtaljWxV1B4vX0a5ePZOK2UjdSY0yOneGU43SorEmyhOxJ2c4N4kuX76aDua3mmkymaq1M+1aXF2Pq4trmdqNpQFlOpyzpKjdl0awsZHr2AwKgzm7Rl9PrOX55larGcdLGNBr7ezG/PJS9O71xfTwVHPjac7WPxFH+2ZirncspnvHY6p/LiaG0ugyPW61un9RXRYgle+m839cSmY4wQKONvLDsDbXtNXO9TouzLWp88LdXr0v4zvX7yC9g+M4rv67u3k9A0/zZlemuB7rXLiwFYsrW9HuHY7d3kyDc0ZtntxkMNprJ83Eyo21wT5vOW2n43rLTFhMPnOsvcRud2UjNhaXEtN05Ozs54huzDWvwmS620k5wKHGTxkX56/EY48+Elfn5+NjH/tYnD17rnlzbH+3HYOp24F+387qb7KYocGhBgcxdTTX1JtbC9nvfKbiC3H//Q/GJz7+R3Hu3Nl46KGHmj9V6ftSvkXlr/77tM+9997bfILGdd+X8sey77///vj4xz/etH/ggQeaR4X6ueY7YgrcYPl0e70W5dAXUWYTCieYt1H8RXZ39C5evNg8BLcOdN1Pzmp96UaOyOymknprHXXA/8QnPtF88+f0jSejtb0eN54+FmvrSfdSriVTqZEOm/E0jcYDejecrGc5WTQvWHjx+8xjG7G/sx7jk5m2peN5oH91/onmJ3aDAznr7mTkzvRrdDT5a/fH0kIq+kr2SWN69LHH4oMfel+ueedi/ko6alrDYE4xt998W7Q+uxG9qay+HIxBN8FCgEgOMgRkTMnaNMzVlbX45EfvjaOnjsQjjz0cU2PTccPJG+OhRx5s8PK3YRgJA2AIPih2Ltdu/nI9XPxCiCHBo/n+Uc4Y/vL3K1/5yvjABz6QKepW83dlfDMJHX9pXBsG5iNyjMlfs1d35513NmPQzeOPP95gbj3Poe19J8n3sE6eOhl33/P8+OiH7ssUNwPSicmsf58Hac2jmZG9VjpIOoybQOmwA80MNpgZy0auXTfTOXOpkvz+h//lF9LJd+LJS5cb3NeXV6Lv2JF07s3EJz3T5OsO8FO23kyC6ex723khZ/CHH3wo/sH7fiRe9fJXx7/5uZ/NMUdidXUg9XM1UXYXejB1mEE7g+FA/2DO7KOp+97kcT22NoWTDLRJ6m/+zR+Kxx5/NL7xG76hwcM3oWDnmNP+9b/+15uP8L35zW9u5IfR61//+sZZH3zwwfjxH//x+NVf/dVG/25S+n4U3P/RP/pH8drXvrbR0WGUQ/viBLI2Eemd73xn8/Grb/7mb26+svemN70p/vW//tfNx9M4slv/otLly5cbI3rZy17WRDQf22LA/vQ+Jz99+nTcd999zfEtN52OT3zyYlxeeFEaxRtjv3069WCWpuFUWJMKe4SwkYpcjcnx38mZ849i7thOrktHYvHKhfjmv/B18fvv+u34R3/7trjp2IXY8+kTDpaziFcMt9NZB6TWvTtxbuHm+Il/dSZmjt8YT5y9FC+6+yvjU5/4TLzp9W+Id//G2+L2uCVOto7ksiszhJzRM8fr3gLrePd4P911IBaHVuPxvvOxPz0Yo1Oj8RWveXmDy8ljp+LGUzfGmXNn0gn34q677mqcCy6CmLuaTz75ZON4cOKo6hmIO6Q+OOYdW3t/ot91fwBKG44pMMLRR+U4KGMSAHwZUjCAr7W7OvhrK0CiDWs6FBhuvf2G+OxnzjUZysTsYGxmOnzb6HL83/7C8RjIAEjOTEhyT/7UxV46XmLRGj0R/+4PFuLS4Om4vLYa27vJS86qxzMYPHLhsejcNh1b4zmzuhGU1oh/M2tzkv/35JJlaCNn9fmtuOP0rXHl4tW4+YZb4oHP4Hsu9T8S3/Ktfyfmjrw0HXY4A4VXErN7hsmd7cwUnKST7mw/Er//tp+L17zm1nj/B98Z65urGShPNU5XE4tAJfj5cqOgeOONNzZfZWSnnNLkQQ933313vOtd72p0cOrUqeZNKli97nWvi3/+z/95E+zQNAFdy9L3P2R56viaF8xKLUQdkes//sf/2IDB6QgqMpkB/Il7QADIDMJQK03R3p8KVM/gAOMWvZfztzbH00Gfn7TuyshzvJnFaFhSRUPWid27xjsxNvJI9A9dSeDP58y8EauZxvqEyNrGQrzxtTfEDcc6mQZn2rW9m6lVrqVSyWO5XvI+sF+ZXJofivs+sx7Do7PpsBdjYz3H3+jeIV66PB+zfdMx3TOZs0uuhzO6J7XoZBrd29eJoUy/veq4l+uzneF2rKcTL28sx6Wrl1Ku9VhZXm1miJW15cYw/EEnsyOZOQ3Hq8AGIxv8YFp/C9Ve1tJ9Ob77RUIbA9RfX2mu6wJj9w5trrGzn3YNrnmurXacBvYyInUegSwsJk+rrdhcX83lyJU4NjkTx8c34sVHczbL5YX+GzlTbjW/ZZWC59bO1DzT5fsu7MbV7b54+NylTIczhK6tx06m2QlODB6diPboQLMU6ckZura+DCg9GUAGB4Ziom84x8hsbC3HWN1IzNaa4OUtq/3OUHzlV3x9TE2fziWNV0dzNu/1dtN+jE0MN686Dg17rXQrLjx5f87Ku3H23GNPBYfu1xTJCUf42KuDOQwKExi6xmHZsHMZoLbwEvR8QlWmo57urrXDsuxDKwT59V//9SYycUqRiMDAEc04JNBtleqpN0tUqgw0wgNE34qCK6tLzXuqm5tbzTrJuqjT3EtMY2v2bttzWE6c6WlvOuKgb9GiAWDGu5KpUicefujJVHLOCzklDvhpWKZZY2ODDb3+QbPEfmZj6Zy5H2p+TrbfBBtKPJdyDU+Nxdp+BpTtTJ13FmNhZzlW95K3XK9u76Wz5OatKo833AijSDIzhuYVRS9kJC2yuQY35zIURsGB67jw0tYGE9fV6eMcVhzQuePCTkGbAYr+6NEB2gy1aKuvAKEtntbSwRYXFjOTacd2ayvbb8TRuek03swqclnhZf/o9cx1uHnuutHuZIbS0zyeWU4d+TzLk5fT4XP97sWRTtoxXjqJyW628RvZ/Zyefdepd2iw2VIZzR33nVTfdmK/k+tibztZr5I9wWxkcocf/90fH6TO0tk9WpIt+Alef2YE/f3+QNZe3HjDyVyLZ7sdOPnFV1dGcrMre/IWtnhUByM4yjxkLepgqJ4O2a6A6dphlkN1WID5KDfjJphITrhyRnW1laECBYgKwByr04YB6stBt3Jt5GWETHS6d2s5aEb13nQId4Z7MwW1jmw2D+bTQXfbFLOdCvI1iZ64eOFytt2Lyalcb0h9PSf12KY3e6UR4L+hnWN73re+1oozZ86lI6dx5cjNCwHJW4+ZWSBIo2q2NIyd3kxd83g/Z/l2zriZ1cV28rC1u5nG0r3p5K0gb0r5wsJa8z50tknjgVelU+WANk5UjsdgYINH2DQG/FRxTXG9weup60XLvtoXbZt2ShmoNrUpe2Y4s2Lu3dS5cvlKXDg336wzPXeW/gqSqAiyHMcL/GNj46n3geZd34HU885O8pc65Oges/mlk8c0PdkngY/08+6WOnL3ORf+TbZiIHf7PUpr3hLLqjxsbGdlbSMD4EYsLe7GylIGiaXdnATcYPOsPJcQO2tNMH/szMOxtrqW/TIDShpktVkeFLZ4J3PhCBv60Aaexiv92LNp1/zB6HvuuaepUwrPa1kOzWEJQ2gLdrMn4QnG6Qh3UBhtFdeBU0ZWhgSgOmagzlvbXcOwZu0Jz06tWcezwgawbJ+pkc0jn4S5eRm8vZ+Rsc+DdQFlKIbTMW+65VTW70ZvzgqryxuZ0mXauiHaurssgg7E+JhfeHgWO96sc/dz3MYBUq6VTC8HO37zmk6ekKYKcZbr193Y2t+O9dyW9lZjpbMe6+2cCXKW8WjEY40cuJHDbKKQHQ7kR78MoowABmUslXnYFDeMCkMYKdWu6vUtWkpha39wvAqajv+473DzgyjfVeo++86g00qdDBk7/SrFzsVEjGSb0Rxicmg/Jgd7YjTrfYR2LtfSY0N48cueHCuxp4++rPPyAyc24zYZkxciEiOmQRILHW+c9WUK3J+zWdd5crwcZzODd3uvPwPCYNrXQJ57aUUgyHR7eDBxHsj15WTD8+5uKyYmR7N/rtPH3ZDqOh2MHMPBXqED2SGba4J30tO2biiVHWvvmr/yINtxXtu1LofmsAQhvD9NceuttzYCldPaAwJI9tIMx2VMANFfvXPAHOznJoq3WvpyVovmS4l+w5prt96NBCmjIuUD0fvFPb48MZZVY+lc6ex5PDQ0GsPNWzkifE/ObvPR2llNGtsxPZMKHu5JBXve2s5xMoXNGXR8whs8AzEzPRXDqWzPcPEnRRtK4xjLWXwqDXoyt4m+oZjMddtwn3WMWT7Zya3PW1ApV/PpTkaQNKTDZqvRke5NHvKSsbAgK/ltcJmbm8s19XizoaGteu1giAasOG/zEkiO5Tpabhypd1w0nOujjXM3TuomlTHJiJ7r09OTeX0i+wwnfmnojdO6G5vBKlPh8fGxmJqceoqmYNK9P94v3U35m5/CTeSY6XRm1hGfm008vB+8lWvSvVyf9mzmsmArcTeLZzBofsGTs+7QkBuJfk439JTdjMZYjgM3/M3OzmSmNB4TU/1x5FjqYaYvdZbBvHc7N8GnO6ML5NqdOnU85ew6I5ysS/HtZpE6OMDWua1sFQ7wgg17VExM7gtY8lnmuD/Afm3Xuhyaw1Zxt1OaV5GoCmEBpI5RMBICAwQYHjO47k9eABOADM5jBm3Ve1nfx9b2fVIzljKqrsReZyXPV3PbTBV1153N3eM0nt4YTbonUgFz2X8mle3rebmmvryUTpRBYj/XQn59kimUH0P7tq6bKK2dXMfsbSXXUsqdNMqJuOHUibjn7pc0b894NORrjBKqbmLN1cWNVGzOziP9aVi5DfWnsaVja+/3nxyEMUzPTDeyTk1NN8Zjg4nNnV9Oql0ZkU2bclpYwMt5YWnvmn4MzDVG5yV4d9/RgjPa5aQ1Nh1oV5gXnzPpFN7bPnJkLusFA7NMN60VkujU7Ohm71COPZDO1cuZc5yBdCov3vvw2kzKi9/Z3AS0xrDTEjm1X/B0XwXNlDTT73bO9H4k4IfpaI9lUDh54ng8/wV3ZcCAY651Mwx78aV++9y8uJHOvrHeygypNzY3MmNa32q+pWUgj5ME7BMnjn0uUDU/DkjbIrMA4BEanNRV8CyHLmeVddR9A9jWc1oFjcMoh/ohcanwj/7oj8a73/3u5k6vRT1BCM+YSnAG55q/iePuMBD9rZr6Y0i33XZbs751Y4GigdTa2o8z5xZis/WKWFt+c44mFTaqlyUEBimO1FFlK6YnficB/qOYO74dM1NDmeJupyMupqrX4+/9ndvjxtknoqeddDO18tvY/UyHt9NgpLnR14qHn5yN/+XfX4mRsUyfe0dic7s3Th25Ie798MeTRn9Mrk7E3OZkxoc0tFzL+Yy433Y2X7BOfqTky/0bsTq1Frs5bfTMDsXRG4/Gcq4De3pzpsyZe3N1pZG3/nYMg4CRfZ3DD2b2pbq67lHOb/zGbzQGBHt9bWU86j2fdQ5LjswA3VtwjI7HGAyPEatjpG4YcrqTp07GuSfOxMzkbEzMteLqQ5dirvV4/B9el9lSa7NJQc2G3Nesk8Ol4+ZMO3k8fu53L8fC8E1x0/PviIfPzzc3n/wNo08+9ulYOdobW1Pd8ZsokMUH7VJAXDef1RnbHoz2udV4/d2viBfffkez9jeznzt7IT70wcfjZa/4nhibeGHWZ5qazut5MFLdiSJVOJD50/pD8cmP/2q84Q3Pz7aZjvtJZF6Dp0dnHt+QV1oLI0HP0oBt1kQCw9/6rd/63E09fenMHv8vf/nLm7/d4xEkGgcnqWtRDvU5LGE57L/9t/+2iUAKIRiCjdN+3dd9XfNMyx02wAChjFZ6wbA4LMNihNqgffLI8+K33/b+uO/+yZif/9pc0zJKm4gLpFyLOE/n8R2h2enfihtOL8c3f/M96YzbcexIrrHbK/Fb/+lX0mHvjJPTj6VhuFGU6xOPF0TrtLxMiFPZrXjiyon4mX/12fiq17w5htIAcwKO4zM3xLmHH4v3vv09cWznSIwtZMRP3nbyP+tdc7o71vjJuTZWhtbj6vB8vOxrXxH3vOFVcXnpcqbTiVOukzMvjsmM+gydoVC+DW6ClZnPTSfXYePGlAKPwlNbz7kfeeSRz935RMM1Dmhp8qpXvarJWGAscKKNhlmbEZpp6cUxzNFBg6F6AX9qYjTWV7bixlsH48wnH43Vh/4gvvWOjRj0ckO28c5uf9KWnXi05QvOu6Nz8e//YCWWhm+Mb3vrW2K1PRCXFpaa577v+PC7Y/fm8VgcTJzcYGp05zD3Dr3MkooYXM3ji5vxtXe/Ml778q9MHXqCsJpyjMav/eofxle+6q3RP3hr1megThsTvL091TXvp9bMvZfioc/8Vtz1/Kl4wYtvTbnXYmw0M6DEm23Bj/2RGQaw4ahwNKnA0R/k8gfNKmuEDZumEy+l2P7yX/7LjeOjd60dtht6D6kQhCFINxhaGRHBXVM4pDSEEXnbxN6LE+qkJe4yMyxAAkiUs/bb2PLccCWVtphpU3pPOlg3EXV7gopoLKNfr+ewnqNtZrrb/eK+9cv2div9Usq7E7tmxWRnJ6P6yvpK8+sadxV3djdjazNTsSS9ML+Wa5PdnH0nmo95+S6T34NO5ppuYyPptvZiPNPesVy7TuQMPNmXa/N0/vG+THX7MqXM8+G+4dhMw5Y+S/OOp5IHhrN90tvf6T5WkKIKdHCxhxWZZSgcmRMxBIbEyBSYwtbayQZrpYwFDdh5nIZWObG6Sp8ZJ5xdExykwuq04YhSQ7+4WdvcyXXiZCzPb8TjF67E4zlb7meGsJOp/naa047HNJ127OTSof3Ur2xW/fIp6fiJf/Phtdwfm54z5cd6zmbbuX7t2czAkGnrfkbCzkYuQXK/u7rRbJsriUVe38yA1ZdO7Z3m8fGpTG0nm69HLC3Np1w+AZRr5GlZQQaWKWvO3qwbaO5LzM4JRBFnzj6S+PU0Hx3PqNxgTE4OWpMBHOBpb7a1h791KpuU5dWSBMbw93jMzOsvKgqmZd/XuhyawxKEYfmbnm9961ubv+vJ2CjfTCGCM0qvwzEywNTsIUUDBlA4PDBdZ2yK1wc3tpZiY/tq7KfTJMoN+N0VZBZvO3UoNiOg54NphO3dXNOk8/k1h9fWjhw5HpdzTWMWnpw6EsNjMzExfSROnLwxx8414uxgrs3aaczSyjTGLY+hErC+wTSK2ZhLPn3e5Mr85e57sblW3ssG7v42kX0/Z5nkYyDXxYOZZvvsJyV2/6xEX3PDxJ/sGMv1sMcfN5442cjPqbTrzlb9TZbBIODBoOBab4RZ3wps5VQMyd65wvnQLNw4OEfnrAyMHhRBAl2bawxOu1q/Gmt+/mpMuas6NBpDY7nfHYj5dLDBdPa5YzfGVDr00VOnYvpYrreTDy8reCPKo62ewZFY2cyAnaoQVocySB2dm20+SucHA36U05P49qScPcn/vixLYE85mi94ZGB1665j9mse56UuUrdH5o5k5pTy55p3LR3Q3h2EsdSZH4aMj8G8nevVTozmimlkTKqdgWlgLx14PGXsT3uYbHDgtDUrkh126tmsvRlWG7qhF7qgGxOJcxjDTj8FlodRDs1hGQ1hfuzHfiz+xb/4F82bIQeFAwowAMEZtee4DA5wwCE8YBidOtcqVZmcmImhAXdQx3PziRiPKjLtlsc2Ylk32nc3Pxg3tlTLb1g9vD+ZM39Pzqq72zmbbmSkX8ugsW1GbeeWa+xBf3x4OLZzvTU0lHQyKOxkRGb4tmNHj6VDj+UMk4Eio/eWvzCwnzPC/maumls563ge69msWSdTSuaaeqRLcvjtqKVAKVl24ZjRUL4CM7OA9q5xJsZgrw1nhmcTDLKttBedMjr1MIQdvMvpKxDqIwBwTOPaGGjNxjAzC3tmvJIBZsJs7IZcznTu/rYyU9lam89Z8mpsLS7ETl7bXs8gugMvj9xytyebSWfZyzX5SK4LU5+rib/vDfekY28lNl6K2Eu97LUy1RR0kndZUhNIUnfsw6dMJycmn3octBUrq/PNDSqP3drtdKL1tJe1vthY7Yud7UxvW7lU6HGfpCc2c9ZutaxZe3LvLwyws9Fm4iAjfRrDdRMJ2WUeCuzUuSnK9ujDBlulMiFLO286wVJB61qX7oiHVADAcAAixSjjIzQnFMEZSBkkgDgvQyOsfsBiZADUn4ECqvni4cR01qVD+HC0GJwzW3frzhaNwRwAjYOs5rrHr2XWU0ErqyuZVvXG1oY7kO2chTNlb201vyLxzSIvYWylQaappaF5FNJd73B2fHAav7H128ul9aXGIdPsMrXezfRvN202j9NpdzM1b3WS9xyjeUSUCoWBl9LdzPGZFcFqY6MrJ+MwW8JFKgoP41UgIz9sZSLq9BH4OJobRBywjAi+cNMH5gwTntqjqQ4trzvKaMikvnDn2Gbj5q5v6sN3gD2G2nLNIxVr1MxcOFo7Hc7HwLWRYXibKDL4+XtCwx7NZGbkzTAfX1vzpz3SJvpyNuwZyiCemcaAIDKRAXhiLI9HYyCXHd2/p5OuK7vxHDX7+iNmnNnz9SZwpcP2dCwzMjBmoPD9rL1dH8gT8Paa10g5aStTc58R8vzdG3KWReWsbI+NwgNe9mzHNbYJW205OB3YtC/bhZcfBbhpqg6mtmtdDs1hCctgXvGKV3TXP+m4Vc+IGJrCaaVkjNTGsMwE2nl3WD9gEr6AU+dLEAzKelYc734Bwkzazm03N6lhrnuta/1yI9NOs4Gf2XlbZy7HNdt6ljg5m2uSmSMxNTOXxuTlCq/q5Vp21/u6flbmRlAaUa7h9PHmDh7Gki/vADOY/jQENza9z9y805wGS4l+wufTMN0XAXJ9mLNV8y5wGgylHz16BPefMxIprhmtkS3lhQnnYjiucyp0YcKRGVClxdowFthpo8CT03Fqd0K1RQcPxtEHTfTMqq4zTGMKCAIJ/fn6hvZ47U+cjx893syEk2PdZ6tzvt884flsZg6+tJ/1M3PTzXPrU8cydZ1M5+7rxNyRo7E4vxATY0/RShnHku7g2EgMjgw3j4gEMM4vKOwkRt4M87zb71jp0Mx46dKVlCnHnppJXaDtGXbinsFxq7Xe3OPwRlv3qyLdm0P9GTBmUs+tpCf7unTpclNPLnjBCp6CpUI/6htdJ4b1rNV1+MAKrjCvoNhglPgfVjk0h60II1ofdFZCcVhGUOuDmjUYKAAs8PUDkhmXQTEidZzbmzIjI7kuy/VR86G1dEivHvoTGV5V9Binu+Uxp91PI84zD+zHx7s3jQQTx9u7nTh7/lLML6/G0upG9OdCx29h/bWzTk8ax6hZyrql+0qcT6oOpTzWYZNPORdnnRidiYFMvzxnHbTv9dfa+ptX8QZzG8qccDhl8BMzwaQJNImHm0/13qsAwJHICjO0BTazCONgPNrBlWFxMliWc3IuQY6zV3FN+5oRzO42BmbmNA6nrRSZjtC1PoN7zTSwopcEuXEc6fBE1klHsyo2c/ZKv+i+7pRYbe9tNZ8V3Vhbj6uZ9vfsbycmPju6ERPpYFup98nko53Zjk/ErC0tZyqbTpa87z01Q9FZbzqh72DBvD7Lw5GnJmfTEekmcR40AQwnprnWHdrNANCba9a+DB7e22ZvXgzJzCgzGA46lH3c44ApudlCOWcdqyc/G4WbthzTr6YKYxhqDzd7tNGgv8Ny2kNNiTkYJdc6wcYxCepm02c/+9lmBiGkqEVw17QDDGMElNv/jMhx1/i2M1XdzKjr74PmLNa8iigopMF5/trs/UWAsRxPxMv1Wf9Uno9nlJzPlG4495diNWdR36w9fSRn2GHP3WRwq5lSZVTP9Y6HMpvuVKbvry6tx8KVtUyXt5s/yuQ2yNLVXPNu7cf66nrOAmvJx0amw/4YVs7k4a8OuCHGmfbT2c20O+nwXgTIpUHOFHOzc7G4tNgomnFQOpk9liGnc06rwFAbzqWeI8GXEVkHw0e28vznP/9zzwDRtTEue33qnKOWc9KB2ZSR0oVr6BqznDsFSefJmbtnN9tezWsrTSCZn88lTK5RBTSZixlxI1PQPS/Xb/mhhoVCbzpzGnSmyn25Vl1JR95K+sZs5ww4mTPxyNxMjGSmMzg5nttEpsoj0Zdp8X6OGemIuWDJ9WkGqeQxp+XkZSjtwJ31nQz6llg9KUfaw1NfZ/TIZnUtsc2sBpb+HOXUzHjyvJgyC9zjie1kE5hgDgsy12wLZ/boHC7ayVAEOfhxant9ShewNOEY77DKoToso/EQnvBdpUcDDqFqplDPWUtgwjNIxmnGcAxMxsOQtHPur9B5q6X5AkKmsDnduieUOyLZnopw8tSsb6ehiLAUha7vABlbyrq2uB4rV9di2cvj6ZicsJ2pscDQfNqkPZhRPQ2w0430mTvk+nc1h/JOMXfsjfVMn703vJ3m6WXJVGPzg4BWMrWda7j1zlbzUfHlVHA35erE4vJippFTDR+MxJ+0IJvAxBjU1cN8eMk24Md4YOi6c5iUczGkwrucnsHZZDXaw9h1eKNpFlEn26GzmtE5d8081nvW6r7bzAn8YWxpvbu1fka3nY7j64Y72+3ozal2L4/x7O/rdnIGXEon3t7ei/GUxU/n1nMNK9Vtvh+82X2Gm4sZvyvovvifgW4vsevL9Nea02dgml/jsJPxTOsTy+gTsJcTyVam4L1x5NhEnDh+NNPVXGYd8dnTuZjJVH1qeiKXHt1lWSNTBns/rfTJGZjJamRu+BW8YKQdniwT6ERf19zQ8yQDZmxUvfawdkxXJhw6OYxyaA5LSMZiDVsRnxBAAAZw1LurSVhCSj0A4Zxx6c94rBcYFMDU6S8FysMEPoVonrdmQMjNjQjrVq8v7OeMt9/MdKnU3kzFpgfiebefbvr5hczEZM7YmW61OttuEcVeOtbo5Fh0fLQr01TpcdvMkGnufs9gXs90yR978msTqdpgzunj6TBpWB537PU57ktKvUkzMt3ejY2cddZ2t2Ot3Wq4SmYb2Wvm8g6s1/PIVuuhm2++ucFQ6sU4KpXVnuwe58ARxs45F8cyY3FWmMHQZizYwxd9183Ezl0vvTBYNAQzdPHDyZv1dtY3L+ynJ/X1DjV3WCfGuq88+tWL9TrRLBm8VN8/mEuW0UzV85rbgTIafzXB71v94Ss3/8yUM9Mz3ouInsw4/A1Yz2EjHb6T530ZMHtylu7ZzvVmBoPOdgZyPKS83W9LCTBulKWDDAjaa42+dzMwp1jN5pdW/qBZ98ZT2s/qdjd+50XvhbtHUQFLsIJxTSY2WLE9OoGTsbXXhuyFn1LXYefY9cMoh+awhGEIfq3j7hkDK+NggAAye0h9CUdQm2MRi/FV9GJc6hmsX114D9TMtu3PN6TzmPH8133KlxqpY88Ac2MVns9dvXIpHnv8kSZKelTjxoM/6HTDjbfG8RO3xOzMDUnX72EncgZgpIJD906uRxEUElk3MDQc2xmdoedZ47D3hXM9Ndk7EhO9mUZ51TCdfCJn4Km8NpZr2vFc005kGjfa0x8XL1xMY8m1VhqImbSeg5LTrOdOLyOCF/nhIBXjQK7jQz9BrArHhg8nd736OtbOrOwOplnBOF4AMCaa+hnDCy7047pzhup6Y+BD3cdqAwM5aw6PpVNaN6ZcE8NNam9r+Btzg2Y4Z8HBTEEnmveP/U0cfxTMqlQqLGDIgHxgwOO2zdW12F3OpdFSzuaZ5XRyv7+0GZ083suMZ8v15FEhy5JvQOWyZ3LieAaTrOykc61nOt5K59zub35et7a8F/OXMwAttGI9jzc3ZBXJf87W5D3zxJnE0pKp62icEF4lr5kSxuxQRsRR4QUTN58Etspk9IUXjC3ftEHjMMqhOaxC8X/xL/7F5rMZgABOOa71gPeFfYoDELVGI2hFMIAw0JoxgCNNHUug93bc9DiZUfF40vO3dHJN5kdczfvDtu461rvF/t5Ob4/PXs7m+jGVmWnd6dM3pMOvpdNspwM9EJcuPBiLC2eybSphO9dKaZDN88aEqCdn7Ynx3jTKnKVy9vVFismxidjKtdPy/Eocm5mLPnenM03bz3Xq/l6ufzOUN39qgt5MQMl/T0YZf71O1IaBm2BkWl7u3olt/uJdGo22jIUTMgIGxYFd015xzHgZkwDIoeHnfezGcRI3uGqvr7WtTdHezGlGQRsN40j/DuqA8zLE5ptIudYkRztlG/InTNZzphn2s7rMYdYXY23D4yA3+DKVzNlx29re52By29/aiLFc406OSEO3MgXeitm52VjezHVipqudzFY6STsH7uKlZIWAykT9qH0nnXsgs5+J6ak4eex46sVd+tno6/ErouNJt9PcH2Af9W3o7q9zsn/+606/NdPMtOwiA+rIdGK83ejC5MH+OBpc2W3ho851+mG7HLmCqwIjbehCxuhZLMwOqxyqwzIGs6tf4RNKIShjFYl8S8gX5xgVI2E0AJGC2RMcWAwQMIxQqsbgZmaORn/vRCpsPDcPuL1DbOsqq/lNbEbezv5obuO5Dcfw4FSmcjOxseaHzl0nGR8ej5FU7FDfYPM5mMyNc0LOqLuTaXvOir4z1Glvx6kT43HqeAaGdMi+nK03V9biSPIwlLPqVta1BrIuk+EtN0dy79WJzXTiDalbpty5YmvS4lbWtczOyaPoDSPY2PwShaGUMzIQRsN5OZAABjvyC2jwcMPJNfi5Di/X0GuCQuKoXjZjVjBToAtHuEv9zMr26Na4ZhGO7nw6nUSdxyb+plCrtdG8TO8urJl0d98a3BcvWunY7VwjeqadOY9HYsnHXq4Zbz45G2NS5cEM2rkc2c764ZTXM9fZUydiONedQ8eOxsDRdKijuUw4kuny3FT0zk6kU0823y32IXGPaYYzUkhpNzZXojej4uBQT9x62w3hO8mnbpiO4yfHYu7oSEzO9Mf0XGYCY2bM/sxkpnNteyRT+zT75m8D9SZef/wYhyPCiKwwhY8ABjO2WYGQk8NVG/bMNuFvD0PHh1UO1WEB4C4bYyAg4ywDZQhlIIxHWqi4Q6qNOqkT4Rm2Y3WcmEGPju1l1FzKusfSYD6Tg2UqGJlO9a3nujRTkhw7vETRiLiXbbbiytJ8prYZHXOdte0zI62BOHtmPTb3BnItOhfDA/5C+0SMTo9l6p3KHXEDoz9GZnpyFmnnLOz3toOxljOEH0a3cg107EQGgJypt9JYezLtc5c6E8oM5kPhY2xpFjHWybSacH37sbqxFL2tnmhv+TVQYpHycVR3NcnJKDgtvMhLVnVwgiM8GFgFvsJDdNcetmYL7RiefvTAkR0zMnuBAP6CAR05dj/BXtEfXde6d6Ezdc664Yxp1oLbmdEIak+c24qdvpzlM7ht52zXfJgwA+BejtnOJcFeOuluLg/OPLkUV676xtRiTEzmkmN1PcYzvW4trsSWFDfH3c+6yKVIz3YGtHRMb5yZFffau9FJfa3PLzWz5fzKfJNu+0zs2qofEZyN5cWUfSttaeNKOvJiBoy0jwwaexkkh4c9lurekHvggfsjVylpD/7YmfV9954IJ3Sd3AIYe6QDWMKYDgRCgYzz1ozMSemFLmApMBbmh1EO1WEJ41ORnJAxEYJwhAegCG49yfhEMUX9f2ko3d93MqQyXABvtVYj8Y7pqeF4wV0n4kSmSUMDft52Mqf2W1LPmSr3eFTieaZ3RPcyHfIjcWl5zizptO50tjO1XllPR8pUeXd/O0YnMp0dzllqNNO10U6sbC3FQq6vdtt+NWPNmgafayHfBXJzy48FOinnHTfdGredOh3Hx2divG8oZnMdPDt4NOYGjsTswEzMTh6JozPH0pm7Xz/wDSMz13YS3UrjbLtbmgZAXutLkZ6hMCByw8hMWdEcdhXAGBLntHRwrC2M1GlvD0PYuk4HcISzMcsgpcQ1lnS8bjj5yZ0bRV4rXFwQTFIP+32xajYfTFmGcl08MJZr+b44NtoXR3u24njPRkz1bEdPpqjJcLRyjd+bKWxvpqL+xs1MBkR3klMtcWJiJqaGxps7wV5s8dO5z81R6XRDnb6Y7E8ddnoyrfYHrmbiyvzVDOL+yNXxtKv9DLQZnFqZ27S88TSYerVESpp9OaPu+RUU+0vaGbgHckb2K67Nre6H3AqnymQ4Lyxg5YYe7GBvxnUNjjCDE5uGNZ04t9SzR1PdtS6H6rAMws+5fLaTsLaKPjYRXRQDCgA4LYOtyA8YQGrjWkV/QK6srGd0XclAvBhPnP1ILCx6V/mxTH0vpoFcSIWfSeU8lGA+FP19T6aCVmNp4ULylDNHrom8tbS2sdhkzhOzN2WKdzKGx/xY2adgJnLmm4yFtcHY2b8hUbot+XHHOBWd65+R0Zwhcn07nbP+6kamlmlgF69cjicuPRGLWwuxsbcam7ursb6zGYvt9bi0uxiLPsqWabFHFz5n2pOp5UA67Q0nTjQvAngvWZSmaNjArhRf2DmGEyeDB3xEe4ZhicFwYKMUrTIkMwac1TU33RJLNF3j+Ay1DAwdPGjLYZ3jpy9TYs8uXaOT1n5PrLZyltsbigyn0TN2JNr9k7E3lOOkA2/1TMX+yKnoGb8xlnOGXM0ZuXcgU96cec1uzd+MzeC3dHEhVi54HznH2t6LfT88z1ncDaj9+bXcErnlzejJtfHFC0/mkmYl+ZCVZFDN2dxTgnY71/pxOXncSd6S931fZVyNxeULiZV3Ac5msHkipUu67a1MpRObdFopL5uEo0Bm5rRUKnusAAhrs6c6tqm+rsENRrZKkw/DWZVD+8xpKdwa1gsSjOxgKaEYEaBEMdGdgwKi9jbGp606dBna6RtvjkcePd/8acjXv+EVOSNsxsteMhzPe8FG3HbXctx+50quazbixS/pzTVNzt57T8SJ4yNxz0vvSmV4Y8lD+JH41L0Pxsvv+apcF90UF84NxeryjZmanozllZO5PxFXFsczFbwhnrzYH59+4GLc/vwXZX+v1fU36ZFf2nzqwYfi7nvuiTtfeGeuv0bj5ntuj+mb0kGeNxszz5uL2TuPxcitY7E3G3F+5UK88O4Xx+zR6ZxVc+2aDtF8ECz1eyLXcgvzCw0+5BbVGYpUmSE0TpI4woOTmWW1q5nV/QAzA4PiYHDVx6a/x0VwZqCMEo7acF6O6RqM0Te76qPenjF6bmyRkVrJpUdPXLj4ZOxk+vrG178uNvomY7F3LpZHbonH9k7EyszdcXXgVGyMPS8u7h2Jj51ZjBjKteXkTPPnO82iy+kcjz78SNxzz0vjZS98SdyQGcidJ26O5524KZ537HQ87+iNcUtuL7zp9qZuJVPiV37FK9Lhc/zEyJtiC5lm3/dH98Vdz39eLk+m0gkzgPVcjv3cevuvxsRUZiX7V2JqMh1qbyEeeejjcfdL74ijx+bSoXdia6P7yqUlAznh6N0BM6ljBb4mEkGPLde7BQcnH3jDWbs3vvGNzV5/165lOdQfsDOIn/iJn2h+I1i/SlFPEGtSQL3kJS9pfqVfxlPrMMeEtXeNMzMsWzNLHL8xPvPph+IDH/l4KsWLF74nnIY+0onpuek4d/Z8rrFyzTXoN1U9sby0EF/5lS+Lr3rNK2NxycNwqeV+/N7v/k4q0tcW/QSv1fzxZX8W0TvGFzPqt3Y3Y3i8P5WeZNo98Za3fG8asYVa96/feW3xt37v7c3P6IZznLWddMCh3jh19Hjy3p9rPFE9mkdDPuzGAd761u9tUrL2jje2ttN5bkxsUg1eks/ILsoLaBwPRhzIDGDtChtODAdGw1DgAZ9f/uVfbpYf8GVMFfWdw9H3cn29Xrot5S3HV8wcxhYECv+aSdBirBu++LiV1zIt8Xz5/OVzcf/HPxbHJ0eb55+bnpsOjsaxUzdlyuotprXmT0l69HZxbSFe+ZWvipfe+eJYy2A5MDzWfOnw/R/8QKbVqecMvK2UiRMeP34iA+pGXLpwMWfM7sv67B6P3/Pd39387aOVnGXNzjubu/EH73xvjI5PmgWitePD8Z3wJz3dLe6uKd2YGsnlUq7vl6/E937/W3JM3+gajeX5xQZPOLvTDs+S3/NuQZnNwhs2HNaH8elIcFNg5JqM0Ufy//bf/tsNlmjA+FqWQ02JFZ958Roi5SucEACAkMa5RmAbo2SoZThAsSkM3YvX6oF7MY1laHQvne/xjIxrMTHmfeGldJxOHBufi4lMlSZyjbu/PR+Tw610xvk07JVUdq73MrqPjWWkH5pIJzRurltHjsXgbG7Hj/jTdTGSEXZwdi4mT94erZiLkYlTuZbNNVL2dUMqPaF58L+dTu5H7ufPPho9I+0YOjoQGwNbsdhZjqEjIzE8Nxox0p+p9X7uxqO3PRi33n5rDA0LSNH8JbWFnBWHh0cax+BMoju8KFx0h4kZkUFxTrMBB5LOmRU4MpwEPl88gBNHRa+wdVPKYx3YC5bwVG8M5/UMFh190UQHP9rphwe/2LHOdBNqYmou1/i7Md8ej+XeozGQS4uRyUwnh4ZT1tRj7n3Bo394qvlO8WYGvNvueknK0308NZlOtru9E+uLq00QGM3gOpRr1Vw3xNRoZl7p7LMjkzG81xvtjVZs5zLkMifu7Wl45mg+E7O3tx0XLz2WWOxkIJ+OI5OZam8vh5/Uj2fwfN7NvuPVyhl1IV05g3/yPj4+E1evZBo80J0kyOyRGKxhReayOZiTHe70Anu4a1tBEQ3X6YuNX2tHrXKoX/4niGjkw+AKwdURxsYxRSULdUCYMQDB0ChUtCvDFfWkaVJoNLTT5pOfvDe+/S98e3z1V78ubrn1tlTkXAPyi178ojh9801x2+2354x5JO7NtOnmHMuvOnx72Js7+Dl/4XxcuXop/sr3vSXufN4dcdcdd8XU2ETcdedd8YLc7rjt5rjz9ttieWG+ea54W47h8cXg0EDzWuNI8nEuo7iZ7du+8zvi1a94ddx08qa46dTp7P+COH3ydLz4RcnLDZlqL803dydPnvSBs1w77Xk0MuaR41PPUbu/pKnCWchLdvI6lmoxiHoUY3ONs73tbW9rfnfsGjoMCoaMDw3BTkZTaRrnpAO6EAQLf6ld3bE2ntlFf9+5ms4g5WdxfuTfn/0+c9+n49Zbbopv+oavj5e99O54yYteGOOjIw3+t99+Rzz/hS+I8cmx+MTHPhZ3Jw5+oDGW609fq/Tlw6vzl5r3qf9yzpw3px14jumXVOziRbl0OJ1p/Itfcnem3xdz9txNPX9NzF9dbGbPiXT4vsyEzue69v4H7o/v+q7/Ju666wXxspd/RdrBkebH6S/MMV+YPLz5zd8Yjzz8eHi9VBuzuTezzOhkhDUHrezF3qQCP8ewgQdspcTl5LCsTVATRP09HhjCtbC+VuXQZ1j5vNcTgcIYOAkQnNericCotNdeG45KWACU8wKUITr2h5Wnp2fjhS94Ufyvv/TL8eSTF9LIlpo3a9Y3/CmJXAtmf78sece73tX8jvWee172uZS6O8ZGvOhFL26U8MD9D6QSd2JteT0G+wbjybNPNp/fdBc3bSs+8P4/bBzPHVN9Gb/nkn7D6pM27vp++tOfaf7shi8keJY7f2W+eRnCIwwzwn2f/lQa34sb/kViURstjjU1PdnIWTeGKJyhiNrOZR/lmHXdtZoJXDMrcjz0nDMY7c0IgiLn1ofzqVdgD1MY6F8FDW9c0RMdME5f/reZjaWn1pICwDt+/+1x8ckMfBl0GL43mrxs4esb1omfuf8zuTQZihsyUPlbvN7DHk8+VzOtfelLX9qM4y0s5Uo6Cb45hNnTu9vuRv9RZmr+SBibgKXXDuGFv3sSf++Q33ffZxp5Hk+H8haZvlutrTh3/lw8+MBDqZ/748UvvrsZxy+E9jPg+qUPOgIXXBTjc1bjmCTU28pJyQ4zGxzLWemETvVXrrWzKofmsJhlWL/yK7/SfGCZoQBTfc2mZhV/MtAxwcvIGDQjAwLHUG/WZFAABBTH0Y/CnzjbvQmgrzEZvb6MmWMwBn/0SZ23q/SvmRtdXxL0CqVi9vTTOYaPZ0rwgge6jN4Yvj1lBnJM2e6CWx/W+tE4nq0KDuTF94c//OFmXGmX9aMiUpONEQhW9nBwjDZHQatk4wycuO4MM1Y0zJTkNA4jwzN+bcY8c+ZMc/OPoZFb+7qppDg2huseKZHJHgZo4Kf2+pIdBnjyB80YO6dzjVGr98qpsQQT2HJsssGEbldXMg1O/Bk4/D/4wQ82dOBnHJsXbtxfsA7FX+HOPvBeQQs9eiUjetxEe/V+XKA9HviP4OoXZGQjJxzpyNjGhEXZIhrWscaErbbwtWTRHl2y6i+IsQOberq0XetyqDOsKG1Nxblqhq0UjlMRHiCcst6FZRiAAYR2Ir++DNLjCEAxCqAyaAZsoS/tZmQ1C+uLjv7GsH5jLG5+cVIKM4Yxrf3wha626vCOvr1oqw2lUCI6+DWONhzJ4yt8MlKKZ0j6cgIyuVkh3VPH4fBNofpqb0xF+xrfnlGiS260GbG7vcbGP6NEX3uGhTb+ypjggEd9XvOa1zT1cGGAZg1yMzg8KJwbb3CEEydED7b4dQ0Ggi0a6L3lLW9pDB0vrumLb2PTm/H9CQt6hgua2uDbHl+OBVYOpw5fsi8Y+INqnJpu2A3ZFTzARREwyUt+r7uyD45pTLTcL/EZWDixBXvX8KIfDPBMVjijS17X8Y8eR8W/ts7hqA1+2Jk79PBzrs1hlEN1WEyLmBRnTzibAlhRGAAAAxTDVOw5FsFrpgO6Ok7OuABmU0RNfzeW0wJXf+1c9/c80aAANIBKec4pSLF3LsrjD3082ZvBrAsZD3rk0N+xlF5fCjauvv62KL4ZoLbofuQjH2lm31e/+tWNgTNuWzlBbRxIe0bP0GHCYNFRRw6GBgft4IIeWRk5Zy4DVOwLW84s8OjP6PVncOgLPuo5Ix4EEfzoQy6lxtEeTfwYC54MGfYCHidHA3bov+c972nk5NywsrEL9MnomF7Q91iKTHgzNruBowzHGMbGozqYu25M+sYnOWVsaAiu6MCODm1mef2Mp49jmKJHn/iBBdnQwmPpnEzGx6+9awoZYaed8cipvXa2a10O1WEB4S4xQylh1RGeUBQPPEpwncCUACzRtJRRjsZgGBNQXEPDNRsDEaHNUMBDhxGIfGZ5bcvA9aWc6m986ZY71pzR+HilDDOjY1FbPT70Q9dY2uhP+WYY8qqvmUBffDEgswfe8AoDBi/7sMcX+RmQUkavfxmNPTw4p/H0KaczljHJo51ze3QU/co4YVM6YHjVpzDWBj6wpjt08WicmpkUbfCgaCPtR4t+0EWn8FdnTDLqLwDqi4YCX2Phw14bQZ2zwkCGgCYdshvywx0/aMBeG39pwoyMdzaEnkDgmNNriw+8GR8uzgUI52S0bOG0MLQpxoYBG3ANXW3xghY+jMmGCnu6udblUB1WIVQJT2igiLIUSykENttQpHaMikExJgauTptSFsOQCmnHoO1dky5TFECBb01lZqMQigSqjUFSLqe1Ubw2lGQcgJeRU64ZUwpFWXhU8G1sUVt/BiUy++A5o0cXLXTJhl+zK/4VfcjBsa3PKuWidP0r2FA4rPBtvDKEMix7PBpfW+0KZ+cwxIN2Nk5jX0avH1nwZ2y4uKYP+vjQxoyOHlnwYwxYoOEYXRgLdrBzTg+yHnqmR+2MYU9+m2CFHiw4ML7N1HSkOPdX0d20pJ+Szxgw4yD4MJ5661j4OWY35VwCgA/WG5P8FXQ5vOCHB2Npqwgy9MnB8UL3sDAWHhyTywYftODD7sqJC99rXQ7VYYHzgz/4g81fXgdKGRVBCG3WkS4BH+gAYBSM0gZQ7cp4OAKAgVtGSQmMmcIpksE5B75U1rqxDEY9J0HXWGgoUnOOL7XmhGVUxStnq5mHgdeYDBuf2pgNGK3NjMoI9aFEx2YQbYpGGQpjwCs6ZTCO0eZIaJfi8cgIYVXOgp72sNTnoDHBhw5g7KYbbMjMcdSjiw8GB1sGCRtBAM9oVRu06InsxsarMRXt/WV37Tg3WozdGtJNGO3r0V4ZM17gIUhwIDzKcji5MdFA17icVYEXTAsPBS2y4LvsySwLK3QFXLKQXx2+tS0dklF/dI1lTBijCxd4aU82+MIVDX1cd04HbBR9PMBX/8Moh+qwDOnXfu3XmjRRIRxBCE8h1lzWdgCiPOBoQ2DgqAMiINQxKP0oDmjac1J1HFbEpghKsGkvUqqjNIaujlIoC8jo4tM4nFs0rhsH0rFKq/CIhv5kwBva+rlGJny6+SRCM0hK5XRuiOC3xrSvMRkKGcrxGKM2tnIQxo+eugp8ZHHOQPEqEDFQfKjXhmxok4kseK4gAF9y1FpRETz0cU4m5aDjM1y0XYNDyQx/WHAKGQOe6ZZBm/X0L0Mnk37aOLeRRUbkjjP+ZErG++hHP9rQ10d9OTA8yIt/vOC5ghcdChTawapScnJWMEdbH+1goa86fKDtGFZlq2jhA774hh2+C2uycVQTg774qMngWpdDdVhgEITiClCCVGRiABXlKN1MRzmlCG2BBFzHwNEHKGhQMpAcM3aR2N+WMc773//+ph8lMET9zN7qjK2ocw0PZUxuJNVvdN/1rnc1/FM8g6EgijRejUl5xqtA4NEPo7X2dQNEhDdzlDOSlaEY2zmHxRMeBASFrGhpU3RdU89wFHVoSQvxCK8KKAeNxrgM1XVj4FsfeDsufNAls37kVZwbB3/2jFUAQ9fYsOA4aOhn6eDlDXTvvffexkk4AJ7s2QAc9a+gYWz1jvGH/nvf+95mPGti/YyPP3hU2mlmNjZaZnXj44kOZUnqBF6BQ1DjdAps0EYDD7Ucqzq2Rx57dfjBHxzVk00/e20c44Ec7BHWivrDKIfqsATxbIwjVpS1ARYANRMxcEDazAb2lKQdMAFPmZQCKM7lGiUD1Z8B0YezAZ3CpVbSUA5NyRUAFEo1rno0OCJ6zr1rS9nuLmvjUQAnZCwVudU7x2v1pTy8mtEEDoby9re/vemPb7xpg3+OxQjIyIBhwvhKXvXSZg6Bf8o3LhnJYY9v7RzDD31yqVdcK8Ni9AzPOb7xQRb4o1upu76c0tjaGMsxefFIVv05i77GU0cf+hqHUftrhf7sohkXPfLjxyxceiCra4UDTNDxXB1td+ydww/f2rIBjmtMtCw/tGFLFXTUu1NtOeSPVgkixlcPW8dkMRHYGxdtfDs3hnO44s3G4WEAE/dKyK8tbF0nE7szBnr4tR1GObRXExkCcNz4cSOngCWgvQJwxlJR257gAAA+QET7AoXxcgjFDKE9ICnYtZpB3vGOdzTG8+3f/u3NOXA5trG0R4OCgGocvKLHiJxzIrOsdE4wcK1mcnza0ECvHAktvDvWjsFxQn/QGk3y4wMmDKcw0Mcx+gwFPef4s+dYHEO9/ngxK3CQ4kc7BiiV5OTGqM117TgF49cP73DFK1zxztDIzyFhZTxtyGhcDu0aOeDsOidxHd/kQNuYZEfTX3EzLv7RxAuj1rYwPBgQ8Ik2ezFDW//6vBBHMTY94wlNfBu7ZHOuuI6WoI2vb/zGb/ycExobfujRgWNt8W2PLxsaruGbDuHLntAwAQnmgga7NLb25EZXsHjDG97Q0HN+rR33UGdYhSFWRFIIQdn2lE9xlMF4KAR4wLTXhiE6LhArhWJg2lM4xVOYYxHVWtZfvVMHZBuncS5CAhEdijSGfsbXhiLc7dVOtNeGQZlNtcMbXtAiByO3J4c6joYHxuHupnRVG+OV3PhXR3601JOtFM9Qqj1D4YTwk8rqpx2ZGJI65+7QViahXl8FtjYzMAMvIyOTfuiVM8HFHo/Gdw1NPNGjPQcRROCCN+dw0Y88bj7Rt2eeCrw4oHZkpCv8FFbO7WVhdSxQws9NQG315Tho0blz/KHruno8kAnPHN1k4H5C9SerlFVbvGoHU304Kby0rWDlGLZsr5yTzblGPzCCI8zggj4eCv/DKof6e1jAePlftAMMoQlMWIBxLMplDAQmLKFLQTVzMVjt9S+AKATQHKneyKEA/aWk0jF1eNDeuDY0tAEqWmjgTZ0xGQw60ml0KI3yGBsFaY9uGSD+9cM7ftWRh4NwenIZk+LxYRwzpDHUGduYjIKMDAr9olVGInBpxykEAZgUT5xH4bT4KlnLcNShDRN84gPfxka/CqyMg4ealfCvDgbFk33xjVdtjIEX9OnGjR5t0FTPGfFtuQHD4tk1GOMDjjDRzptRAicaFUiNy1lkQMULHPGLrmPjwB4NQUMdOYyDF9fJjp46OOHF2MYS1Mhrj75iTDyWrbA5x+iVTbNBAd4fw4Iz/tg5G7uW5VB/rcNg/AFc6xlCUapS0UkhqDu8DJCBM0jXgQEwwCkAIzzj0FeUB7xjINpzBNcpkFECzbmtwFfHaRgwRTIwYxlTP4ozc+CdMkrZjKCiOxrk0Yfi8MgQ9FdPhkrv0bDhQT/0KkKTh0HhAV007F3Drz764hWtMi5yMmJ9tTGexyZucDHECkauF68czs0vmBnHBiNt8Y+GOg7jmAO5hl45DNzQQhcmsMKrgsdyIGPClD4rOyCX8cyc9rAqmfRFBx+FsYIXtLSDGf5qbLzRE7twrK3rruFfezzDx3h1cwltmCo1Nr7tnWvLJjml9mjp4zo7Q8c9FbTRwTee9Cs5Xvva137u+Fo77KGmxASleOAV44QDrg2YVccQAVLrjAK1ZlfgAcU1QKAtXaNktNBXd9DQbeqdmw2c4wXoaKDJsPBobIp3TOll2PqiaSYRtctgtcWXvY2S7dHUXynjVBiisTisGQLP2mtbhmOsSslsaGnDKI1JFjKgY8+YFbLglVMaz+a89sV/OR7MOIH2xq8ZHX3y401AtMcXXtDhoHjSFtbal7EawzG+0Hd+8C4+5yUb+V03rn6ClTG0ca2CMF7NdEo5rX6w4KgVPBRjsh/40aO2aKszpuKasVxjU64rpT/t2Aaadd+APMYkN1npU1ttYI4vW+Hj7jR8i6/DKIfqsITzETaRnzIohbERjpEwYmC45qdTwJTaULLCYAAAYIZU/Ss9VMoQFQqiCNGxggRgOSgjYKAUzujMSNprZwzH6DMGUVWdMRmTftZL+NMeTfTIpw0Z8OGaoo/0FC9mWuNVKqwNhQo2ZFDHMIwHF2PAA134aEtm4+EPTUbESB3X7OxOJqO0OVfKqWUH1nXaGwN+HAj/sDs4Jn44jXrXyeJatcEnp+CQ2qBpDzPHjNoY8FSn4JfzwhFW5KmgQz7j4NM19MlgPHXkQx/m8HDMufBoz0bQQqMCjDZo1eyILxigh646e5iSyXhokMkxWoWvenYEF7RhhCf8qFcca0vP+pcT1/VrWQ7VYQliVuKAhCGUra4xYiATzE0Ha1ogOmdQnAu4FcW1BaS+wHUO8HI8QJcxUHwZSLXnIOg45pgiqfGArA0l1nrN2OrKoBgipSlo4Mk1RkGRNYPqW8bgcYu26DByirTV+pvBcbSSjSwwUcrojYNv7W3GUBgOvuAKL7SebmTGdYyW67DAcxkU+uRFS1uyoEFOGYO+5VSK8dDBp/oaR7Ci4zJ09WgLwmihCxe8CWDltHjXDn/aoEE3dFe0FNhqyxbU4Z9+2Ivx8YoHfQQHNOBGNnV04RgN+OqHDp3gQ2Fv5NK+eEKjdAkDfDiv6461t6EriMBSKdu51uXQHdaNG2CUgRO+nEQkZOxANysCndCUB4yKohQlqgFZe0FAvdmYEkRvIGqPNnr6F6j6GdsY2qBnbHypAzKHR5sSjV83nPRlQIxNOzMtucjD6SnchiezZikQX4wUj/jRvhwbXX3VwYFsZdTauGY8NIzlWLvaM0jyMxLycmjyMbjCGB1t0bQnN5nrOkciK9yMb8wyPPK4rh8MOYG+Cjy1wXu9BGHDp3qBl7xwQxtdejUmHlxH13WYw9b4rqPBmTg0HaGnnWvkrQym7oa7VriXoxTO+BQwYEVmBZ8wJFPdY6Bne+0Opu/o4Fs79OCov3ZwVshZtOnVG33eKENP27p2LcuhOSxmGYB02EsEBHVOGGAXcBRGGYxOFFRntinFip7qGDSFuiZFNuNRpGsMu2ZLStVPe2PUrIofY1EuQ0IDT+irQwd/FMWQKYXiKEs6RZFFD62K8pSmLwUZ16xajsbg9C/j01a9ftorxuYQdV6OxEHIw1BqZkTXHj28GtcxXo0NWzwyZJtzfeu5pjrj29DHD7zQpQOyV+CDj62cRnvXYUJ/5HLuWH9YosuB1Cne9qIvTksfeCYP+fRFl0PAlPzkQMf4aCnqbSUz+clNTjwbS391MCjbgh356M7YxkPTXqCBDV4F7MK/+pTtKXiEAb7U2chD/4p+ePJyjeevHuW5pv4wyqHOsISnMAolBLAoGnCcp5ykHAAQDBg4DIRh66tQino0Ff1FY0qmOEph7MajDGNQMiUwAGMDmwFrSxEiqOI62sWfaI0PbRyjqW85Bp4ZhnHwzsgZYbWvevy7xoDQpkT9yYJX9XhUGC6Zqp+xbAIRg3GNsRsD//Cyxwde8YQG+sZCF334MVoGpa1zcqPj2FholYNog672+C3DMz7nRlOwREN/52jhGwYHA6Yi+6FLMpiF8KnY07/xXSu9OccLnujE+OjTuwBiPO3p1TXOpU5/PKojA6xgjAb9aoNH53CyR6fa4ZtMFRjQgJsxyVIpPx7VHcTGnmwCAbrGoYPC9FqWQ3XYAh4QhAA6oEtBNsbreRtHspVR1hqKMaKhALrWmNqUkZZxMACzOQNxrDAi7dRRXBkTmpRDydrgj5I4GNraCyAUjYdyAIUMeHVdH8V1xxyeo6GrHQUbi1FwZmNVdiC628MJj4wCf7biCV386ssotDeG9voZR3tvZjEYPODTdX2khfj0Ign5GRvc0dQfrx5T4BFtspNNEKwZCM1yBnt13pqqMfAKb33LAV0zc+Efb+gbt3SpvWtswnjlLGTDo/6wK0e0OUZfG2PiVx/HbIIsxROe8YEufIxrTHt0yeatJTJprx3dkw1exaOMwph0AVf2pR7faFWQN65r+laQ1udal0N9cYIQXqD3czMAlhII7JhTlNPWDQdGBAAGbk8paAHWMcWUMigaaABCTzsgVUDgaGjoq00ZqXYUraClrTZAxp9rxirjRhMtymA4+De7lCNRtnaUh145oDr0il/08W9dq18V/cwUinr9GD8+8e8YDQ7gGt4Yp3HwgS/OCg/8GUdffOINn8bVHz0GjA5DJyv6ZDQ2unVNwZs6fdEqw7cJlvhCEx06NBaZ6RRdY8HWhoZrjhVtik91MCtjJyPM0MC7sQUcY7ETfOmnPZkPBgq8GMcxjPBYdlPX9CWvOrMr+dFA11g1Jj6MUbYJ50rFy2aqzdd8zdc0mwlIWxv5rmU51BmWQBRPKIqmPMIpFEG52hBe6scAtFNXoAJQf4UTUwpwgMmwak/5RZtz6WcTFOwBbkxGTemUbBx90EBX4QDGxRNeyrnM+GY4CiAH4zQmOmV4orZrDAVddJQyUkaBphm2DMUeRvo5Jit+8KiPog/eGQDa2lYdwzIrqCcnPvQrY1GPJl7wigcOqL9jpfgxLoM2Nt4YsP5l0HA2pr328HDMkchbN/8c24zDuAUUdBwr+IOzIGWPl3J6QbLa0Am+6Y6zsxd31dEjHxxcs9eXnPrJwgoLe/iSBQ39jElWPLEPNqHgAf9lX9qRwR5tYxVm+tqMZ5x6bAQf54dVDs1hyzi9PO9NJkIwXKAwcMZtDeq4BKUsSgIOI7F3TQGWvp5vugZECgSufhSLBnqAdPOHglyz58TqHVMCRTpHx77STXQYBCXrS8FSRoZpXGNqVwqlcOcMRvQ1vjpOji65tdOePIxUPb45kLbGxJd2nA92ZHGNoZURCFjGJ5tUTR0ngBGaNnIxYEW9TVspLN7QMi6ZjElO4+mnLTnwqo1gwCBt2unrOkwUTgtLeq3ZTeBFi/OiR2bywagyHuOhqZCXLagrXcAZ3p6Vo4s+Ovr4gQNsyYI/1/BQeKJhfNjYuwYPuGmLJ3X6k0kxJqfVHp/G0hYNvNOBAO3choZxSu9wgCfZ9T3McugzLAcDFkEpugyGYJzEOWWJ8o61BwbFUowZDuClaNcYqfYMGi2gAR2owDOWtkCnGIp3E0XdQRraac84FAowDgUxcsU19dJ6tIyLdxvelFISQ6g1ELr4NkYZkaCDZ4FAHzzbyMl4tDG+MfXjOIxXMcOXATJUxoEXBX/G057MhYlCBxwdrtoXlhwBP/XCCtr60RF69dzShkcFzxwDTXt9FONqL0Mii/NKKctZ9FVH5zBwDR2bvmQ2Puclo3o8woXs6kq3aBibXGgVjvrAlp7Kxsiqj7paMuhLrgrkZHFuDLzCnCxsBP/owkodB0YDZurRLsc1BmcuOzuMcugOSzEcQCFMOS3wXScY0NURGJgV3WwAB5a0CyjoFWAcFA1KLdqAR5viKU9bdZQlnXJurDKuMnCKUW8M49p7RmdsCnGdHIyuZhj1ruO5jA4Nx5SOV3QoWR+y6MNxyugqgLhWDoEntNTZjCk4qLM5185sXemoczyWAaGBnrEZIoM26xmTI8hu1DFKvNIBAy7Dcx3/2iuwUhi4Nvpqbw8/fNEDOsUHPo3t3AZzOJCdzDZ06Qaf+KJPbdF1rg3c8ei47IOzold2Qw58lX1paxz09eGI9q6pq/blhOrYjXbkgDu6aOCHntQ7xiOMyzmd49fXU2RZeCgbudblUB0WIArAgcG4AUbIArUclhI4GMUDAKAUWUarP6UxEkAxVkqzdgAi4/LcT1/0jMWI9WPUANS+ZhntKKAMQMELo6YMYzN4RlO8Mkzvi1Kq/gKGtowSXUpDGz11eNMOXdfKKPBW7fSvNTfZjaMtzMhpbPI71o8TwIlD4M046B80IMUx/L3wb1niLnEFL1ul79XeGPCAE57xp44eyIZXmYMx4eI6WUo/xrcXWNA0hnM84FV/myCIBl2iQSbHaGpLdk6CjwoE+sHcGHSKPh71IYM+ZRfaVwajjl3gH76u2zgo3oxNJ3glOz7U45ccaHgrjQ7YVMmrD17woS1ebCVX1R1GOVSHVYDGsCmjog6BCOxcPQUBEqgKIwGgwiAVYB1UmLbaUQgAAeS6lFQbSnFNW87HOABvo1RKphDtGCLjwBfQKRJfdecWbwcNytj26BpLP7Jop689I9OGMeALf8bSVxuK14d8aHNQfOHDNX0YqWPX0KkxFfgwIvLAAT7o4IXMJatUmHPWIweYkAM99NGwxwfeXHdsHG3Ih3f4WTuTDW9kwav2ggh+jI2eejTsjcWB9BGY8EFO19FUql3hYkzjkENfNoQXG/0qsKjAaTOu6/rojx/ylk1UcEIfHvrSkZdKtNfOdbzZk0U7+woCaMDU2DbFdeMaS2BAq/ofRjk0h8UwIIFFqYwBKFUPMIZIifbA43gMxZ5BaK+fNkCgBIBoy0AplbFSvlmU0jiBMR1zvppd1VF88ca4gY5GKcZYFY3xrB8jQqsURHnGpyT8MFZGgL9yEv3sOTw+FamX9vpLzfFMvgoExmcUFG/Mg3zXWHiDm37VtwKM7AGO5biKNmiTD07lEGjWjwXwYVYobMlDdjK6hi83eshvLBkIGsbDn3qyokV3xoQFJyyHMpb2ZEKvgo57C3RtLDS0RQ8t7bVVyn7IBoMKEvgjG0zV6WdseKkTrMik4NX4+HJ/wnhlS8aqJZJiHDo3Bh2WA+prcjEWLJ2rR5vcrlV7dcX/tSyH5rAlpLSQ4ICxUYpr1pjuHgNKmlQRG9AFLlAZnMhWTmN9yKhrFkNPneMyUAZVjlQOx1n110Z7ytFG+1I0WnjQnhEzEjJUyqqN/sZSz4ApyDhlbGgySDI41h6vxtSeU2nPWNBVhwdtOZrx4YJvdfgsHhmW9tqVg2injXrGrB594+KpnE5qTCY4O+e02iv4IDNapTd6MA5HNz5H1R9vePSsEQ7GE2iMg191CpnJSIcMWZYlKFgbu4Y2vXJqDg07mOEP3/gnb82Mxocd3tgOvshtfP04qfZsA21ja8uh6Z5seCEnh9SO48HK2HijY3QVfFWAV6e9AjNjkZUc+qLr2DU3N41b9nSty6GnxNIoQGIeOMClDOAD0zUGQDGuaUNpjhV7dwkBSDnlpHXDATBlGNqU8hghENWjp69xtFHsy3AYu342hlezWjlpKZGS0GDApUR0OS0ajFw/MuCRgVOoY0q0oWF9pB3Dw59xCiPjk1E9w0ITPYUcNQsYH//qFHzqWwbkXD/Y+eQKpzA2g7UxUE6AXgUoBQ/GpCMbWq5pA1P0HRtXO3uGbSxBtjAvPIsGfvEkyMCKzvQ3XgUM/LEDbWFi0xd9tIxBN+jAnR5cEzAK5woc5GMj+tC1tsWzvujal07QsMEJHXqmE7Ibm1zqOX4FbDRtZKy78IWjos21LofqsARkdIzTphCCkwCY8AAFAKGB4jpQKbYiHjoUY5YqBamrRx1oUFQpBW30tGcAggMlo6+v9jU+OvoAmpLQw48+xTPHNEvgi7HpQ9k+WK2O8hkSg0XL2EoZGVnQYpj6Mc5yONf1cWxcfQS5CkKwKkc0NmcnN5wqeJBJ0DCOPuoUbcjo7qX0s+4VaEMmRq0P2emJ4dY4Zh/t8FEpKP7QU8hwcBwyoK8ePXLBHJ4lmzHIjV991cPFsXHsyaTOOBygAjrngyu+BXo4VoBGx7Fx8WqM0oF+dEMu8ij4wq9ZH+/qtacffKPjOn5hYUz4aY8XY7mGDlsgm3qfQ/KLHTpTfxjl0P+gs/c1fSIGiAQhJHCADABg+HE1ZVEuoCiBIzimPArWznWKVAcgbYxhA7zCYCjNNUagUAKQ1TkGtvEVtCgM6OpcM5Zx8CxA4Fk/fFBmKYPR4LG+PVS8oaMPY8OPvnjSXh3HVoxpwxte0UWvgoaxiiaDQ8c1fDFEdfrYc2S4lREpMNGePGZZNNW5zrnQ1xeWxlHPSdAnA3rlmOoc0x3nVdS5hi7eGDxatVa0VQZTeMIAj4pAZMMjPtQLstoUZnCBiTHxpw4f2uNfwNEWrwqs6MKYcMUbvWunjn61L5zwSq+uwQZdstvjAy3joYEe/rSv/uR3jKb+Pvxmc4wn+2tZDm2GxaiNwArhFMJRYs0czimT0iiG81BKpWqEprSaXdVXRASqa/pLL4FGMa6po1D9jVOGor+x8FOBQz+06lxfYznGJ6VQFqNxjZKd4wMdMnJaxlJK0g9d7fFYRmbPkBmIfngqGfTDGzr6c8IKPIIb49NeHVp4NB5+ZBLlZNrYtNEHTbTdbIEtOfXBP1rq9HXOqeCmvb1Mg4xwU6edGY5s6KANH228hEGHdEBO1/WpGVVb/KgzpqIen8bW1xoXFugJSsYzNiz0K8ewF3TstaUbmKGlvWM6RxN+7qWwIW05rfbwtyxgOxUI6Ia9wApt/AlEpYeyx7qGHh7x/a3f+q3Nx+MU+B9GOdSUGLCiOyBKgbWVcbnOeAELKAoFJqNQgAsUm9ROX4YELG2BzvikPVJFwFKUQhl4UIo+Y0IfXaAyDs6Hnjp9S6mchCHpV46LZ7yRh3FQnEcDeGMo+uNRIZc2jF5dGRrjMC45GIg647hu04dx2+NNe7Kih2dti28zIhrWUDDANz715fjGxbtjfYxFHvijyejhRy5t0daXATo3Jppw1cZ1hcyM2tgwhRnasiX90ICfY2PDha7V2+jDuK7pj6fSv34wwy/ngIk6cghSxqJ345Xu6AR/jo2JDid3jA483dx0XrIbGy/6cdq6gWjM0i+e9JUZ4QOvNnLTBXr6c2p/6cEbcerxcRjlUB0W45QNXApyDuwSiOMARBvgloExCqDqxwm0BxaQGaZrCprqipbZwYNuNNByjRGXoQDZWPaMxfVSir1x1XEkxlH0HdfNEG1srqHres2WRUckp2RjVXBQ0HWMNwqm6Jo5GSIZyeKckenLIAsf2DEmY7jOcDizscpQYVP46qc/Yys6xrDpxwltjJSMaBrDMR7ICSttnKPtWjkRXdCPzdheKnGdLMbHJ3qwIqs22qILi3quyzn0c2w2hqPZFb944rzwRcO5dmgrhXPJ6xpZYaC9Y229VGNcesS7OjLhBz54LIemHzoUDCvoqoc3mvorZCsZBS9/NcLSo64fRjlUh6UEkRiQBCNsKZLBMFoOZQ/gSj1cB6DimEKBXTeZvEervaI9JVfUo4SadVzTjsId44cTaMMoOJxzL8bjUR2nNAajxA8DoBBGXTT0IwdjIJM2Ncurq5mwgobobQbQzmYsRo1vcjIGY+rHIM1G+qtjUMaGQaWnCjz0g6MxPW7h/PjCo1KYM1J44Fs/9PFlbPJXxoBftPAHY2Npr16da4VBGT7MyO6YbJwQX/rSib4lX+kZturxoz+9Fk+uo19YGdM5hyUPGvjGB97ICzPXjOmYzGjBTinZ4acY0zjlWGigjy98um4M7WUM2hYOeCU7fhV1rnsh5Bd/8RebWfa6dFhCAILzAA/4CmEIC3DGwlAAXGBRCAWrZ9QMkmGXcQIeDW31AS4wKcx42lIyYNFl7NI+dRyCEelfRo0v527no4k30dV4DLF4QZdytCl+KdnYaJHFdUaDDzQZj3rnZn586I8mfo3FMPBQDgQX18mOZ/QVvBjTbOC6Y3wYmzMJjBwPDfX4KKN3bCODfhUY1aEloKBjVsOTcdEkjzrt0SQHeZTKdNRpr2jLmM206mtsx3RnD39joqmfY0GSndCVmUofxTXjCkRw0xf/HBBtxXWzNbxhZRzXyAd/Oqc/tGx+VVPY4VUbdPWlTzzWno7qF0OcXx0dwgYPaNCbPazYkD0sy76udTn0lJgiAAOscix7SgFsRXYClsMABhBA0Y8S9NNeakgZpWz99KHsMnptKJCigak9xzamc23xxoDxYv2pL6dQr3AMTqOtNmV8eGVsZeB4NZYxGQI+XTMOeVxnFMZHz3XKZySuoWtsNNBF3+YavuFTTqYt4+Q0MMUPnhmQ8WzFT9FGo/oVPnDRVxszIpzJiTe08e8aDBR1cEG3MhB0jasdWegDBmR0zQyNd32MS1eCLczMXHjFCyyMx8nJjSaZjGNMdfSvDo+wMD4a9I4+2TgVmRS81DXtyF86qTaukxs9dNHAv77O8VbyaqcfOuR1rsBLPdrkIwt6StnRtS6H7rD+gjbFM1iAqaNAiqGIepeT0OWgQABaRTpGUGmKttoA2IxCkYBlHAC0UZ5rjvVnoOihbxwG5q6hYwpBX+SkEDziT3HTynh45SDGLx7whgeKxxu58G224qAKvvQtw3FdO3gw6pq58GVDCz/4MA5jtdfGsX6MAn1BBF3HsgkymsXRqGuMT7ZgbOPBTSn8tFG0IbOUHjZkNSZevJZYM5Q6NOmN83GcMnDXnPvonrE4OXnhT2bX4YRP9LVVz7H1L1n1Qx9/5WzqBVd6hRl+4Iqm4ppAgE7xiob26oyrnzrjso3iR3t1sMWDdjBmE7AkCxlhBSf8VJZHPgWvvjTxLd/yLc2dcqV4u9blUJ/DYlqaIK8HlgJMAAHF5nEIp6sorjBe7TkGZQFeP/WAKmUBldOhw9C0cR0tzlpO5Zo659oyIko2LtApgXIYrOto47ECACekXPxQHqNT0DMmB9Eef/qigW91pWyGwbnU4Z+sDEQfe+fa1JhlKAyuHNyGD7wyLOfGt34yU3KwcnD0ypE4ss04zvUnN4zJrpABLurR1Re/eIExI4WZ9pybTNVX0Q/t4pEDoa8tWgpanIXDKtobQ1+pMHnxr5ALjpwEv+TBHz2S0zW02AY83eGlJ/3xq23hUzowDowd4wUfggK9oum647IlbciNljq6gzO56A1P5LPRkTb+GJjXQMlmM9a1LIc6wyqcwsZYME+ZDJ1wlAF0igeW9BnYZQxlXGa6MmjXKICCAGoDNvpoVITWjzIVtCiVUZSygczozU54QgcN4xvXePrZ66uNWVhfRkbZ+rimTh/90UdDoCCneueMiaNTNDkYQRmgPdnxTQZGhxa66DE8MjMePGknWJGBEekDSwHHmMZTh245BzzU66+Nggb+OJT2eGaoZbz4xJf20kUy4Fe/aqOUQ8EFz4qZ0/gw0t64ZLLXzpiuoQcT9Iyvjc2YMFenXQVEeKOnnu7Izb7U0WfN/OwEDX2NZeOM2uABFnBlE/ghGyzwXE6rwBomaOLReOxAgFOMY3NucsKH9vA4jHKoDgsANyd8XJlAgAISBQMSUByWMdoA7BpwAeQ6owCgYwWgAFEPTAWIaNvUAwu4aFBwOZN+FGTNClgGYFwvbKOvPSOhANf0K8U7RrdmTs5RxqQN+nhXR9n40E4/MnvjS+FAZFDQw7N9tUPP9UoHtXcNLYHLGOUUxmWAxuZYxiYjHtGBgY2M8IerQEdGdc6NiY5jMjN449mMz7A5hOCABj7Q1w+fxnVOBhtHVae9GVk7zl5ywt/4+OasdEsX+uGJDPrY8KOfY/zA1Fh0SifOtXdsRoeNMTly8Vc4KrApWY1rOeaco6FPdjwI9DZ86oMGmaoe3+grxoc/nn7zN3+z+duxMEP3MMqhr2EBQyDKpkQglxIoChCMgBHWHTiAEhjgzhktZVBggciIyhCBxuFqttJWG/QogmOjw3jRMCYlUKw9mlJzfBm7aGnL8I2hHbpoSH/QRxPfHJSM5NXGzKSdvXr07dWR1Rj40p8BosV41FUW4ZqgwIiqDn6CE96MBUu01JMRv2jYyKIfbMzs+pODPrQrPLTTBiaucxx1nABfaMOUoapzjmdt7eGCR/rURhEUjAkL4+BTgYH+xsODTSELHeMHVop+ZKNj/YtXPBkX5vSr0JFghi759EEHfe2d40WdcWCoD93B3bGxYIjHWoLoQxZ4Gss5Xop3fOOzcLV+ZdPaH1Y5VIdlJCKfv7XKyBQA2gACPBGXgOUQJXyldWhQFqOhMH30BZQ2imeQrpmt9QH61LSH+d2v4kt31FMKkI8eOdoYmfbOKcr1vuRD+6JPoZTNEGyu4Z2Cjaevujpm9JSNZ7JohxdOin+ykcU1MrtG8QwQPxzUNWPqiyZ6HEGbwtA6ynVFe+OTrcZB21hkQsN1/KPBibVRjIO+NviCrWvaOXZdYCQj2vC2VTsY2dYSP1ht5XG7bdxcVuT1uTlvJXXvoNLvwFPBqrPfnWn1NRaak1Pd2ctszBnVJ2MxnO0FUPTJVMHL+Ujih2/yat849aCXLxYa+dptM103gJEF3gqnKl2iwynxgi46eOTU7BBu7AMPlTHoh6YN7/DT10xNj84Pqxz6GhYY0kFAUDphgCdaA0VEZ7QEBw5QKY3ggAOavhSuP+PjGOgAG/Ciqzp9NzZ8s2kvlhZX0jAAuh97ady9/YOxsZ4RdnoydiPXlKduiONHBYvhGOpLx9loRe9AGv3wWDp097kfAzAGPikDPxWNy1i3t7ZjemIyaW/E8uJSExy2U55ar9bsW07inPzko+TCwzjGEEQca19ZhEceZWQMtorr+IElHPFTjlxBBA/ST3S8IEKuSnHhzfj01w+Osg7FjIJvRslBtSke0OBcaHDCxY2cebczoAylriKXAaOZYVy5nNj3xtyxm2JsPINsjnPxzOOxk7ocnegGmePHT8bu9m465UisrazlPnWRAWgznX4ynX1lcyOW0llylRhTIxNxZPZoLCZ+o6Nm7q2YS5339w0mTTeQcnnSaScf7kGkHWxtxLETk9HXk06bE3xfn5uBfo/s3kk3qHLCCngCF9zJVk5LVjKrF/zIW0s4eMCbnuBkWcUGtVHgdhjlUB2WkGaFSuFESI5JSEARkOK145gcgwG5LqpVlAcuUIHBiRinO3HaMjp1jBK9wcFuNN9p7cROjqff5StXE9xWU7eahjG/NB+fffTemBhZj+nxpRjuvRjbG2djZSNns5nub0WnprqPbBQ8eoCOLwolD2WSZySNZ53DZRvjUvaR5ONcGj/+ja9QLv7hQE59ix7jsNaHAYdpHCH7waCMiAGI7pWauc7JXEPTtYNG4ppzezzBHZaKY+31gx/DpQN0BdgKlAq+9ccrnmVMgo72NdNOjfbE5hP3xpGdy3Eql9dDvRvRt7kQ65cfj4G+vXRE9x0ycHb249LSWoyMj8Vu8rW0kAFxejY6udwbnRyLJ66cjw995hNxpbUSH3jwk9EeT91tZuY1MZ7B0Jipi9npzIQig8BoXJ2/mjKmEad9DA6Px+6et+D8HabRGBg6mXr3I4sjMT7mu01DsbLa/TOVipmX/ByVw7ExssKGbHQOW3XkpnO4sDntHdOB9vCBG7ssHag/jHKoDqtgnCAMHEAMCDj2UgxgAAE4ZiX1HE8bhgE4INSsUCB6PsjYgMV51RljWqTdy9kyDaTdNsP5ru9eOu92jI4MxeLVjNjtTLVb52Jg/0NxdOrD0dn5vRgfeSQ6e/Pp1L664IZY95EQ3vDoGG8MtmZ7ho6n/qHBOPPk2Zg7nilxyrTV6t7owj+j1o5hq+MoFE7BaOPbrGkvKLhesy95zJAMQxCBXxkOehywDKaMqBwX7caZ0uHrkU7xa1Nvj8fKBvDKWNUbEx006hwPdEYndbMrMuVtn/tk3Nj6dBy9+o64c+sjMbd8X4zvX47dpYdje+XxdMjMPrbWIz0nVhLDrmH3xd5+O7bbmT21luPd930ozrTn4/2PfiI+/Ni9cd/lh+NT84/Eex/4SCymAw/mrHx1QfreDSI5Ccfo2Ei02rlcGuxN7OZjt3UiWjvu+h6LjbWbcomR9rR/MgaGJ7N9duy4b+BvMt3Q7MlsgzObQ1eggol62HJoeq/ZmOywoDM2ACP4CMLvfe97G70q9HcY5VAdljAEl1YQljEwAAAAx7nZsQyWYzA4Bsh4GJ22nMU1YKLJoPV1w0BfNMxM9utrfv7mRfr96B/o3uWdGHczZD/W1nONk2nXeKZXR2dyPd25P+bGH45XvWwwRvoXYiKvrSxtxXbOxMalSGMai/KMxVk5jeIXLa5tbG/G8RMnYzNlOHJkLmfrXB8ln1I5szzDplTKRhctOOAN35yAvGQzq2rLGZ1zDEVbx/aMBx2YwI0jqXOMZ9cqOMIfjxV4tGNojBJfrulHJo7EkWu8oucaXvCIL7Sl/vPJz8BAf5wa2I5bx1IHvWfjdOv+uGPgchwdWItTt7wgFtZ6Ym2zNzGfitEc69REztzpO2OjfjJ4JHZ6d2N5fzMeWT4f7/n0h2Jnsjc+df6hmI+N+NBjn4reY2NxZvHJ2NrfionJ8VhvUueRXMJs5swacfzY0dhPRxwfvyWd9EgMDuV+i55yhhx4STrcRKyuu5eRa819TpTLhG2vLJp1uzc+4QJDtmcT4DgqDGAFRxMGzLSDKT0V1tpYzvh5XX0ixnYY5VAdljFwVAonlI0gZawMhkMAB1COtWVUjJiDaFNR3p6xowugcmi09OGoA73jMTN1KkYyRTK2MUXEqVxH9fV1MuUdi4Wl1VSau8WpsKmBGBnayrSuP7bWc103keutYY+IuncXpaCUymApiBEb12zmesNfzhY7Oavup6MvXLoS02PjMZVr4YmUxZoHj2Rj6BWQnFM+GuqqjaDDGBiIMdVxVGMKXHAgk+JcG3io00ZRZyvMBQp4wg/fZMC3Nn6hwmDxBi/4Cojkdgxb7RQOrT8e0aUrRtwfA9Gf9HZ6Mtto78T+1bPRu3EhLl3OWXj8WOx0hhp9DGcuu3r5Yhpd6itlH88Zd2hyJD5z9uFY2FmL1Z2c7XYzfe/P663EOoPu1dZaPDZ/PtfG6RgjXXmWcx06PT3V3JvY2JARDKc+h3MC9XGBoUyNk0YG6L6YyfXr8Vi4mpnJ2Gzizrn87jdtKWXq6+uu89kZ3ZYdKTIpdbIP18lpX5jC0p5t2egUPnSqoHUY5VAdFtMMg2Cikk0hIOMgtKgNHEbHGAHDEBgww0LjyuUrzXWGy7ivXO3+UWSz00KmSXt7njkuZMTNADE8E2sr7ZidOZoRNY1vbjr7X2qccSgdcXljMYZyfbqwuhtPPHk1Z8BOKs/zVSmPO5gZNff8jEpUztQrjXZzs/spFgpUGDjnWF/vvpkznPINu/mR/O5v5zp7fiHaeRw9XQd1Y6p7x3Q/Z4PuurGClRs9HIPhoGkcStcWRuRUOLZ+HMaY5Xww8IsSP5w248MLPfjpw/ltxuJ4AoE2ZKAPdNyxNQ7H1pec9SIBXXBQ9XjGIz01a/q8PjuTa9C+6XjoaiseTVtf3k199wxE3/ZybF+9P8b7VzIgpn52NmI38V1Ppx1KOns7if/ZM/HpBz8Tn3n8s7GSs95gzni50I3ObuKUyxh8rmb9yu5GfPzT98bSylN/6DmzgNGxoZicmM6ZtjedfzBmZk9HTzpga8ujvvm0hQwqyevGauLRyiypLTM71jjVzk4Xv5NuENJTFpmFY7ZKJ8aGP9nhAgu6hDPMHStlCy972cvir/21vxavfe1rG13S32GUQ301UfEI4nd+53eayAWEEsbGcQHhI9euMTLnZTD67O3vRE+vxzu+hCjVWUxwj2R669czI2kMN8XFi/3xxLmROPPEVPzH/+39MdB/Isc1Y90Z5y71pkHdkDPMbhw56g2U5TSIdhybaMdtp9OJB9Og0w+Xt3qjtbseQ/2Xo7/vco59NSbGctzOTqbIma7vWa5lKtuTaX465XbOABMTmVK2cy2Vs+nATk8snV2MK2dyLXVlOz71zo/GAw88EkfnjsVIM5uux3DupciTE93XJBXGUM5IbvJzLrLDiAGJ7IyJo5ZDMRLGot273/3u+OhHP/q5NI4xolP4ykZs+qLBCbVD35pLO86Irmvl4BVoBQbX1OEDTbSafmnUV+aXozUw3gTIifZijPW3o90/HD1Tt8b67nSMTCf/6Uitjb04dnwqlhdXY3pqJtev7bi0uhiPXjobuzmDylDmhifihbc8P9pbme7vZMDMcbey/V033RFHJmZjZyNT4/HRTHsTv9TFwJB7C7nuXPHjkQz027mE6L8SPQOtWFsVwL2IkUFmfzntwi+kcn7vZGaWgYEORka6Lz1wQHKRnS7IzYnhSz8CnTrfbWLT6uDHntltPfHQzmNMtGxwvpbl0G86MQSFgglnUwhbs2gZYBmDPgAQ4foH+jKKz6QxRCo92w0AYL9ZK6yu7cfHProQv/D/vjfe94edeOe7++LsuZfEH75/Ln7lV/bjZ//VavyHX+jNrT9+7/fW4onHE9ztXJdkSrabM+r2Vjpvey9TrLUEYj1edMdOjA/eG3fdshgvvPVS3HrqYkyNPJGplTepOjE8KhXdS0dpx/qGAJRppEcSV9fj4+mgV/7oXDz6vgfjyqcux9rDK3H14+di7TOX47Pv+VScHM4Ut5VBqqf76x2ywYJTMBZRvWZNwYozmsm0g4s9I9GGIVU67VrRgR1M9dNfYXw129qbSWsGZ4DGlrkYVyrMYGU9rqFXRdCoIEKXXjTRRvv+YzfH7sTNMTx9U0yNDcfshBct/EpoJGbnbkz6S7lMmIyce2M9M6KppLWTvAyMDsUnc+Zc31jOiXU3Z8Xe+PpXvC5e/6KvjONDk9HKpUs7ZRlLGS6tLDb3CqS0FezOnj/XrEf7+1txwwkz+1Lis5mZxvHGIff2Oxkgd2IrZ/OhkclYS50NDw7lOO6j7CUP242dwdNMSh44yPLgBpfKTMjN+eAo6JUd04fiOh3o7xqsq821LIeeEgNEFGdEjIuy1YvOhKw7w0DSpjGAdN6aTcZGPejPmaIvZ+eMwn39mTrveqQyHk+eNxPdGq3tl8TZMzNx+YKX7m+JRx/PtHHveZlCHY2N9dtifen2GBt+YSr1JZk+9cZupkckb+d6q69nOO689ZY4NpXBpfdKHJ3eivGhC3H7jfPR2fhAOu18zI5fjZ49XzwcyFkhHWEonWxyIuavLkan1YmB1kDsnM919x+djfHFdITz7kQPxIm+2bjw0cfi7Ac+G3/wK2+Lwd2elKc7k9U6kOz2dWwTwRkM+dUrHNDSAUYKQ4KhvZTWXc4mwCV2NXvaO681OANyXHqwMVLOWGttMzEjtNWMqy8+tHeMrvZSQ/xMHz0ZA+mQW9uJTY7R08mAuJmpbGZBC4uXc1Y9lhnKfswd9QLLQKyvpuNnBO4M9saLX3lPDMzk+rOnncFyLKb7x2Nyrz9uyCWN0Dx0bDZ2h/tiJwPlYM6GkxPpyFse3bTixPFT0c417tT4blx58mOp0Mdy0l3PNWumuTtHM2Wfi1byt7axEOcvPJqz30STrc3NTeX4rRjJADw+9sc/JiBXyepdgMKALmQvzi0/4AUX2NKBeph+5CMfaWZZRT1617oc+gzLoAhYwtkzvpoBKpITWDttaoEvknp2upUKGk4n6evvrr0GB4bjsc/uxB++eyfe+57MVTsvT3BOZeQ0m+c6uSdnnSbJcvNhNefjy5lCXYiN3atxy23HMtq6YQDwqejvybRvfTkdMo1oZzPXoZkqrbYSmM246VQGjIHz8eK7euPUkZ1YX3kyRse9hbWfa6iJmBybisuPXYx3/m9vi/713pjK1Gw4hmJrN9PXTOW3d3LttrSZKXhvpnLtTL2341Km9EPD3SjMGDiJIGV2gwNHq72fAMKg2prhZB+ifDkP46pIDluFATm21x+2zhkQXG1mD1gbBw+uc0LGq506zmicMlz96Mu5vfaygeXVtRjP9aQUtZNbO2eugaGBGJ8cT/wzKOSSIn04ruaYExnohoaGo93Zax7TPPbwIzE3NhPHp07E0ZFcD6+3cqbsj4mpiRicHMvlTK5Bc+tNOfHYTv3PzGW7/Qy8Ld8/9sjlUtx4eiRGR9YzG5vMZc2R1M3NGYwHYq+9mWl7Txw/MRUDGSB6ErPFJY8LJ5p7DF6mIAubMzuSFybszJ6s8LZ0cQ4T+NBZtcHXK1/5yvi+7/u+5tc6h1kO3WHl9GYAYDAwwjG6SsFENgYnYtWs6hpDU3f+yfPNW0SK2WFyzJ3gqfjkJxbikcdH0hhO5oxpzeZGw8diZvyz0dd5Inr2M8q204EzWmfeG/2DrdjctrbJdDFn1q0tX2rINLu9FRtpjDs7/bG4muuxxVNx9tLp+PRne3LNeSqOnxzNdeoTMbD/WBybSTdOvk4cOx4rCysxkuvqRz95f/St7MfVs1cyVOzH5lAaYu9irA6txebwTmz07ERvf19cuTQfv/fbv9e8dbPV3ITq/vCczJyO4gU3xkBOhgED2LnOeRmW9vDTjjGJ/ApsXUMHhgxMPxiq45xmChmP/nDXxx7dmnkFBRlR3VV2rpRx4sc45bwceyxn9ksXLzSvIw6OjEbPYOKe6fBiLjWGhnMGW1/LtDdT+M0MHq2NGJ8abx6/9bZ74pW33xN//eu/J/7mm78nvu7uV8fpG26Kq5sb8fj8pdjN5c/uXvdx3okjR5vlxNbmlqdCDd/bqbfd3VbOoumUE8MZKDNFX9nNdevxlHEy+ga2Y/ZoOu2+100HcwmVwTvjeyt1L2XeSYe/cqX7lwYFJDLCjo3CzrklgyDGQclNJ66zUW1Kh7IisyuHhWsF0WtdDtVhKdjaTHpBuQCwBw6BHDM4YBCeEZZTU5L2TarS6w7qQPNmTKeTM23PRNxw+oWZmXZ/D9vev5IR9Fx87/fNxj/8kVviW77Bo5pLmVLlLNQ8dBhK5WaKuTsbV6/kmifXQZm4Zlrbn86UaeNQGv5KKx12OvYHXhkrrZfHk4t3xNkrHsWkcvrW4/bnjcbESDtOHj0eVy/nOmx8IkZzdp4anIy9te0cK9P/9mqsT3fi+/4vPxBv/XtvjZmbpnOmzVk05ZzIVPCuXOvt5extQb6y4hW77veRyC3C22DGWTkQXBgBB1NXdyc5C5wYEqzq97DwUo+eWQE97yc7159zcUKzK/qMTr0+rnkn2169PozRMSe3d01dObvnlc1P+pbnY2I0g2c62oWLC7GyuRtPXvE1/uRjsxXjo5PpZJ04diJT1JzxltaXUneDMZHp720zN0f77EYMXN6LE4PeF96Ls6vz8fCV8zGQmchg6n3lynwsXboarQzcHpWtc66dzBqSh8nJ6RjKdPzMk1cyf85ZsDMWI4P+vEc63uBObt52Sz2n3Mx9MW3oaKbmGQcyY3PzqfteuOUGvOmj7jEo8Bf82Kv1v0/MkJntwgKebNXSDo2yYXQOw2kPfYat2ZRhMTbgcE6GWQK7ycG4gOS6AhDRLFdjTUTdaLUT5P1YXrgclxO4333nu6KVyu3kWmRv/8H4uq8/Enc+Lx106MH4iq8aiRtubGW/i9k7I3BkitiMM948DnCLfzDXS8lEpl+ZovUlfwM5+6xMx+X5iVzL3p5u/rK4cOlkXJ3PGT+VfuHiA5lereSayYvqR3P9tR9PXlyM+YsbMdibNHNttDvWjhe98SWxMtyKgROT8cpvfV3M3T4Xsycmchbqi0tnnoz1y2sZ5TvN2srsR2aOBgfOQ+EcER7STXi4zgEZlD4MQb228GVQ9jCuwmC0Uc+xOBk87emBExoTDe3KwemCfurGFx3Veto4+tAnuuoY6Ur2HcwlwsDYXKawOTPlMmbYWnFqOjqZ0fS2emIogxtN3HTk5uhv78dEGnlfb2YJOf5I0uukLsfGJ+Py5mL84f0fzOXLWrTmF6JnfiPuPnZTvOYlL4m56clYWV7KTDYDTDraSKbSsT+SAWEkHTtTl31/+nM+Li3cH2tJZ3z8pswUpNJHUpcbaS8RE9MTMb+4kIaf6e929zEXvNkjx4NFvfVEH7AiKwwcw0U7WNBdZYayEl/9d0w/nPYwyqE6LMYJBBDHQAAMRdd1RsFozBoAYQzqnO9xqFyvet62kCCPjg/GQP9ITE3eFH/pL/3V3IukntUuxPSsRxZXc43TzuNOvPRl/saJHyEbazsGcw2seB4q2g8O9cflqxdynZtpz1jOhLujGXIzym7kenF3Jw1tJNa2B2NxOWenrf245aabkh9/fMpMthljQyOZGt8YN5zw0bB27Pe0Y+7UbNxx9x2xtbcZexl3Bo4Oxau+7WvijX/1W+Keb31NfNtf+4645UXPa36ZQqEchLyOGQln4pTk51yUz4HKoER+jsWQ9GVE2ukja4ErZ2N08BP1vbZZqZv2aBuLwaFpjwfGhz4aDNI4TXaTuhEI1HuZgs60rzvKxj19g7fMlhsHHMyJbCRntMGevZhOHo4en4vdrUyh06EvX7nUPNKZmpxK5+rE0dm52NreiNm5PB/oxEZvKx5YeDwW+nP2nMvlgRlwYT2GVnfithM3xOkTMozuh/d6B3JtPeS59m5cvHAmTh5LZ4vVGO7PoLpzJgPiY7G0eDY1noFiezyXSbdkljWWy6bEu283s7KcIMa6z1bZqCwQZuSFLxnJDRdZ4EEMYA5P53jR3jmntUejtmtdDtVhGSKBKJ5worM6e8ZCIMAwDsAUEK4xhqNpFCsrG7G5vhszs1OxvLIUk+Oz8b4/uD9++zc/kG2ybSej4ERfrnVSAaO5dmgnsO2luOGmnGH62ilgjteTadjSQq6jtmNhfinmrBFbW2lMR9Ix27GU66nBoeOxvj0U49NHMmXbiKVc57Q6aQJrXk+bjbPnHo7ewSu5LlpI28qZcGc/3v/O98ZnP/uZ2M2gYa3lEdTiymKMjOf6LdPE/vGEd3Yg2seGY+T5J+Pi/mL0TnZvCs2lscKmZk1rxpot4QUXjgoTDijjYFzalUEpaHHMF7zgBU1dYcj5GJclCYetrIbDqoM3xyyd0EHNLHRlTLy5jqY2Crr6Sw3RxFeuKmI4HXVrbTFGc3kxks43mfQvpRN46eRYzsJ+IHHkKH2uxmrS2M/0enn+SqbSw7G+kzP/DanXnFkfWTkXnUnRrjduPHYiXvOCl8WbX/WGHHg3Vhb8KdLJDLCjOcN6WuDXQiMxPXU6Fq5s5Jh9cWSmEy+8cyhuumEzU/TPpoP6UFoG4/Z02oPnq7lOzbGteyODCkeFiWB20A7JSx/q4CoNJq9fPMkqyobt9THz/tAP/VCzxlevCG7Xuhyqw1a0IrRjhgAcayGbOnuGSPGE1140KyOdmXYL3p+K8LnK8Zi/Op91c82rgKKzNaa7wxM5C/ekNO7i7mR6NTrmruBYzq99zRy7v49uOl/OrCLmaKZffsfZ2t3KdMlHyNzRns6+1nm5ttseSAfsb5777u1vx9ETAzF3bDDXYWnUm+uxvroWd911RwYS4ybd/sFMzTLFbd5zzXX6xmasLK7E8bmT0VpLWTMNn5iYbGZ0sz05KZ5SzaScR5oKCxhVtFekbYxFfWUlzuGqcExvHjmHoa3wZjwcvx6fqbNnqHCGMV7QraBQQQJP+huL0eKJQ2tvhhdwzLRPPH4mdtIxJ8eHMyNKQ0+M/VZ1dGS0udHjVzIjwyPNzcPbbrs1dtp76Uy5tt9uNffyB3I2/c0PvD0+9NDH48nFSxl0M3fd2M317Q3xjV/1xthfSxtaziCaYy7mcmjuyGz0dtKxlvbj3PlcV2/dkkulk8nTYM6aEZtbF2Jmaj+OzPZn0J9pAmArU+y9/a3mbTe20t87ldmYbKT7F/QFSrjAgPMWFoU3pxQsba5pC5vaw8TXJuDC2Q/DWZVDdVhMWz9Jyw5GJMYAAMC4+wksxiZyi2qMQ51ovry8mGuboVjNmXY6Z78jR6fi0tX7Y2QyI+rUQDprriHWR2KoN42/PRhXly6nk52Mez+eTrPl9TE3jsbj5CnfKRYkvASQ0XQ115n9Y7km7UlDm8gk2S81MlqOpnGmY0+N5uzcOZ+z33amWHtx4fxC0huK7Z1M8zI9Q+ujn/hQnEmerYl7dntyHRYxPpCp/FauMfdzTbk5GE9+9Gw8+FufjI//4nvi/nd8MnZXcr3a2/2ol40jMYBKu+DAMTiZvWtmYM7DCd144uCOGZoCQ221gSv80IIlo4O3dM1YCtwVjq4tg0TXjMogywDpCh94QI9z0osx0KIf1++868UxlGN7jXM7M5dWZh+XLuUyZWY6brjxhgwO3d/qzszMppwLTQDyxtjo+Gis7KzHZ5cvxCcvPty8nhhbGVjnt+NF06fjBbO3x3jveM6gc7l8WYy+waFMZdPZ3Xxq3hVPx9qdjCcuTsb88um4cDVn3gycqeUMOlsxNjwVixkE/fLKssWP62dmJ6I/8/b+bLe7046bbrq5wQD+HM0GMzfl4NPwmjhoU081HMMQDnCpQOqLE/BRYHgY5VAdVnGXjeCEI5QIz+AYpud4/oSCc0YFCIZIWLPNYCqor98zyXYikAZ2aT7GJ0fjjW96abzoxadSLWm4kUrcPRbvePtDGdFviaHRmbiyMBgf/0jO6uHTKP051adTp8Fs5sy4ueHncx6JpLNHf/TsD8b05EQe59oxI/PkSM6Ew+nmg+fj1PHVODJnvZvp4+hdsbjgyw+Zlma0H0jHfvmrXh6v/KqvjrGRyebG0/mHz8fZB5+Im4/d3NwBXTmzGn/4/31XrH7iydh9cCnaF7ejd6v7MWrrWLIyeA4JG04nYnNERlPX3AU2y3FA7aRfUjR4cSbfqKr1p+tlLIxPG0bm2J1ka2LjoseJbIzMWOhqxzA5rGsVYB2blctQjSOFtvdSy8zMkXSokdTXQHSS/uTRU7GwtBKbqxtx6223N3TcjFpLvW/m0mRmera5C5xzVfze+98Z65m69uX6tGcjM67NDEwjR+OOm+6Ii1fmY7cvdXJkTv6fQdZf3V+O/T1f0xSQMhPpm4ueodOx05NOtpy2MjgXe51chqVuBwYGmxS40/am2HY6ZmYxYwO5tMm1Z3slzp8737wPXTiRDf6c0DmcBUJZh3q/EHO3WGBjt7B2nb5MONrABMa2a10O3WEpW/RmBARjEArDLOcFAAPx8jrDAILI1c51obR2NZU+lGvNPb9T3UqAMqXcXMg1X/9eKutq9PTPxMc+MRi/9pvS5DfGf/xfz8bilZEUbihnye3o6Ww0s+REpqwevDP86N+N1n6O215Lk1mPmYnluOnomdjbeF+uw56IwXg0bjueASRn3oHJnNXne2N9cSzGxyZjcib7943EbXfeGucvPZGxJGfjjPwjm/3xif/84Tj30Ufjwr1n4v633xvTWyMxnmthifnmVq6NhnvjaM5OXsMTxRkGY4YPTDgS5+EYNgbDADgLA9IGNn5lA1tptVmgwSuvwZHRwNExWoImg+T8xuPkDNA5o0JHO8d0pH85tn3R1NdMhG8Bgu6GUhdPPvFQ9Azkmjsn/O31dqa+uTbczBQ7Z7GlKwuxm7IOwz7T5p6RdCCobm3H5aXF+OQD9zWzYG+OwTb2MpMcnBiLxxeejHuvPBi/e+8fxG9/4t3xwKUzmbLlDJh6HPPFiXTY6Hjryxq6nVmRF0hGY2lhJJ2qJy4sDcTCZjpvb67fU1d7PZm+n/Crno24eG4917O+dzXRLE/8EB6G5Ks0mEPSBb2QHX6K4ObYBh+4m3ys6e+7774G9yaIPWXn17ocusMS/P3vf3/zg3OAEJThic6MgTMzGMYmRQSSKNc4eEbcVq5zBigj//N7SC/9r61fjjd9/V0ZyR9OwNxB9Qz3jnjP+zbjX/4/PxFPPHYi2p3j6UhpAPlvJ91ldWM1rixejeM5iyykgnY2W6nITJ92cxbp9cexWum0Z+JFd5yNuamPxOkbViL2LjV3qR9/YjXTqFOZas/l+tSsk/zmWvfi/Pn42q9/bQzN5CyfI/WnQQ3lDPrBX3lPPPC2T8b4Rn+M9ef6vDdT5Bun49RdN2dfryd2HxWIyJRr4wQCmI3ReFZqxlXPobW3TlXg6Jq0lNHoX45sg5+t2sCaHhgb+pXi2XM6Y9GJrEY/zssI9St+KqgYSwAQKDhyX19/7A+NxUZ62tGTJ/P6bmYc+zE5mPtc/0+MDjWP4jY31nLd2n0Daqe9FeuttRieHomF7bVY3VyNzUyHfeIlBvtjtZ0OsHwp3nXfB+O+Cw82j3kups53e7xfnfaQM/N+z14sb1yJsYkM5qOXEpNzMTyYs/u+YDKTGr8lHfJ5SXcjdvauxJFcDezuesNpNFNhHwP0Q/juXyaEmSAGA9mPZRysBCW2KbhxRE7IPrV3bDO5wN5eG0U9vRxGOXSHNUtYYxGccQCmHgcwAhsAvEzuuq0W7rOzfsQ+0NzU8S0gb7UM5eTW6d2Iqbnl+KZvuiWNI+l4prZ7PGetl6RCb0qpxlOhqzn7LmRfd/w6qdipDBCn4szj/kpeXzpizmY57vTk0Vhe3I3JTKUnhgean4OdnFuL2emljL77mZJl+t6ajfOXe3P9NJEBZL9x2py6Yy/XsVc2r8Zqz3rsDOcsO5Dy7PfE9P5YHO1Mx+CWDCDT7xOTcbl/O+ZuPRnDI7leeuqbQpyxFO0TMWY8BsFY7Dl0rU2V/197d9aj11WlAXi7yjXbrrIdO3EcxzhxcKImDh0HBRBJCDO0GIIAgXIVLpAQV9zyB5D4AXCBhITEBYMYBWIeIhDTBQkSEKJuBKJbhOA4HqpcdsVT7+dUXveu0+V07NTXopxvSUfnnD2s4V1r7b3PPt+greRCgghJZANfPgMsoZAgktjwdI2PhMTDkZkD9vird0hWs406fSW2/nTjO/6kO50NBt0z74VzNRsWygaf6/Xjd3XwunD8iTJSB8Pd111bk6jqcO5093M6i6c8xvjAYsWr4j2+2SejNnZf7thQdfdce3JpsVTp5djZhTKyZbQ+n1woC+fqUrom+vimmbLg644b64xX22+p0Gzd4kvtdcUw6TvVdcWx9aXl3DPb66psa9l6zXg5eeqPZeHkH+syer7GSfX17GRdLsNn+WdT2cYeyWpwspqRtLCFIXxh5ppfHK7hAm+DnA+dPPjggx12yuKHtaaBJ2w2JgQTACQuhxudPcNa8gHD2ZY5Q7WzSXKkLnu3bV/+GRgj+eG6vJpfOFkT08cKnyo37D5fdmw/WnZdV/lvOFKP6nX9x0uZ3TxaHXSsjNZIGKkz8HhNnPNn66hXl6cX6khdo6o+Y83X557zZbQucx//S30umfd+bkN9JhurS++z5cjx6fLUsR3lSD1GJ/bWurqcq0vfJ6veXuGMjI+WbTfuLLfff6gsbb1Qrr3t+rpAq8E5dr4snj9VxurMe26uPi/euKn820MPlKXxc+Xw0091DpY8ZjDJKVgkCKzcs92AJZmy6oCXYBIo2ga73/zmN+WXv/xl92wlmeGnX2YBeJslERxhTb4ZFD9l2jrDPbODwOM3SZrZWl/BLMD1x1fZaA3+0ZqsJ489XZ6cr/icGisnz46UUxXvv/zn38pNt+yvPttQNtUV0ybPnOd8cGJzma+POiO13cZzNXErttMj9fGhrkhmfDXvrPXR8oDka3fsEEN2dSXK4mKdwafrY8Sp6ss6c45tPFEfV/zu1MkyN+tXLZbK/LG/lU1+t2tuvrZdrHFQHxlOPVM2bzJwLNSkr4FS88oy3+xqEGQvDPjAKxqDGSxg4NHNfgIM4JWEddgf+MIXvtD5BeExCBro92EZwqGMZAgnJ3EF4cGDBztQjE4MFLCWWgLvf56ltlXAttZZ2W8sbS8nji/UQLOJtFAmxi+UQ3fdUh577OFy+8Fry1NPP1YO3DJZ6/5c/vXl2+skWJdu28+UG3adLTt3P1lu2ne6zGxaqqOtHwabLJvr88v5DT7qtr387chkfaaqwToxW47N+8PgreXPf62rgnP7a/3OuuzaXfstrw6mZqbL6TOL5YaX7CnPnKnBvXtHecn+veX3jz1Wduy9vpyuM+/EpjqTnjtabrvvYFmcOl227p4rs9fOdV/x8v1aiZlAgRFMBIsgkMiCJ8+REhpeWZ5KJDgJGklr0wlpg5fk1s+1ZPR9Y9eCPkthMyNeIWUCkj748gddHJKVDngh12Zagw47jlWfbJ6aLuf9koOd25nry+GRneX87IGyODZbjswvlmt3bOt+KaJKqsl4tkyNTZXR8clydKHOyjWJjz5xpOy4pj7K1ETcMXdNGa/tbr5hb5k/fLyMnR0r18/uKnvrcX6+DoR1hXSsPhpNT2yuz651kNlwumK2qTzx5BN1ID1XV2F1wFzwyxYeff6jzrg1wU8/XWbG6zN8HYhPnlr2oS+V+OUK9sIW7gZIWIlV5cqcM6gp5xuxrY8zXO0pvPnNby6vf/3ru9hVnsFvLWngX2B/rAax/81kJAMEBgKKwDNyWQ4LFGDkgwRmEsHlR9QEzcyMr3n5nuVc5/jNdS10ti5xxsYXy8GXX1uXeM+ULXPHyp2HNlWH/ancc+/28vJD4/V+pNy0/3i56+66ZB453L1XHR3dXJ08U6Ynryt/+vfRcnz+xvqcs69MzhyoS9g95e+HvQOuo/eFvXWZe2NN6tmatGe6WcIv9tHDzjWHT9Tnt41TdVk5O1WXa1Pl+lv2lKeWjpUbbttTpvZsLvsPHSgTdQlmk+T0M8sfsvd6QYKyPzMtHGBj0EpyZbTndJgIGLioQ57/Jb3BUJImiIKzmQGud911V8dTghoEtZFw8NYmiQlvMvQnR3s88dafbwyw7g2qBhSBvHPX3rpyOFqu27OvzF+YLk9v2F5Gdx6os+x4mdiyrQ56lX+1fbOvshl4t1Rfn1isjyv++XxX2eNL/mWsXHfNrrJ7bkc5cMO+snl0sty+/7YyfW68vHT3zWXn9LaatPWZusqemJ4sM/X59/jRE91jzejoUpmpS+exukpeqol59sxTFSP/0F4fbWbrFHph2c6lmqwbx2xO+TJIffypA5GfqoEnm/iGPTAyEDlLYNjADA/xzGdwgXEwh6W6d73rXZ0/+SzHWtJAE5ay/s3sU5/61MVRShDGSCAJ3De96U1dQLg3ygPQqK6d0cpPlM7NLQP4j8N/rwlpJvGlbV90/0eZ3TJeQdpY9r1krGzftlSfmb0zs4RarM9NdTk44lMvdjevqQ5YqE5d9JaobJzcUaa31efa/zpcxqe2VPkTZcfO22ri/0s5fnJzOfXMVA0qH5esS6jqEPqPjPgmx1i3ETZfZ5YtNUl9sf7Jqsfum/eUpZGlcvMd+8vUzukueeeuqwF71vJp+XO5+goMicZ2ZRIFLuyXBBJDMCRY1MNEkmm/jMnyJ5L0+9WvftXhDWM46kvX9PUNEonrGU1fwSUpDRJkKAspp1ue2wRuAjZ1Znc6qmfDmaWTdcUyUTFbKvtuvaMcPlFXMafqspe+iwtl+5Y6AC+d6V75bKnXJ+qsOjEz2W3+zdVl8uSGOrjMzJabdlxfdlY/HKyJOnV2Y5ndMFUO7N5XdkzNlht37qoz48myaeuWcmJ+oT6veh9s17f6oMrxembr3ER9PJqpj0JH67LXh/ifqM+r1YcVDyu1DaMX6sqoPktXe7vNzFru52bgbkCEhTN7EQwNoDC0elGvzPJXHwRDZQY3z/T+wS6bgesuYTlUYHnOMsMCYjnolz/25VcjvMoxagtI4KgTHBntAQMUySrY1QEVSWhAmqmWZ4/lJavPm+IncH19Sn/PKn7gm1x64X/ixPKXyC2L9FP317/6fWD/SrD8Sw10oJcAJk+/6GBQ4cTIkjw2cwSiT/W41578PF+yx5kj8Zcs2sVGJLnYBCttyYGfetf60Zte+NCHTXR1D0P6wESSSzDX2sQWfkHau6enOrzwpyc8LJ3pQT8zOjvo4Tr2+LogO1xLaH5VZ5Z2KKMH3nRjL13YsFQfD/CerMnne8KLtQ5/OB579jec3PvElE9P1RTosPeLH/rBHs+urOpvr2MZU//IMF5n1OW/haGDdp2syodeJgd2u4cDncWB99GwVMd2+jqz3c8duccrPlTni+0f+tCHyt13393ZhVfarCUNdNOJsgJDsHEWIzgqhvpFe++vAAcEDheQnIAAmSASwJZ+Rnw8OCgziiWIZcpykPqngOWPzpEr+Ltn4tre915dc1qc5xWFazw4y8cflSWg6Mwh+CVJBIB7ZLakN73Ix3/btuVlJv3du7brqD/bJQH93SPt9KWD2U8fScTu8HCmC1lkso0edMZPULunKxmwcZDNTvV4ShxyXStjJ5n6sYG/YEYOG/FSTw5/CUy66Ac3POgerMk0AxmEBbzEcOZTukgcyaivxCIvGDkyIJFrUCBbGd3wwV+sKMObLWKDflnmL/Na3mhD8GEv/LRnG15wJJssZ3zVi8ckuXb60lM7tiLXDjjQAzY/+9nPOszYlnZrTQOfYQHxgx/8oHMosBnHUIAAEPCWbO45XAAIMHWeGRiPhwBX517AxEFA1hewkgkPgQ4wIOunnSQ0cuLBoeq04Qw7gs5IYJFtM8fMxIY4iv7aCW6HQYI8OiF6Cxj6CEqBQtf0F3R4k6FMP20EiXo24Jvgd7hmA9zIFpx0ynOvALGCYRe79Q8vdrJd2yx7yYcnHelAvnaCGH/XApVMbfFjE7zooA4uBlpldNGOP+Bh88XA6p5+luHqk3iwJoNt2tFTHV3050+6KoMTGfyqnWt4Sii26mPH1jV5yp3pqQw/fVyro0fa86V79V6p8Y06PN3jAUcbemSLH/q7Z3Mw097h3gDwlre8peOFUreWtKEqPZAXRtg6Hn/88fL5z3+++64g5+UvL4CGLInzzouhAgQgwAEqpzskkADnyMxqCUpBqwxPwa9N2gl4ASoY8XMtEAQMfSzfnPUVKGS7jjPpQQ4+5NMPH3IkgtkkAZyAl6za4+saL/YloQVVdPeO+g9/+EPHl74SBUa33nprlxzaK6MHnvriSUczkFc6Ag0vQUaWOvzZQiflbCNDYrNdHT+wiRy2wFRfge5zsZHlEzzBAT86wdGzGizo6k+78TLIkiMx2ZuPUbqWjPSDP77KETvgx/8GpAwuKIOP11Z0hAW9yMILTzr7vLoYg4MJIDHATvbia9bnE33oxQZ+dK8NbPjJPXtTT9/M0mIt8ct28tTT2ebeJz7xie6tB1qXCfvTn/60fOQjH+lG04ATsJEZQKAAQb0EBgYgOJSzfHXMJ6XUp48RT8AItiSvoNAGb8mmHJASQGJyhp08CSawBIHAoZOgRvjoz4GS0UwkkYzQApEDBIJrPOmhrYBzRgJLcukTndhELhwEAjsFnkAzQyIBpb3XYJ6F6CqIlNMDHvqQK3DwsKknuDLD0o889sNUMLHPGe5JXmdtycOLznjjoS9czGzaCnK4IIksodlgsNHH2R+eJWEliXp40017PsOPXNfauCfPayefKScr2EZ39fgYACSrpCZTfWIMwYg/xY3EUk6GpKI7ufrjLy7wIT98IpM8bfHgQ1i4hi/e2jhgp86ZnEw8H//4x8vLXvayTid1jrWkgSes38v94Ac/2AHOASiJBCRtGAwEDg8ADuAqlwjAQQDVzn1m0CRsABLcRtQEKbDV40MP9YgD6MFxruNY/QSahNPfPT3JphcZyiWGOvdGYP21USZQXJOlDxLMeNIXP7LoxE73AhMvCSaB8NRXOaKjPu7ZDz/3ZOgTvdQLavrAL/Jc6ydh4EZ/POiqX2TENv3wjE14SPDwc9YOhvgh9erc0wtvNrjWnr7Byb32rhH9yCcT3+jliExJl0Sju/ZIG7zJ0le99sHLOXLwdyije3gHz5STj7/kxkNMaZMYQOrJ0+Z973tf+djHPtbZFDzTbq1o4M+wRldJkueCBKAzowQacOOcPKO5B6I6QGvnHgCpA7Q6fLVzdh+glTm7Dw/35JChLO1TFsILKSMrPKJ3q1fK3GtLRtsOL+WSJTLCF7VOVaa9ttEfaY8/nrE3MvR3Tlv3sEk9nvoqdx0eqXO0QYvwCl9HZEevtEfKYgO+0TU4RA/3OStLf9cID9fqHdEtPNQHS9TaGPtcK+OvJD39lIdXdI2OrRx17NMvvNWFL3JNj8hTb9Xzqle9qvtnAHKR+shaKxr4LrHPuFoeMZYhyoCEBDvQ1ClL4gCAM5B6I6qygBunJQERHmkToLWLUyPDTOFaHcJfvwSqa/XKUxcdXXMmG1zjkbYtz5xReDhiU+xQx4Y4NjwSHI7oqy8dtUOw0hYPB4ocAYrSFuFJrjPiC/3w0Idd7nNWRi7qn2O/g176hK/71n5tzDitX9I/+il37Yi96oMDfmSkHA7u489ch7d22rT1kaVcO3yUx+bEZuRGl/RXjto24UOeSclehPvIGgQNNGGR5zBJ+7rXva5b+gEoTmAcoBKMCeiAEHASQIATqMpzKLfE0p6D0h+Y4YF3SJlDG+XqtU0bOoR3yuIcpJ8VQnRyIP3iXJR2qY8s9eHlbOlFH+XhmTrt2eSMnNWr094y0702sTW81UuU4BXd6OFwDzfEBw71ylzjp02rK3scka8tXnRw7wgfbdS1bcJbnTP9tEVkaRfe7rVxwKhtyx5to0/kwCPt9AlP186W0ynX3jX+7tWx2b3lrXu88E/M0k1b1x7H4he8tPHoheKH1K8lDXxJbEPi0UcfLd/97ne75xoGM0aQ2SiwBEaA0j5O42Btga+O8QlA9UBK8AI1fR0BKsBplzpOxQ9fh3r3Nlna5zA8MwCo1w4/O5rKM+prx7nKYps6ZTYhPIeS71kVX3o6EH6eJ1HkKVNvg0oQOMiP7uxuZUeWNki9Z2X1sUOd4MRfnXIDDJ20zzOa53Zn5EwePnRwDyM88MKDTvq7R+z37I2v4NVeG33pyVb1eNLJfXyoHB8rDv3YhPBST45rfV3riwfd8ZZAXinBLuVWGq7x1od9+tGNLFjgra86Kzk228xkCx7q8LTZpq12+r/61a/uMPReGikXPw888EB3PSgaaMKGvvKVr3Q7jYADIAcKSK8DfIUsICWwOUVbgcJxkoTjAebAwwGYOCIBwRH6KMcXP0Hmm0AJQHIS1OQYVDjbbrIz/ThKO208nyB8PadYKUgsNpBHd5s89Iyj8fePZna3yTA42W3ET1BqS869997b3etHT6sRSe5f0JzZyS46shNfslz70yUYKUuCsNeH0L3isAOdoCSbTdrYgbarHVvZ4jUHjLWzk22woaty8mBx++23d/Lw0M4OvXty4K2tVyp0tnsONwMs7PGElR1/CSCZ3vOe93S73HiwT1917JUMcMYzdXazlfO1xPCodd9993X6se0Vr3hFhwsc84dUZLqGC77s0h7OnjfJhoPPs8NQG9jTD099YWSFGFv4nU/f+c53dr5/29ve1mHw4Q9/+OIXWQZFA90lBhzysvmLX/xiueOOO7ofqpIYnPWLX/ziYsIKFmD+7ne/6wKFgzgTiK95zWu6Vx1IkEicJC4HCgyzOD7A51ibXZyFp9cz/koBL9eSwza8jTDgCxLO8Q/aRky6cLxnEmdOoJcg9a5NO6Ppa1/72u49M14///nPu3ZkcKag8Lri61//eqeDwGOXQGYDx3vu8SfA+YSMAIWR+3e84x3dF/8Fp9GdHmw28OUVksR7+OGHu9cIXg0JHoFFLh5sMhPSic2CUGJp592qQYOfyIWVds50oSscYM1HsIazazzxpof+gp1e2mT2lqDk4CnB2YofHGBHxqFDh7r3t9rzm4HDLjodlZnxYMluevCpvnQzeGgHB/przz+xR5K5hl/ihHw40Mm1/mSox98AqVzS8lHsJ9MgrF4f5RlMyHAv1vEeZLKigSess1HMmTHKgAQUQZ226oAMTI4DjACTTIII4Mi9ekfu0xbhQYb2HAFM/F1HJw7Xn16pV2YEda+OPnikrX7K3AsCfchKm9TThyy82+BQp49yFCenrX7pa8Y1+OCtDP/o6V57OinThv3OymClnSN66x/5SDly35a7xjt2IG3V557MXGuH3EdesHBOOxSeaReZ2qHUaac+fXNWliN9c+7LSXmuc+iL2nPa9utauQgudNVeXXi3PJRpkz6DoIElLGIY9gzJPXLvmmGrGdcC0QKyWtu2frV2kZO61olxQOpQ2vZ5xIa2bb9dSFlra9qlb/qs1r/ftu3jCN/0a9vm2tHamfJWF+S6JeWxta1Ln7afo49J5KR92y5l0d89/Pt6ps51eCD9Uo+U69vXN31aXjn3efb5hdry0GpykHuHOrRa37WkgSbskIZ0KRJ2gw7uq5GWh4UhDen/mYbJemV0cYZ1yrTfpyxjkPo+2G3ftNWmHUWdh066+on/nw2pi8/Dnslt0mQjyueObRDZtLJrbDPH2fOxTavESfi0seOsPHVotZi8WmlFwtrp8yHs1ngbCID0CgbIfXD04yTOsQNrJ0+9Mn2V2420K5oNhiFdvcTnSAzYnBNTvrTg7YD4sVHn3Xs+0JFNNq+f7IYrs+tsdxYv8eacb+Kod3ZIbq98vDLT7sVAKxLWT41885vf7IAzIko2ANnV9W7KO0P3LSVhOeDTn/50t1spwTnL7iVn2LJ/97vf3TlnSFc3SSRkd1xMeAWGxJNEFRPiQL3k9abAq5kcv/3tb7vXVV6VSUbxJYY++clPdrElSb3iMvi790pLbL5YEnaFlYAAom/PAwkIQJd8Zk+zryTmFOeQJOYEo6Jyr1gAmnbeV71YAH0xk+QSC95besf+ta99rXs9ZSmcT7SJiSSrd7EGd/Gi3jte72y9//au3rtbJB7FpleB3oeSo72ltPsXE63IImD5ZIeX4hIuL5W9vAaQ+1B/pjXLGi05RB+g4iGJAZ+Rd0hXNxncfeDFc6pBn++9jxYfzhJVgppx3WvvEE/OPjghfiS5pFWuj+W09njiJb7cS/gXE634aKIRzqd/zIYAy0f5jJiWMp5HAOiZAbWzJhCBmcSU9EZFMzTAffoGL5RkB3qf1PXLL9U+5Zei1fivJT2XHS2tZTtt1Le299u3dej/kttSv+/zoZb/d77znS4ZxUsGfPfaSFR7HAZ2saJe3Jg5LW8lrMQUbz6BJr5sTOnvk2SZTbUTUz6NpCzPvi+UwmM1vNQ9Hxyfi8fl0KXsWTHDGrGA6CdHAG3pIgHzsThg+4hekjqUEU9fI55P2yD91QFVsmrTHqh/j1ar65e11LZpD7I5VzCwI0f0dbRlOevjcK9v+xigPv1DrlOXtg48BJvASkBGr7RP/5zba5S26W8ZCP+seMhB6Zt+fcKjX5/76HylpL/DEpev2SwhxRO+4kES+limQJRgVnI+XmhVZ3IwsIspWLn2La/8Eoc+eEh4OIgxZZ55E2uxL74hFx9nR/yZurRtj5DrYOJaW/1dO6cudrfX2obCN/yctaVX2y9xsRqPPq3YdAKSz69iDDwBAXjXZkwgAcxnaM2Y7iNIH8ns0MfmAEUk/itf+cpu5w+1iR6KgviF5/MhbdGl2tNJnVGf/lYIPpfsms4cr14gSQJBJZB8qByoAo8d2viwuI0QPBHZbFEXOcoEXD6n6ydLvMYQkOp8FhefbJroEzxiSyj8kGXij370o+6D7t///vc7vSWDw+wkaOkpWcxMWcmE8GKvhMqgmnJER30cfT2eDwk8/dj5wx/+sEssvrdCEwvkwlYc+Cw2naOjdvpIzqzIkoTsM5P6HLj9E7vN2tOfb+yN+KV9Z0QHNsGLTPEcf5rx8/nyO++8s8NBwrf2Rif2BH/5YAebfJthzt54WPKLB3x8JloM0I2cxIV7xA6fhRd/eFnJigN4IXL4TpkBLLJb3UIXl8QqzYiCjXBCgJdAiAIS1jOKoPdsG9IH8AzQxz3HAc5s4EP1AMnMQBZnauOMyIyS+ju0T1tnB720S8JZYuGJVw5tfFMGsAYRAQsor6eyYqBbNtL8mJkgwN/Zs5fZjJMlNF18iUHS9ZNMnev8bGt44kEXAZNBzE/mCBRYcK5+AiR20hvGufY6BN50YCPy1S6OpYfVkA1BNvp1Sjjj3xKMDCSf+cxnOp3YIZgdBhV+FXz4xabLIfbD6ic/+UmXpGznS35J8kict771rV3cILIc2pH961//urM3MZBYw5tteLEDKYOdQdYeibcQwULiG6ARvAwU+koOtiY2+JscCWxSae3Gy8YX7PmFP+EXO8UEn+KnLd70hXs7GKoj6xvf+EZ3/8gjj3SxJXFhwhcGIddiR555UwMjOIZa3VZ8NFGAf/vb3+4MAIQqzAhxzTjBZYT0vzi+USMIkXrfTBFYFCWE44AOUN9YCfiCVXv3DoB6ce4nItUp05dsxgp2QODJoeqM1L4epc1nP/vZDizO0J/+gAKu521t6MwOr5cMNDY0lAteCUwmOdq4pjfbOD0bHogtvkqljD4OsiRV6wx6wErA6Ks9vrChJ+d4TUYXOphBo3dGabw5VRv64GkUNuMYWMnKQAVPM6VZzOsQ/REe9DDC+0aTQNMWnvSCD36Z9bS/XMrgJGEFM9liBX/xIJg/+tGPXhz4I8M1govBRuDDQHszK7+45ivX6Uv34GRZ7dWOgDc4iC9+F7948SHsHLEbHvrCzishg7i2iL8M8to4wwTxrSQin30GVHZb0WhroGSHvEjSsgceEp8+5NGD7okFR/TiA/dijE10Jy86oBXrU4lDceAgSimjWDaagI6BkQxAAZ8gykscCuDjTDllgDDDGVGMWvgyQHALIrJa0le9cn0lk4MzHEBKO23IJ4cj1AEK6aNO8AQc+gt2o7q+2nK4vtrRz5lu7ACu9mwxAjqHF0eyyerCiI9iN954wkw7ZWYBTpNkBiP4uYYNPLWhP9vxi97K+EF7SWB0z9KRv8y4+AhYbemM6CLovWbRB0aCh26CRDLAKH68XMIfeX/KRjzJds0e14IPBmT0D/3Z94Y3vKF84AMf6L52+f73v7/7vusb3/jG7q8v3vve93aDFiz4DqYOOBoIka85wlCQwwMWYkzswA0G5OlDR/d0kpQSK3Zoa2DDL7bwhWRKm8Q9ffhTIhtAfVUQX8Qm/czkdBVj+JFPJ3bQMTZpjy+d5ZY4IKNPK3aJKWuZJDgxRxmlODhJyBkJKssZClHUel87CqQfBRnrWSPrdsoxMvwEm40IM0OciD+e2lMeT45goIDzTKwfsnwBCADCM/rSQbm+wPB9UyArwxdI2tOTPdpkQIEHHgKaXO0NSpKCbHZZAnuuVE5XSW520JZjkmj6O7f4eZ5xLYngDhf6OugCI9fawlg9HMzM+NFDOzxhxQZBaNmuvXJ40svqKdjyLbv0tRdhlkLqVwuS5yLt2WXQZS99yVaW4DSLZcDv88/AEtucc62ta4MKfNzDgu/wdm/QsrrhR8tWtqWdGFDOf3DmF3rR0dm9dmR4DtYOTgYB/dgkFvBMTJAR+bBkqwkEf/6kp9g0OMKdn5zxyOShPX+x3b1yMUAXuuNjAOBL18pCK2ZYHQBgaUURJGgkGsdiQJCEEaySxGgf8DC3/tZOP21jFHLNMERR5dpTNgCE1OvvDNg4wlk77UOWNJYkdI+z6McxwBWYOSSYmdWMADC89XFwCF4GF8tEcugQnnSx9GOD50b9gS8YOZdz6KDerKsuduinDR3Y62C/e3oaSHwBXqCyTUCRi6d2BgLPgQbTBJtBSJ0A4xPXnrcEMN3o79AHDsr0TQALJDjRkawrJX3JoXuCji58ZWBwfSlKkurTnnO4h4+DDGX4siUJYPDMasNgDGe+NFiIL3EJI+X0U0cn/PhBX3xgzVdi2oALU/pJVu09bthwtWLgN/y1pws9PXaY5RMrYoDfXZPFr2LCo6RB10AmT9TxLx74iVEy+QjvllbMsBxLIAZAYaTA4FgBSknPouoFAMX8ULhA01YC40FRghgNVDOndbmyjDwIcBQTRNlBjXEO/D3faZOEBnoCXMAyMM9OQGU0PeMQ9xxGb3pKVCM2mWwAOv7sNTJKCs/TnOKeE+nEefhITkEAFzrbRLJ0BTx+5BmFkZ9qscTjGIFr9BUg+rI9AaG9JbkzWXRjF/sFIAebLfATXHQQCBKTjtqxFS+86QlzpM5P9CinI/3MHohP8rE+hzrH5RLZ3pOSRXe20QW2fO65zpK2zzvyWrntNcIvs6d4IsuEAAd1fG2lgfhQXzFIvt8J9ssdfjrGACyGxRHcEd34Q7JYIcHYchgfcaseH33sBLNDXIgRsZccMTs7YM43ruUFXfDRn+7uxa6kNzE48GKDvgYetnnDkIEEL74JrbrphIy8HECYYLMVjpmfJAEg5zPIwQgJZONEnTJ9sNbfJo3AkBhf/epXO8UBgT9D8JJMDFEevkY68hikT0bRFkAgf+tb3+qSBThZ6uFDF8Z7NtIfT+3s1gl4+mgfR6ujj3ZGU+AaRMjNSKids+N73/teF5zkGTAEgnLXNsXs5iJ98P3Sl77UyYsD6I4MEHRlF9kGm+BIR7urHJsBSTl+BgvPSHiyl/4GJskhGQWB5yrPY/iQi0cwsmnHTpSkvRKSOJ7hze4IXvjDTKJJGjZeLgVnjzz2DthIR4OZwYBc+gt8BBf4OPiUP+Jjk4jBmm8MXnjpzwf87H9dzWhf/vKXO5mJicQDmfAVD+IUwZmt2ka2vvr8+Mc/7iYnMtw7grFrJGf4CDZ8L0n1Dx/kuvXLihnWzEeI0YNBEsrZvWUyBRElOYKSGJv1JBwH6QMgggAADDOEvu4FD+PVMwZ/fPD0HEs5PB2C1syT0UwfoHGCRASee7OwM/DxQVYKZsK3v/3t3Siov9mSsyxLjKpk0DmzcezFwyhtaeJZAsA2J4DKDno79DFqww0PurPFGX+6G/3z2kU79QYW+uivH33MiuTDho4CHg8BabBUhmAQJ2YWcNCRw5UZjAQCO7zigJdrAYy/vnwiUJS5D98rIXZYtYgJ8hMDbKQXOey7XKIP3ggW7HAoc/CrQVtswkec8Aus1dudtaqBr0TlT6QuPhQ3/GpAdGYDrAwIcHGIYTY5xJQYNpk44+VshhY7iO18wN/wTj7hS0aw5jcxoiyvfMQ8exDefb+sSFjK55mUkoLZoYORm1KMt/wRaCgBYBQ0wnKYxNFHOYAZL0AoTiHgM4oztbWsA7xZXT+KMkaC0QXY+pAJNAZ5ie1eewmBF5760oEcI5hgoQdy1p5NlpMCPImhnAMFgQFIIJNFZ8BrZzADsOdlcvxXKJAFiwN/RwYs+kVntsGXTQi+iN6W1vjTG57O2sLaTC354rzY4FDm2zCWUvREZAU3fAw4CWh9JBF78bdMzEDoeCFkpmcLPejIr1YfbLACSxBeDsVmy1QbmnzCd2JDnaRgl/hRZnCCnx1xdQ7+oY+4ljQSUhs4wYeO8OVTvpdUEp0dZPObdhmAxAjf4UsHz62SWIxoH/vZ63GGznk0gIl4ID+Th3oY8YeYJc/Ago+28XdoRcJKjHabn9MZRDEzCyUwESCWGAQrB4RDeUCmEFAY5pMhlmiSF/CCk4LaMoTCwDBLU1C5A7jaMxhPAaEvnRjmeQEfoyg52gE2RnIu2Umg8CaTY9iAHycoZ4Oz9ukDZHzIhgf7OcLjgXu8tIMZ/trjwx71+NARFsGJM5TjBSeDAF3ISRt6JBg9x5CRA5FLhuAxkHC2PmTCggwEc33I0geR4503DFqeV0rkspFf4IRaDGMH0jbyXKNg6EhZyD1MDaL8pG0GPfrb4SbXRiK/WBnBhF/xiw58o506WMDAgZd7qzt1SUi4wZdcOuivLb9HX/Fvpcd2A4Lc0U4Zf+MjLgwciF+RJIUJ/sFMGT3oa/Iz0FpBkkd+cFnx0CLgCaY0g43EwAICA5BEAZTZyahEIMUJN9OFscDR10FxymrjrIzxlFNGHgBWI+UAcZADAKQv0tcox2hljKafwYU9+sRhIfp47jHr25Bgg6TQl96CnTzXyvBmFwdzFjy8K9MPoHQKZg79yIQVxxm5rT6UsZtuznSAI93orh9ZMKIjnCSi+hwtJdjoa/DSno5mbHyM1OxXph2iSx5fksAvlPDBX4C5pgeKrVYz4geGrcw2ECWb12M2a2wi2rtw9izo8cbvQWezx8RgoiAPVg6JBUPxyy8hmBrA+IVs8iQLLPmMjklKfKwirfb4RjzzL1l8rB9cxRe/8q++ZLqnG75sEdcmCwOVvQL2w4g8cUCfkHJldLWBiYfXpdE9OHU6tjMsoYRTjkOTaJ4/smSIohzhWUFbyiWpgMIoh+sEnxGM0mZMwaWPA8hGJDLy8bgox6iMrO4zUOCbJTpDBSXCS51ENTtbDtvwIkc7B8IL0YMtdDPLS3z3ZEhK7chuE4UNHAcHOluVABZFvr7ONp3gQwf3WYL67WD9LNk5FcEJT1ixR6LiJ1DJie4h/BzZ3bQkQ3RjP73xEQyxgwz68J2kDSZ93pdDeNNDIHqWw8t1yskzw4gfgY+CZ/yAJKpNtPTJ0lUbexTi0qEevmIDP7YamGClnxgR5MiEk1gkU3xqhy+czGraGgAs25M4zsrEowFdnIsPOcG26IasjLRHdLXa4UODpnt8xJl41Y/edBYHrskTc9GPPnSkm0Ger8QjXtr8r00n4BhVGK4jJkYsSUUwAToSpk6QUYAhCGOBAZAkmuWwg5EMpCwA8MIbsIIyzyL6IEHr+QU/B32Qa2CaFTnDDiIe9NLGmU508/6YPIS3Ono53KsDmMA340ogOAgyPLXDB5AcYxR1zRZLcQNKy9+hj0/p2MnmOHpKTgGWRHGGGZ4OQUEOXsq1gRE7HcFEeYgt7mEqWOnLJ8oNLHTES6DBjM/wN+ILiJbHlZK+dCMXZmYXusT3/OE6yeR5r0+WknxIV35DcIQHG+gN88QB3fFWllVOXkcaPNkkOWBsh91+h8FSTNIB3tEZP/cGbdfxH7skG/094+ZzCHQRc/oYdPHAl+540s012fghPPhe/ogDsrIBZtXAToNQVkh4ZJUi+eN/dq1IWIA7dAjIGulMeUnHEGXamL5tQEk2QoEnIJI0jOcAI4RkQIxUpq02iCyUT9zEUP/HIxgpCyBACErXCTo65lfuOReAdKQDhxo5gYCHw26czSJBYqnmtYf+9AKeEc3A4W82gEu+A+D4GkQsxcjnSHjRH7D0yRKXXpZVEpw92nilRZZEl6CeVcwqdqAlGB6CwdkBJ3I5OESHUHzBLstJKyD3cOAzeLEH4eUaLuyDCdK+5XklxDZ887FNekgcMUM3sjyne4yABT3ECT29CrRZhEcSGhawlAgGO3EUW4KN/pJUHMFaezpoy3Z+ePDBB7uJJhOQFZRXO+Q6YEI/PuJHvjBDig2rBb8jlU/viU1+t2qza88mM2AGoOgrF8QRvuzIhynIlaRi12oDDwOJ1Rf/yyW40ZU94li+iUF2IX5akbAammGBzkAESDNQlsRJJsCYlTA1ywCAkzLSCIQIYhTFklxAjoHAZ4QyiYEkj50+gABTWw5yhBhmxIqDQgCjo5FQoJNLp5CRjFM4i20GGjqQKaCUs0Vi0teMEcfSk81sUy4h4UQHZ/z0xdMIz1mcRj+7qBJUIKkHvjM5meHpDTNn5dqYGQR+KMnlnGv6wwh+Bil60BV29M6sw09WEHyJwiN8XgiRk0GZDuTDjVy+cK+N4DRgSQ5484U26unBdv5SJinYQF+bMOyEGYwN3NqyG/Zilr/Yql48xb8GCz9XA//wdBYrZNHBjGhwoLsYyUDAdxKYj+nPr1Zg2jjoqU3OZEp2AxG+YsBgAAsrJraTqa2Y42f16sQ3mXjQD27k5i0BGSsSlkMlrETSQSOdAWl0McK1ziXYSEBogCIU+Ji7J8zSsB3lJD5FHNoxBh/ASgROjVyA68s57vEky8hJJ/f6OTNWG87Thg0CNAlLFhsAxWnaIefobJDwARI4AJ58/fMc4Z7e+nu+USfJOC/Jro3gcu25iz3O2kpOGAkIPJUZtd1zor50YT9MEkihFv+QMgODYGM3XsrYQzc88SLbM7EgV98eL5TIEjfRW0KRTRf4wgN+2iAYwkcs8JN+2sfvAtiAfM8993S48DG+cFfvGl8+8HyYRxN6iAPXEoF8s1d0MHmQneQwyPGDP7SyyST+4gu+SVyICTNk/Ck26CqmxSfedHM2yJpVM1uyTx3cJaGkNQjIBYMI37FHX0dixEBtpQez+GnFtiNmnMvxmCAKKWMEwB0oTra+tmwz8lAuQc1IBgt8O33KOMiXsIFAIYbow1HaSiZn9wCLAwBONwAJSI40c7rHk2MECKfQwwAieThD++gj6fG0FBEAZOjPxgQbWzK4KAO0e3WAdC+BMiMaNBJM2sAugMOCk+JQ7QWWQUwi0tUGFLvpInC0jV6wYReKwy5FZjf24g9f2OLBb7CgC2zNKp3jKx6O5+L5fCm8kORB7gUtXWDKD5EPG/givklSKIeRtlZuGWzhpB0+bHKtLbw91uRzAfEzHzkkJ9xhAVvxIa7xIEOdxwN9JI/BzEQAk6xq9KWrtjAk1zXesQEvPOlKjph46KGHujq+Fi94soNeBgxxgU9iRb8MQmJIjKsXg/Rz4HFxhqUMoRKMkzHVUfBTTIABTMdQnM04BggW9YRTgiGCToJQXHu8BRagLC2A3inybDLFeYx31h8/JJCVkSOp6SWgJbMyxgIY6aetZwA8yXAfAgSAkpRGVvzYzfHK8KUHnmzBQ3v6GPlDsPFMih8sEkza04Nt+iFOUCfBYJL25GfQQZKMvj7pJMhXIz5DdHbN+XTgR3yCJ6yU+8oaG+nlWGvCky7wyODvnu0ZgOGpHRzSno5wopsZV6J73PChEXaJQ2VWRmxjC/4Os5mEMPuRgx+88Y6t+qtzTlw4YOQ+vpWsfG2gkNiSikz4aSPG6ROdndlEngGcD++///4uPvAjk0+sFtjf9tUPT2XakqU9fOBGFl7atXG7YknMIEYYIQQJ8ABLiHtZj3mfMAWivmZcSgpEADibQfQnmGKS1XdBLSOBKoApSXngIM6QNIylPBkMUk8f5Z4RzL744BmZHEhXwHmOBRDZ0R0o9AQioD1LucffKOisPedldgrwlq+WKRlQHPirV6YtfS2v6InIDQ8DoFmIHTau2C9RLZEMiO7Nsq7ZbJd5tYSFGf7hLWjcez0CS/zZIfDgIfEzaLZYrDWFPzzpTS8+EkdtkLvmY9cGcZhISt9/tcGT3X38LEMlA0zEEnvEKLz5m6/ZCke2k0UHZzEpjiQ6MhCIFXzEBx+LSbGPr8EG/u7ph492eMsH94lX9lndxfcGRG3ZTHcy5IU+Ep/+ocy05JDHh+KRPuLLwYfsb3214jedHM/lSIpSpE/Psrgkha/DNT5e1/iVAc6RcEYbo6QgFtQAstsm0OI45Jzkdg0czhIAqxFZkQ04/aKvMglpdgS+j/mZ+ewcA8+HvG2OCAigmlXJ4xxnBwI8npyjzs6iIPN84vldsJElyASQL2tzrD7RyflSpG+fItM5ZFfd4IM3Z2dAoosPA5CrT4vnICnYe94zENo4EqhIANtMkszaGaj83pZE50v9Yp/rS+mrTc7eAMDfj+HjbZnrGZcsA4C48iWUPq9WVvjxB91gmd9Xxk+82j3WB2+PQ/SWnBJfTIRf7BevElt82IzC0+CflYEByzextPE60EBDXl9PtOLbOgS0CqOmuqMEaUh9exCyWl/lrSFIohqdfNPDTAJwywDAUVjQcTB+jgRn+MagABP+uW6DOTzUt+XAZJMBw2gnmC2vlRu9XWe2y2CFR/iR0+KGt8OIri/9OcRZf3aF0j99ox/CQ13k9Em9tuR4xPAoY8ARsDBN8Ohrxhdogsp9gmrQBMOQ2SpLUPIFr0HSwExXGFoh0cuhDfviq+DU6p369EFketQS9JKCD8klS5128SMK3s7tdXjijw9+EgqG/IqHicK99vFdsHWtb/Rzz3YThHt4mASUiQ/P7GQgvLVx9GlFwrrMbRr37/tMUu/ctkl5SylPHSMZxFmunQVcKO30c2jbUvg5o1Zm6kLhoaztgwJqW4badtrQsU/qo1faRq77vqzIR2056rdDyvrtkHpy83E+uAnKLDMFjsFBsloW+3t/CaEfO1bjuda0mr8QHVznHOrb7L4tC7VlLY9+eeIr96GWV0vP1aaV01K/PNfKw+9S/VC/Lvrm6NOKhB3S+iGONWN87nOf62YACarMcivPX0Zw5Z4LLTXbIFgtGIb0z0+XfnAa0j81GWclnaWlGTU7oq4tMT13S+hscA0T9OqgYcKuczKDovZ5SnJKWstkryiUKxsm7fqnYcKuU5J8lsCS0jLYxoXEtA9gA0Odnwv1CiObYknaYeKuXxo+w65TkpASMT/2ZZfbKxwbS2ZbG06WxzZeuNhMvNqm2ZDWFw0Tdh2TpF1txoxLU96/H9L6pWHCDmlI64iGa6QhDWndUCn/DVNyBoH7fsXf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498" cy="30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7" descr="C:\Users\kane.claire1\Downloads\WLC 2017 colour flat WL Logo.jpg"/>
          <p:cNvSpPr>
            <a:spLocks noChangeAspect="1" noChangeArrowheads="1"/>
          </p:cNvSpPr>
          <p:nvPr/>
        </p:nvSpPr>
        <p:spPr bwMode="auto">
          <a:xfrm>
            <a:off x="112713" y="-144463"/>
            <a:ext cx="3048498" cy="30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Placeholder 15" descr="C:\Users\katrina.marshall1\AppData\Local\Microsoft\Windows\INetCache\Content.MSO\C4B8953D.tmp"/>
          <p:cNvPicPr>
            <a:picLocks noGrp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21" y="2166450"/>
            <a:ext cx="4511153" cy="3295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97" r="17554" b="1673"/>
          <a:stretch/>
        </p:blipFill>
        <p:spPr>
          <a:xfrm>
            <a:off x="2293034" y="1575121"/>
            <a:ext cx="3046252" cy="317975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347" y="1851751"/>
            <a:ext cx="3289306" cy="3976688"/>
          </a:xfrm>
        </p:spPr>
      </p:pic>
    </p:spTree>
    <p:extLst>
      <p:ext uri="{BB962C8B-B14F-4D97-AF65-F5344CB8AC3E}">
        <p14:creationId xmlns:p14="http://schemas.microsoft.com/office/powerpoint/2010/main" val="485826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05" y="1942690"/>
            <a:ext cx="4699605" cy="3524704"/>
          </a:xfrm>
        </p:spPr>
      </p:pic>
    </p:spTree>
    <p:extLst>
      <p:ext uri="{BB962C8B-B14F-4D97-AF65-F5344CB8AC3E}">
        <p14:creationId xmlns:p14="http://schemas.microsoft.com/office/powerpoint/2010/main" val="1645369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759" y="1590043"/>
            <a:ext cx="4075577" cy="305668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162" y="1825625"/>
            <a:ext cx="2425675" cy="3976688"/>
          </a:xfrm>
        </p:spPr>
      </p:pic>
    </p:spTree>
    <p:extLst>
      <p:ext uri="{BB962C8B-B14F-4D97-AF65-F5344CB8AC3E}">
        <p14:creationId xmlns:p14="http://schemas.microsoft.com/office/powerpoint/2010/main" val="372702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642" y="1716283"/>
            <a:ext cx="3907255" cy="293044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260" y="1825625"/>
            <a:ext cx="2735479" cy="3976688"/>
          </a:xfrm>
        </p:spPr>
      </p:pic>
    </p:spTree>
    <p:extLst>
      <p:ext uri="{BB962C8B-B14F-4D97-AF65-F5344CB8AC3E}">
        <p14:creationId xmlns:p14="http://schemas.microsoft.com/office/powerpoint/2010/main" val="1607266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236" y="1587288"/>
            <a:ext cx="4044415" cy="303331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674" y="1825625"/>
            <a:ext cx="2942652" cy="3976688"/>
          </a:xfrm>
        </p:spPr>
      </p:pic>
    </p:spTree>
    <p:extLst>
      <p:ext uri="{BB962C8B-B14F-4D97-AF65-F5344CB8AC3E}">
        <p14:creationId xmlns:p14="http://schemas.microsoft.com/office/powerpoint/2010/main" val="69144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982" y="1825625"/>
            <a:ext cx="2146036" cy="397668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91" r="29362" b="271"/>
          <a:stretch/>
        </p:blipFill>
        <p:spPr>
          <a:xfrm>
            <a:off x="2229015" y="1650434"/>
            <a:ext cx="2565431" cy="3442071"/>
          </a:xfrm>
        </p:spPr>
      </p:pic>
    </p:spTree>
    <p:extLst>
      <p:ext uri="{BB962C8B-B14F-4D97-AF65-F5344CB8AC3E}">
        <p14:creationId xmlns:p14="http://schemas.microsoft.com/office/powerpoint/2010/main" val="363453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48" t="18337" r="14374" b="5659"/>
          <a:stretch/>
        </p:blipFill>
        <p:spPr>
          <a:xfrm>
            <a:off x="1983546" y="1942691"/>
            <a:ext cx="3148211" cy="243236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110" y="1825625"/>
            <a:ext cx="2425780" cy="3976688"/>
          </a:xfrm>
        </p:spPr>
      </p:pic>
    </p:spTree>
    <p:extLst>
      <p:ext uri="{BB962C8B-B14F-4D97-AF65-F5344CB8AC3E}">
        <p14:creationId xmlns:p14="http://schemas.microsoft.com/office/powerpoint/2010/main" val="543023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617" y="1691202"/>
            <a:ext cx="3905862" cy="292939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955" y="1825625"/>
            <a:ext cx="3500090" cy="3976688"/>
          </a:xfrm>
        </p:spPr>
      </p:pic>
    </p:spTree>
    <p:extLst>
      <p:ext uri="{BB962C8B-B14F-4D97-AF65-F5344CB8AC3E}">
        <p14:creationId xmlns:p14="http://schemas.microsoft.com/office/powerpoint/2010/main" val="1663127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468" y="1825625"/>
            <a:ext cx="3655423" cy="274156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132" y="1825625"/>
            <a:ext cx="2779735" cy="3976688"/>
          </a:xfrm>
        </p:spPr>
      </p:pic>
    </p:spTree>
    <p:extLst>
      <p:ext uri="{BB962C8B-B14F-4D97-AF65-F5344CB8AC3E}">
        <p14:creationId xmlns:p14="http://schemas.microsoft.com/office/powerpoint/2010/main" val="3324701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777" y="1652013"/>
            <a:ext cx="3905862" cy="292939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859" y="1825625"/>
            <a:ext cx="2450282" cy="3976688"/>
          </a:xfrm>
        </p:spPr>
      </p:pic>
    </p:spTree>
    <p:extLst>
      <p:ext uri="{BB962C8B-B14F-4D97-AF65-F5344CB8AC3E}">
        <p14:creationId xmlns:p14="http://schemas.microsoft.com/office/powerpoint/2010/main" val="30655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02" y="1634077"/>
            <a:ext cx="3842691" cy="288201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289" y="1825625"/>
            <a:ext cx="2921421" cy="3976688"/>
          </a:xfrm>
        </p:spPr>
      </p:pic>
    </p:spTree>
    <p:extLst>
      <p:ext uri="{BB962C8B-B14F-4D97-AF65-F5344CB8AC3E}">
        <p14:creationId xmlns:p14="http://schemas.microsoft.com/office/powerpoint/2010/main" val="27516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155" y="1942690"/>
            <a:ext cx="3616234" cy="271217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742" y="1825625"/>
            <a:ext cx="2982516" cy="3976688"/>
          </a:xfrm>
        </p:spPr>
      </p:pic>
    </p:spTree>
    <p:extLst>
      <p:ext uri="{BB962C8B-B14F-4D97-AF65-F5344CB8AC3E}">
        <p14:creationId xmlns:p14="http://schemas.microsoft.com/office/powerpoint/2010/main" val="975589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028" y="1825625"/>
            <a:ext cx="3590109" cy="269258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296" y="1825625"/>
            <a:ext cx="2721407" cy="3976688"/>
          </a:xfrm>
        </p:spPr>
      </p:pic>
    </p:spTree>
    <p:extLst>
      <p:ext uri="{BB962C8B-B14F-4D97-AF65-F5344CB8AC3E}">
        <p14:creationId xmlns:p14="http://schemas.microsoft.com/office/powerpoint/2010/main" val="253109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651" y="1709214"/>
            <a:ext cx="3916681" cy="293751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259" y="1825625"/>
            <a:ext cx="2935481" cy="3976688"/>
          </a:xfrm>
        </p:spPr>
      </p:pic>
    </p:spTree>
    <p:extLst>
      <p:ext uri="{BB962C8B-B14F-4D97-AF65-F5344CB8AC3E}">
        <p14:creationId xmlns:p14="http://schemas.microsoft.com/office/powerpoint/2010/main" val="4283760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59" y="1942690"/>
            <a:ext cx="4933952" cy="3700464"/>
          </a:xfrm>
        </p:spPr>
      </p:pic>
    </p:spTree>
    <p:extLst>
      <p:ext uri="{BB962C8B-B14F-4D97-AF65-F5344CB8AC3E}">
        <p14:creationId xmlns:p14="http://schemas.microsoft.com/office/powerpoint/2010/main" val="1986470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905" y="1704794"/>
            <a:ext cx="3864428" cy="289832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283" y="1825625"/>
            <a:ext cx="2641433" cy="3976688"/>
          </a:xfrm>
        </p:spPr>
      </p:pic>
    </p:spTree>
    <p:extLst>
      <p:ext uri="{BB962C8B-B14F-4D97-AF65-F5344CB8AC3E}">
        <p14:creationId xmlns:p14="http://schemas.microsoft.com/office/powerpoint/2010/main" val="3525422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25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20" y="1942690"/>
            <a:ext cx="4893477" cy="3670108"/>
          </a:xfrm>
        </p:spPr>
      </p:pic>
    </p:spTree>
    <p:extLst>
      <p:ext uri="{BB962C8B-B14F-4D97-AF65-F5344CB8AC3E}">
        <p14:creationId xmlns:p14="http://schemas.microsoft.com/office/powerpoint/2010/main" val="1996680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will miss you!!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Love From The </a:t>
            </a:r>
          </a:p>
          <a:p>
            <a:r>
              <a:rPr lang="en-US" dirty="0"/>
              <a:t>Nursery Team</a:t>
            </a:r>
            <a:endParaRPr lang="ru-RU" dirty="0"/>
          </a:p>
        </p:txBody>
      </p:sp>
      <p:pic>
        <p:nvPicPr>
          <p:cNvPr id="8" name="Picture Placeholder 7" descr="I am thinking.... :): How my school made me what I am!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5" r="20115"/>
          <a:stretch>
            <a:fillRect/>
          </a:stretch>
        </p:blipFill>
        <p:spPr>
          <a:xfrm>
            <a:off x="782171" y="1481594"/>
            <a:ext cx="4403783" cy="3827014"/>
          </a:xfr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42" r="12683" b="974"/>
          <a:stretch/>
        </p:blipFill>
        <p:spPr>
          <a:xfrm>
            <a:off x="2372672" y="1771887"/>
            <a:ext cx="2931980" cy="3143424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118" y="1825625"/>
            <a:ext cx="2705764" cy="3976688"/>
          </a:xfrm>
        </p:spPr>
      </p:pic>
    </p:spTree>
    <p:extLst>
      <p:ext uri="{BB962C8B-B14F-4D97-AF65-F5344CB8AC3E}">
        <p14:creationId xmlns:p14="http://schemas.microsoft.com/office/powerpoint/2010/main" val="1559266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91" y="1693900"/>
            <a:ext cx="3992164" cy="299412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595" y="1825625"/>
            <a:ext cx="3322810" cy="3976688"/>
          </a:xfrm>
        </p:spPr>
      </p:pic>
    </p:spTree>
    <p:extLst>
      <p:ext uri="{BB962C8B-B14F-4D97-AF65-F5344CB8AC3E}">
        <p14:creationId xmlns:p14="http://schemas.microsoft.com/office/powerpoint/2010/main" val="4282088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585" y="1605249"/>
            <a:ext cx="4090135" cy="306760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858" y="1825625"/>
            <a:ext cx="2688284" cy="3976688"/>
          </a:xfrm>
        </p:spPr>
      </p:pic>
    </p:spTree>
    <p:extLst>
      <p:ext uri="{BB962C8B-B14F-4D97-AF65-F5344CB8AC3E}">
        <p14:creationId xmlns:p14="http://schemas.microsoft.com/office/powerpoint/2010/main" val="297171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537" y="1634342"/>
            <a:ext cx="4047309" cy="303548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102" y="1848723"/>
            <a:ext cx="2707795" cy="3976688"/>
          </a:xfrm>
        </p:spPr>
      </p:pic>
    </p:spTree>
    <p:extLst>
      <p:ext uri="{BB962C8B-B14F-4D97-AF65-F5344CB8AC3E}">
        <p14:creationId xmlns:p14="http://schemas.microsoft.com/office/powerpoint/2010/main" val="314835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116" y="1732075"/>
            <a:ext cx="3746863" cy="281014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358" y="1825625"/>
            <a:ext cx="2535284" cy="3976688"/>
          </a:xfrm>
        </p:spPr>
      </p:pic>
    </p:spTree>
    <p:extLst>
      <p:ext uri="{BB962C8B-B14F-4D97-AF65-F5344CB8AC3E}">
        <p14:creationId xmlns:p14="http://schemas.microsoft.com/office/powerpoint/2010/main" val="2773441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019" y="1780561"/>
            <a:ext cx="3995057" cy="299629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312" y="1942690"/>
            <a:ext cx="3159375" cy="3976688"/>
          </a:xfrm>
        </p:spPr>
      </p:pic>
    </p:spTree>
    <p:extLst>
      <p:ext uri="{BB962C8B-B14F-4D97-AF65-F5344CB8AC3E}">
        <p14:creationId xmlns:p14="http://schemas.microsoft.com/office/powerpoint/2010/main" val="73528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Luck!!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617" y="1652014"/>
            <a:ext cx="3905862" cy="292939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931" y="1939449"/>
            <a:ext cx="2730137" cy="3749040"/>
          </a:xfrm>
        </p:spPr>
      </p:pic>
    </p:spTree>
    <p:extLst>
      <p:ext uri="{BB962C8B-B14F-4D97-AF65-F5344CB8AC3E}">
        <p14:creationId xmlns:p14="http://schemas.microsoft.com/office/powerpoint/2010/main" val="3069978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113</Words>
  <Application>Microsoft Office PowerPoint</Application>
  <PresentationFormat>Widescreen</PresentationFormat>
  <Paragraphs>55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Comic Sans MS</vt:lpstr>
      <vt:lpstr>Franklin Gothic Book</vt:lpstr>
      <vt:lpstr>Office Theme</vt:lpstr>
      <vt:lpstr>St Anthony’s Nursery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Good Luck!!</vt:lpstr>
      <vt:lpstr>We will miss you!!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2020-06-16T09:17:41Z</dcterms:created>
  <dcterms:modified xsi:type="dcterms:W3CDTF">2020-06-24T20:07:02Z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