
<file path=[Content_Types].xml><?xml version="1.0" encoding="utf-8"?>
<Types xmlns="http://schemas.openxmlformats.org/package/2006/content-types">
  <Default Extension="png" ContentType="image/png"/>
  <Default Extension="jpeg" ContentType="image/jpeg"/>
  <Default Extension="mov" ContentType="video/unknown"/>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56" r:id="rId2"/>
    <p:sldId id="259" r:id="rId3"/>
    <p:sldId id="278" r:id="rId4"/>
    <p:sldId id="275" r:id="rId5"/>
    <p:sldId id="277" r:id="rId6"/>
    <p:sldId id="279" r:id="rId7"/>
    <p:sldId id="276" r:id="rId8"/>
    <p:sldId id="274" r:id="rId9"/>
    <p:sldId id="272" r:id="rId10"/>
    <p:sldId id="273" r:id="rId11"/>
    <p:sldId id="26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74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CD0E3D-5506-452D-A9F8-37F04FB68554}" type="datetimeFigureOut">
              <a:rPr lang="en-GB" smtClean="0"/>
              <a:t>18/06/2020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5EB1C3-3251-4222-B147-3D8BD916A456}" type="slidenum">
              <a:rPr lang="en-GB" smtClean="0"/>
              <a:t>‹#›</a:t>
            </a:fld>
            <a:endParaRPr lang="en-GB"/>
          </a:p>
        </p:txBody>
      </p:sp>
    </p:spTree>
    <p:extLst>
      <p:ext uri="{BB962C8B-B14F-4D97-AF65-F5344CB8AC3E}">
        <p14:creationId xmlns:p14="http://schemas.microsoft.com/office/powerpoint/2010/main" val="3709625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F323A4-577D-4957-9DB6-24440126AFFA}" type="slidenum">
              <a:rPr lang="en-GB" smtClean="0"/>
              <a:t>3</a:t>
            </a:fld>
            <a:endParaRPr lang="en-GB"/>
          </a:p>
        </p:txBody>
      </p:sp>
    </p:spTree>
    <p:extLst>
      <p:ext uri="{BB962C8B-B14F-4D97-AF65-F5344CB8AC3E}">
        <p14:creationId xmlns:p14="http://schemas.microsoft.com/office/powerpoint/2010/main" val="17750638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12E740F5-7E1B-45FC-AD53-AC07256D3066}" type="datetimeFigureOut">
              <a:rPr lang="en-GB" smtClean="0"/>
              <a:t>18/06/2020</a:t>
            </a:fld>
            <a:endParaRPr lang="en-GB"/>
          </a:p>
        </p:txBody>
      </p:sp>
      <p:sp>
        <p:nvSpPr>
          <p:cNvPr id="5" name="Footer Placeholder 4"/>
          <p:cNvSpPr>
            <a:spLocks noGrp="1"/>
          </p:cNvSpPr>
          <p:nvPr>
            <p:ph type="ftr" sz="quarter" idx="11"/>
          </p:nvPr>
        </p:nvSpPr>
        <p:spPr>
          <a:xfrm>
            <a:off x="1174044" y="5357592"/>
            <a:ext cx="5034845" cy="365125"/>
          </a:xfrm>
        </p:spPr>
        <p:txBody>
          <a:bodyPr/>
          <a:lstStyle/>
          <a:p>
            <a:endParaRPr lang="en-GB"/>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47EC9B78-EE74-42FC-AD89-DA78A7896DE8}"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E740F5-7E1B-45FC-AD53-AC07256D3066}" type="datetimeFigureOut">
              <a:rPr lang="en-GB" smtClean="0"/>
              <a:t>18/06/2020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E740F5-7E1B-45FC-AD53-AC07256D3066}" type="datetimeFigureOut">
              <a:rPr lang="en-GB" smtClean="0"/>
              <a:t>18/06/2020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E740F5-7E1B-45FC-AD53-AC07256D3066}" type="datetimeFigureOut">
              <a:rPr lang="en-GB" smtClean="0"/>
              <a:t>18/06/2020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E740F5-7E1B-45FC-AD53-AC07256D3066}" type="datetimeFigureOut">
              <a:rPr lang="en-GB" smtClean="0"/>
              <a:t>18/06/2020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2E740F5-7E1B-45FC-AD53-AC07256D3066}" type="datetimeFigureOut">
              <a:rPr lang="en-GB" smtClean="0"/>
              <a:t>18/06/2020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EC9B78-EE74-42FC-AD89-DA78A7896DE8}" type="slidenum">
              <a:rPr lang="en-GB" smtClean="0"/>
              <a:t>‹#›</a:t>
            </a:fld>
            <a:endParaRPr lang="en-GB"/>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2E740F5-7E1B-45FC-AD53-AC07256D3066}" type="datetimeFigureOut">
              <a:rPr lang="en-GB" smtClean="0"/>
              <a:t>18/06/2020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7EC9B78-EE74-42FC-AD89-DA78A7896DE8}" type="slidenum">
              <a:rPr lang="en-GB" smtClean="0"/>
              <a:t>‹#›</a:t>
            </a:fld>
            <a:endParaRPr lang="en-GB"/>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E740F5-7E1B-45FC-AD53-AC07256D3066}" type="datetimeFigureOut">
              <a:rPr lang="en-GB" smtClean="0"/>
              <a:t>18/06/2020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E740F5-7E1B-45FC-AD53-AC07256D3066}" type="datetimeFigureOut">
              <a:rPr lang="en-GB" smtClean="0"/>
              <a:t>18/06/2020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12E740F5-7E1B-45FC-AD53-AC07256D3066}" type="datetimeFigureOut">
              <a:rPr lang="en-GB" smtClean="0"/>
              <a:t>18/06/2020</a:t>
            </a:fld>
            <a:endParaRPr lang="en-GB"/>
          </a:p>
        </p:txBody>
      </p:sp>
      <p:sp>
        <p:nvSpPr>
          <p:cNvPr id="6" name="Footer Placeholder 5"/>
          <p:cNvSpPr>
            <a:spLocks noGrp="1"/>
          </p:cNvSpPr>
          <p:nvPr>
            <p:ph type="ftr" sz="quarter" idx="11"/>
          </p:nvPr>
        </p:nvSpPr>
        <p:spPr>
          <a:xfrm rot="-60000">
            <a:off x="914554" y="5829261"/>
            <a:ext cx="3522607" cy="365125"/>
          </a:xfrm>
        </p:spPr>
        <p:txBody>
          <a:bodyPr/>
          <a:lstStyle/>
          <a:p>
            <a:endParaRPr lang="en-GB"/>
          </a:p>
        </p:txBody>
      </p:sp>
      <p:sp>
        <p:nvSpPr>
          <p:cNvPr id="7" name="Slide Number Placeholder 6"/>
          <p:cNvSpPr>
            <a:spLocks noGrp="1"/>
          </p:cNvSpPr>
          <p:nvPr>
            <p:ph type="sldNum" sz="quarter" idx="12"/>
          </p:nvPr>
        </p:nvSpPr>
        <p:spPr>
          <a:xfrm rot="60000">
            <a:off x="7557313" y="5896961"/>
            <a:ext cx="554023" cy="365125"/>
          </a:xfrm>
        </p:spPr>
        <p:txBody>
          <a:bodyPr/>
          <a:lstStyle/>
          <a:p>
            <a:fld id="{47EC9B78-EE74-42FC-AD89-DA78A7896DE8}"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12E740F5-7E1B-45FC-AD53-AC07256D3066}" type="datetimeFigureOut">
              <a:rPr lang="en-GB" smtClean="0"/>
              <a:t>18/06/2020</a:t>
            </a:fld>
            <a:endParaRPr lang="en-GB"/>
          </a:p>
        </p:txBody>
      </p:sp>
      <p:sp>
        <p:nvSpPr>
          <p:cNvPr id="6" name="Footer Placeholder 5"/>
          <p:cNvSpPr>
            <a:spLocks noGrp="1"/>
          </p:cNvSpPr>
          <p:nvPr>
            <p:ph type="ftr" sz="quarter" idx="11"/>
          </p:nvPr>
        </p:nvSpPr>
        <p:spPr>
          <a:xfrm rot="-60000">
            <a:off x="914569" y="5831037"/>
            <a:ext cx="3319043" cy="365125"/>
          </a:xfrm>
        </p:spPr>
        <p:txBody>
          <a:bodyPr/>
          <a:lstStyle/>
          <a:p>
            <a:endParaRPr lang="en-GB"/>
          </a:p>
        </p:txBody>
      </p:sp>
      <p:sp>
        <p:nvSpPr>
          <p:cNvPr id="7" name="Slide Number Placeholder 6"/>
          <p:cNvSpPr>
            <a:spLocks noGrp="1"/>
          </p:cNvSpPr>
          <p:nvPr>
            <p:ph type="sldNum" sz="quarter" idx="12"/>
          </p:nvPr>
        </p:nvSpPr>
        <p:spPr>
          <a:xfrm rot="60000">
            <a:off x="7562089" y="5900026"/>
            <a:ext cx="554023" cy="365125"/>
          </a:xfrm>
        </p:spPr>
        <p:txBody>
          <a:bodyPr/>
          <a:lstStyle/>
          <a:p>
            <a:fld id="{47EC9B78-EE74-42FC-AD89-DA78A7896DE8}"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12E740F5-7E1B-45FC-AD53-AC07256D3066}" type="datetimeFigureOut">
              <a:rPr lang="en-GB" smtClean="0"/>
              <a:t>18/06/2020</a:t>
            </a:fld>
            <a:endParaRPr lang="en-GB"/>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GB"/>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47EC9B78-EE74-42FC-AD89-DA78A7896DE8}"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KVhfIgghOPw"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facebook.com/sanctafamiliamedia/videos/2172334726428963/"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youtu.be/Sg0wgzcmsqc" TargetMode="Externa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4SCKBwQYMuA" TargetMode="External"/><Relationship Id="rId2" Type="http://schemas.openxmlformats.org/officeDocument/2006/relationships/hyperlink" Target="https://www.youtube.com/watch?v=Q5YJQ33l35c" TargetMode="Externa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hyperlink" Target="https://www.visitscotland.com/see-do/attractions/arts-culture/sketching-scotlan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7201" y="1794935"/>
            <a:ext cx="5723468" cy="1058001"/>
          </a:xfrm>
        </p:spPr>
        <p:txBody>
          <a:bodyPr/>
          <a:lstStyle/>
          <a:p>
            <a:r>
              <a:rPr lang="en-GB" dirty="0" smtClean="0">
                <a:latin typeface="SassoonCRInfantMedium" panose="02000603020000020003" pitchFamily="2" charset="0"/>
              </a:rPr>
              <a:t>Friday </a:t>
            </a:r>
            <a:r>
              <a:rPr lang="en-GB" dirty="0" smtClean="0">
                <a:latin typeface="SassoonCRInfantMedium" panose="02000603020000020003" pitchFamily="2" charset="0"/>
              </a:rPr>
              <a:t>19-6-20</a:t>
            </a:r>
            <a:endParaRPr lang="en-GB" dirty="0">
              <a:latin typeface="SassoonCRInfantMedium" panose="02000603020000020003" pitchFamily="2" charset="0"/>
            </a:endParaRPr>
          </a:p>
        </p:txBody>
      </p:sp>
      <p:sp>
        <p:nvSpPr>
          <p:cNvPr id="3" name="Subtitle 2"/>
          <p:cNvSpPr>
            <a:spLocks noGrp="1"/>
          </p:cNvSpPr>
          <p:nvPr>
            <p:ph type="subTitle" idx="1"/>
          </p:nvPr>
        </p:nvSpPr>
        <p:spPr>
          <a:xfrm>
            <a:off x="1727200" y="3140968"/>
            <a:ext cx="5712179" cy="2119654"/>
          </a:xfrm>
        </p:spPr>
        <p:txBody>
          <a:bodyPr/>
          <a:lstStyle/>
          <a:p>
            <a:r>
              <a:rPr lang="en-GB" sz="2800" dirty="0" smtClean="0">
                <a:latin typeface="SassoonCRInfantMedium" panose="02000603020000020003" pitchFamily="2" charset="0"/>
              </a:rPr>
              <a:t>Good Morning Everyone!</a:t>
            </a:r>
          </a:p>
          <a:p>
            <a:endParaRPr lang="en-GB" sz="2800" dirty="0" smtClean="0">
              <a:latin typeface="SassoonCRInfantMedium" panose="02000603020000020003" pitchFamily="2" charset="0"/>
            </a:endParaRPr>
          </a:p>
          <a:p>
            <a:endParaRPr lang="en-GB" sz="2800" dirty="0" smtClean="0">
              <a:latin typeface="SassoonCRInfantMedium" panose="02000603020000020003" pitchFamily="2" charset="0"/>
            </a:endParaRPr>
          </a:p>
          <a:p>
            <a:endParaRPr lang="en-GB" dirty="0"/>
          </a:p>
        </p:txBody>
      </p:sp>
      <p:pic>
        <p:nvPicPr>
          <p:cNvPr id="2050" name="Picture 2" descr="C:\Users\marianne.docherty\AppData\Local\Microsoft\Windows\INetCache\IE\M1OIXKJY\Spongebob[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7864" y="3700652"/>
            <a:ext cx="2592288" cy="1888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377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Medium" panose="02000603020000020003" pitchFamily="2" charset="0"/>
              </a:rPr>
              <a:t>Example Video</a:t>
            </a:r>
            <a:endParaRPr lang="en-GB" dirty="0">
              <a:latin typeface="SassoonCRInfantMedium" panose="02000603020000020003" pitchFamily="2" charset="0"/>
            </a:endParaRPr>
          </a:p>
        </p:txBody>
      </p:sp>
      <p:pic>
        <p:nvPicPr>
          <p:cNvPr id="4" name="Video (3).mo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463675" y="2176463"/>
            <a:ext cx="6196013" cy="3490912"/>
          </a:xfrm>
        </p:spPr>
      </p:pic>
    </p:spTree>
    <p:extLst>
      <p:ext uri="{BB962C8B-B14F-4D97-AF65-F5344CB8AC3E}">
        <p14:creationId xmlns:p14="http://schemas.microsoft.com/office/powerpoint/2010/main" val="1606408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Medium" panose="02000603020000020003" pitchFamily="2" charset="0"/>
              </a:rPr>
              <a:t>A </a:t>
            </a:r>
            <a:r>
              <a:rPr lang="en-GB" dirty="0">
                <a:latin typeface="SassoonCRInfantMedium" panose="02000603020000020003" pitchFamily="2" charset="0"/>
              </a:rPr>
              <a:t>p</a:t>
            </a:r>
            <a:r>
              <a:rPr lang="en-GB" dirty="0" smtClean="0">
                <a:latin typeface="SassoonCRInfantMedium" panose="02000603020000020003" pitchFamily="2" charset="0"/>
              </a:rPr>
              <a:t>rayer to end our day</a:t>
            </a:r>
            <a:endParaRPr lang="en-GB" dirty="0">
              <a:latin typeface="SassoonCRInfantMedium" panose="02000603020000020003" pitchFamily="2" charset="0"/>
            </a:endParaRPr>
          </a:p>
        </p:txBody>
      </p:sp>
      <p:sp>
        <p:nvSpPr>
          <p:cNvPr id="3" name="Content Placeholder 2"/>
          <p:cNvSpPr>
            <a:spLocks noGrp="1"/>
          </p:cNvSpPr>
          <p:nvPr>
            <p:ph idx="1"/>
          </p:nvPr>
        </p:nvSpPr>
        <p:spPr>
          <a:xfrm>
            <a:off x="1463040" y="1916832"/>
            <a:ext cx="6196405" cy="3806237"/>
          </a:xfrm>
        </p:spPr>
        <p:txBody>
          <a:bodyPr/>
          <a:lstStyle/>
          <a:p>
            <a:pPr marL="0" indent="0">
              <a:buNone/>
            </a:pPr>
            <a:endParaRPr lang="en-GB" dirty="0" smtClean="0">
              <a:latin typeface="SassoonCRInfantMedium" panose="02000603020000020003" pitchFamily="2" charset="0"/>
            </a:endParaRPr>
          </a:p>
          <a:p>
            <a:r>
              <a:rPr lang="en-GB" dirty="0" smtClean="0">
                <a:latin typeface="SassoonCRInfantMedium" panose="02000603020000020003" pitchFamily="2" charset="0"/>
              </a:rPr>
              <a:t>Take a few moments to say a short prayer for all your family.</a:t>
            </a:r>
            <a:endParaRPr lang="en-GB" dirty="0" smtClean="0"/>
          </a:p>
          <a:p>
            <a:pPr marL="0" indent="0">
              <a:buNone/>
            </a:pPr>
            <a:endParaRPr lang="en-GB" dirty="0" smtClean="0">
              <a:solidFill>
                <a:srgbClr val="00B050"/>
              </a:solidFill>
            </a:endParaRPr>
          </a:p>
          <a:p>
            <a:endParaRPr lang="en-GB" dirty="0">
              <a:solidFill>
                <a:srgbClr val="00B050"/>
              </a:solidFill>
            </a:endParaRPr>
          </a:p>
        </p:txBody>
      </p:sp>
      <p:pic>
        <p:nvPicPr>
          <p:cNvPr id="3078" name="Picture 6" descr="C:\Users\marianne.docherty\AppData\Local\Microsoft\Windows\INetCache\IE\IKH0WW8E\Prayer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7789" y="3501008"/>
            <a:ext cx="2114550"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46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Medium" panose="02000603020000020003" pitchFamily="2" charset="0"/>
              </a:rPr>
              <a:t>Today’s Timetable</a:t>
            </a:r>
            <a:endParaRPr lang="en-GB" dirty="0">
              <a:latin typeface="SassoonCRInfantMedium" panose="02000603020000020003" pitchFamily="2" charset="0"/>
            </a:endParaRPr>
          </a:p>
        </p:txBody>
      </p:sp>
      <p:sp>
        <p:nvSpPr>
          <p:cNvPr id="3" name="Content Placeholder 2"/>
          <p:cNvSpPr>
            <a:spLocks noGrp="1"/>
          </p:cNvSpPr>
          <p:nvPr>
            <p:ph idx="1"/>
          </p:nvPr>
        </p:nvSpPr>
        <p:spPr>
          <a:xfrm>
            <a:off x="1463040" y="1772816"/>
            <a:ext cx="6196405" cy="3950253"/>
          </a:xfrm>
        </p:spPr>
        <p:txBody>
          <a:bodyPr/>
          <a:lstStyle/>
          <a:p>
            <a:pPr marL="0" indent="0">
              <a:buNone/>
            </a:pPr>
            <a:endParaRPr lang="en-GB" dirty="0" smtClean="0"/>
          </a:p>
          <a:p>
            <a:r>
              <a:rPr lang="en-GB" dirty="0" smtClean="0"/>
              <a:t>Daily Exercise</a:t>
            </a:r>
            <a:endParaRPr lang="en-GB" dirty="0" smtClean="0"/>
          </a:p>
          <a:p>
            <a:r>
              <a:rPr lang="en-GB" dirty="0" err="1" smtClean="0"/>
              <a:t>Sumdog</a:t>
            </a:r>
            <a:r>
              <a:rPr lang="en-GB" dirty="0" smtClean="0"/>
              <a:t> Challenge</a:t>
            </a:r>
          </a:p>
          <a:p>
            <a:r>
              <a:rPr lang="en-GB" dirty="0" smtClean="0"/>
              <a:t>Saint </a:t>
            </a:r>
            <a:r>
              <a:rPr lang="en-GB" dirty="0" err="1" smtClean="0"/>
              <a:t>Kentigern</a:t>
            </a:r>
            <a:endParaRPr lang="en-GB" dirty="0" smtClean="0"/>
          </a:p>
          <a:p>
            <a:r>
              <a:rPr lang="en-GB" dirty="0" smtClean="0"/>
              <a:t>Music</a:t>
            </a:r>
          </a:p>
          <a:p>
            <a:r>
              <a:rPr lang="en-GB" dirty="0" smtClean="0"/>
              <a:t>Art</a:t>
            </a:r>
            <a:endParaRPr lang="en-GB" dirty="0" smtClean="0"/>
          </a:p>
          <a:p>
            <a:r>
              <a:rPr lang="en-GB" dirty="0" smtClean="0"/>
              <a:t>Video </a:t>
            </a:r>
            <a:r>
              <a:rPr lang="en-GB" dirty="0" smtClean="0"/>
              <a:t>Task</a:t>
            </a:r>
            <a:endParaRPr lang="en-GB" dirty="0" smtClean="0"/>
          </a:p>
          <a:p>
            <a:r>
              <a:rPr lang="en-GB" dirty="0" smtClean="0"/>
              <a:t>Prayer</a:t>
            </a:r>
          </a:p>
          <a:p>
            <a:pPr marL="0" indent="0">
              <a:buNone/>
            </a:pPr>
            <a:endParaRPr lang="en-GB" dirty="0"/>
          </a:p>
        </p:txBody>
      </p:sp>
    </p:spTree>
    <p:extLst>
      <p:ext uri="{BB962C8B-B14F-4D97-AF65-F5344CB8AC3E}">
        <p14:creationId xmlns:p14="http://schemas.microsoft.com/office/powerpoint/2010/main" val="894121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Medium" panose="02000603020000020003" pitchFamily="2" charset="0"/>
              </a:rPr>
              <a:t>Daily Exercise </a:t>
            </a:r>
            <a:endParaRPr lang="en-GB" dirty="0">
              <a:latin typeface="SassoonCRInfantMedium" panose="02000603020000020003" pitchFamily="2" charset="0"/>
            </a:endParaRPr>
          </a:p>
        </p:txBody>
      </p:sp>
      <p:sp>
        <p:nvSpPr>
          <p:cNvPr id="3" name="Content Placeholder 2"/>
          <p:cNvSpPr>
            <a:spLocks noGrp="1"/>
          </p:cNvSpPr>
          <p:nvPr>
            <p:ph idx="1"/>
          </p:nvPr>
        </p:nvSpPr>
        <p:spPr>
          <a:xfrm>
            <a:off x="1463040" y="1717874"/>
            <a:ext cx="6196405" cy="4005196"/>
          </a:xfrm>
        </p:spPr>
        <p:txBody>
          <a:bodyPr>
            <a:normAutofit/>
          </a:bodyPr>
          <a:lstStyle/>
          <a:p>
            <a:r>
              <a:rPr lang="en-GB" dirty="0" smtClean="0">
                <a:latin typeface="SassoonCRInfantMedium" panose="02000603020000020003" pitchFamily="2" charset="0"/>
              </a:rPr>
              <a:t>A bit of disco </a:t>
            </a:r>
            <a:r>
              <a:rPr lang="en-GB" dirty="0" err="1" smtClean="0">
                <a:latin typeface="SassoonCRInfantMedium" panose="02000603020000020003" pitchFamily="2" charset="0"/>
              </a:rPr>
              <a:t>francais</a:t>
            </a:r>
            <a:r>
              <a:rPr lang="en-GB" dirty="0" smtClean="0">
                <a:latin typeface="SassoonCRInfantMedium" panose="02000603020000020003" pitchFamily="2" charset="0"/>
              </a:rPr>
              <a:t> to start the day</a:t>
            </a:r>
            <a:r>
              <a:rPr lang="en-GB" dirty="0" smtClean="0">
                <a:latin typeface="SassoonCRInfantMedium" panose="02000603020000020003" pitchFamily="2" charset="0"/>
              </a:rPr>
              <a:t>:-</a:t>
            </a:r>
          </a:p>
          <a:p>
            <a:r>
              <a:rPr lang="en-GB" dirty="0">
                <a:hlinkClick r:id="rId3"/>
              </a:rPr>
              <a:t>https://</a:t>
            </a:r>
            <a:r>
              <a:rPr lang="en-GB" dirty="0" smtClean="0">
                <a:hlinkClick r:id="rId3"/>
              </a:rPr>
              <a:t>www.youtube.com/watch?v=KVhfIgghOPw</a:t>
            </a:r>
            <a:endParaRPr lang="en-GB" dirty="0" smtClean="0"/>
          </a:p>
          <a:p>
            <a:pPr marL="0" indent="0">
              <a:buNone/>
            </a:pPr>
            <a:r>
              <a:rPr lang="en-GB" dirty="0" smtClean="0">
                <a:latin typeface="SassoonCRInfantMedium" panose="02000603020000020003" pitchFamily="2" charset="0"/>
              </a:rPr>
              <a:t>Or join the Body coach at 9am</a:t>
            </a:r>
          </a:p>
          <a:p>
            <a:endParaRPr lang="en-GB" dirty="0" smtClean="0">
              <a:latin typeface="SassoonCRInfantMedium" panose="02000603020000020003" pitchFamily="2" charset="0"/>
            </a:endParaRPr>
          </a:p>
          <a:p>
            <a:endParaRPr lang="en-GB" dirty="0"/>
          </a:p>
        </p:txBody>
      </p:sp>
      <p:pic>
        <p:nvPicPr>
          <p:cNvPr id="5122" name="Picture 2" descr="C:\Users\marianne.docherty\AppData\Local\Microsoft\Windows\INetCache\IE\M1OIXKJY\treadmill[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764704"/>
            <a:ext cx="936104" cy="108012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marianne.docherty\AppData\Local\Microsoft\Windows\INetCache\IE\PD7VUD0M\stretching[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3688" y="891654"/>
            <a:ext cx="792088" cy="82621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arianne.docherty\AppData\Local\Microsoft\Windows\INetCache\IE\329LSYY7\stretching[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9792" y="3514125"/>
            <a:ext cx="3672409" cy="2266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8381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377" y="908720"/>
            <a:ext cx="6965245" cy="595193"/>
          </a:xfrm>
        </p:spPr>
        <p:txBody>
          <a:bodyPr>
            <a:noAutofit/>
          </a:bodyPr>
          <a:lstStyle/>
          <a:p>
            <a:r>
              <a:rPr lang="en-GB" sz="3600" u="sng" dirty="0" err="1" smtClean="0">
                <a:latin typeface="SassoonCRInfantMedium" panose="02000603020000020003" pitchFamily="2" charset="0"/>
              </a:rPr>
              <a:t>Sumdog</a:t>
            </a:r>
            <a:r>
              <a:rPr lang="en-GB" sz="3600" u="sng" dirty="0" smtClean="0">
                <a:latin typeface="SassoonCRInfantMedium" panose="02000603020000020003" pitchFamily="2" charset="0"/>
              </a:rPr>
              <a:t> Maths Challenge</a:t>
            </a:r>
            <a:endParaRPr lang="en-GB" sz="3600" u="sng" dirty="0">
              <a:latin typeface="SassoonCRInfantMedium" panose="02000603020000020003" pitchFamily="2" charset="0"/>
            </a:endParaRPr>
          </a:p>
        </p:txBody>
      </p:sp>
      <p:sp>
        <p:nvSpPr>
          <p:cNvPr id="3" name="Content Placeholder 2"/>
          <p:cNvSpPr>
            <a:spLocks noGrp="1"/>
          </p:cNvSpPr>
          <p:nvPr>
            <p:ph idx="1"/>
          </p:nvPr>
        </p:nvSpPr>
        <p:spPr>
          <a:xfrm>
            <a:off x="1463040" y="1556792"/>
            <a:ext cx="6196405" cy="4104456"/>
          </a:xfrm>
        </p:spPr>
        <p:txBody>
          <a:bodyPr>
            <a:normAutofit fontScale="47500" lnSpcReduction="20000"/>
          </a:bodyPr>
          <a:lstStyle/>
          <a:p>
            <a:pPr marL="0" indent="0">
              <a:buNone/>
            </a:pPr>
            <a:endParaRPr lang="en-GB" sz="2800" dirty="0" smtClean="0">
              <a:latin typeface="SassoonCRInfantMedium" panose="02000603020000020003" pitchFamily="2" charset="0"/>
            </a:endParaRPr>
          </a:p>
          <a:p>
            <a:pPr marL="0" indent="0">
              <a:buNone/>
            </a:pPr>
            <a:r>
              <a:rPr lang="en-GB" sz="3800" dirty="0" smtClean="0">
                <a:latin typeface="SassoonCRInfantMedium" panose="02000603020000020003" pitchFamily="2" charset="0"/>
              </a:rPr>
              <a:t>Please continue with the </a:t>
            </a:r>
            <a:r>
              <a:rPr lang="en-GB" sz="3800" dirty="0" smtClean="0">
                <a:solidFill>
                  <a:srgbClr val="00B050"/>
                </a:solidFill>
                <a:latin typeface="SassoonCRInfantMedium" panose="02000603020000020003" pitchFamily="2" charset="0"/>
              </a:rPr>
              <a:t>Maths Challenge </a:t>
            </a:r>
            <a:r>
              <a:rPr lang="en-GB" sz="3800" dirty="0" smtClean="0">
                <a:latin typeface="SassoonCRInfantMedium" panose="02000603020000020003" pitchFamily="2" charset="0"/>
              </a:rPr>
              <a:t>I have set for you on </a:t>
            </a:r>
            <a:r>
              <a:rPr lang="en-GB" sz="3800" dirty="0" err="1" smtClean="0">
                <a:latin typeface="SassoonCRInfantMedium" panose="02000603020000020003" pitchFamily="2" charset="0"/>
              </a:rPr>
              <a:t>Sumdog</a:t>
            </a:r>
            <a:r>
              <a:rPr lang="en-GB" sz="3800" dirty="0" smtClean="0">
                <a:latin typeface="SassoonCRInfantMedium" panose="02000603020000020003" pitchFamily="2" charset="0"/>
              </a:rPr>
              <a:t>. This is </a:t>
            </a:r>
            <a:r>
              <a:rPr lang="en-GB" sz="3800" dirty="0" smtClean="0">
                <a:latin typeface="SassoonCRInfantMedium" panose="02000603020000020003" pitchFamily="2" charset="0"/>
              </a:rPr>
              <a:t>a really good way to improve your knowledge of the Maths topics we have covered this year.</a:t>
            </a:r>
            <a:endParaRPr lang="en-GB" sz="3800" dirty="0" smtClean="0">
              <a:latin typeface="SassoonCRInfantMedium" panose="02000603020000020003" pitchFamily="2" charset="0"/>
            </a:endParaRPr>
          </a:p>
          <a:p>
            <a:pPr marL="0" indent="0">
              <a:buNone/>
            </a:pPr>
            <a:endParaRPr lang="en-GB" sz="3300" dirty="0">
              <a:latin typeface="SassoonCRInfantMedium" panose="02000603020000020003" pitchFamily="2" charset="0"/>
            </a:endParaRPr>
          </a:p>
          <a:p>
            <a:pPr marL="0" indent="0">
              <a:buNone/>
            </a:pPr>
            <a:endParaRPr lang="en-GB" sz="2800" dirty="0" smtClean="0">
              <a:latin typeface="SassoonCRInfantMedium" panose="02000603020000020003" pitchFamily="2" charset="0"/>
            </a:endParaRPr>
          </a:p>
          <a:p>
            <a:pPr marL="0" indent="0">
              <a:buNone/>
            </a:pPr>
            <a:endParaRPr lang="en-GB" sz="5600" dirty="0" smtClean="0">
              <a:latin typeface="SassoonCRInfantMedium" panose="02000603020000020003" pitchFamily="2" charset="0"/>
            </a:endParaRPr>
          </a:p>
          <a:p>
            <a:pPr marL="0" indent="0">
              <a:buNone/>
            </a:pPr>
            <a:endParaRPr lang="en-GB" dirty="0" smtClean="0">
              <a:latin typeface="SassoonCRInfantMedium" panose="02000603020000020003" pitchFamily="2" charset="0"/>
            </a:endParaRPr>
          </a:p>
          <a:p>
            <a:pPr marL="0" indent="0">
              <a:buNone/>
            </a:pPr>
            <a:endParaRPr lang="en-GB" dirty="0">
              <a:latin typeface="SassoonCRInfantMedium" panose="02000603020000020003" pitchFamily="2" charset="0"/>
            </a:endParaRPr>
          </a:p>
          <a:p>
            <a:pPr marL="0" indent="0">
              <a:buNone/>
            </a:pPr>
            <a:endParaRPr lang="en-GB" sz="3300" dirty="0" smtClean="0">
              <a:latin typeface="SassoonCRInfantMedium" panose="02000603020000020003" pitchFamily="2" charset="0"/>
            </a:endParaRPr>
          </a:p>
          <a:p>
            <a:pPr marL="0" indent="0">
              <a:buNone/>
            </a:pPr>
            <a:endParaRPr lang="en-GB" sz="3800" dirty="0" smtClean="0">
              <a:latin typeface="SassoonCRInfantMedium" panose="02000603020000020003" pitchFamily="2" charset="0"/>
            </a:endParaRPr>
          </a:p>
          <a:p>
            <a:pPr marL="0" indent="0">
              <a:buNone/>
            </a:pPr>
            <a:r>
              <a:rPr lang="en-GB" sz="3800" dirty="0" smtClean="0">
                <a:latin typeface="SassoonCRInfantMedium" panose="02000603020000020003" pitchFamily="2" charset="0"/>
              </a:rPr>
              <a:t>This </a:t>
            </a:r>
            <a:r>
              <a:rPr lang="en-GB" sz="3800" dirty="0" smtClean="0">
                <a:latin typeface="SassoonCRInfantMedium" panose="02000603020000020003" pitchFamily="2" charset="0"/>
              </a:rPr>
              <a:t>is the final day of the Maths Challenge. </a:t>
            </a:r>
            <a:r>
              <a:rPr lang="en-GB" sz="3800" dirty="0" smtClean="0">
                <a:latin typeface="SassoonCRInfantMedium" panose="02000603020000020003" pitchFamily="2" charset="0"/>
              </a:rPr>
              <a:t>Please </a:t>
            </a:r>
            <a:r>
              <a:rPr lang="en-GB" sz="3800" dirty="0" smtClean="0">
                <a:latin typeface="SassoonCRInfantMedium" panose="02000603020000020003" pitchFamily="2" charset="0"/>
              </a:rPr>
              <a:t>try to complete it by </a:t>
            </a:r>
            <a:r>
              <a:rPr lang="en-GB" sz="3800" dirty="0" smtClean="0">
                <a:latin typeface="SassoonCRInfantMedium" panose="02000603020000020003" pitchFamily="2" charset="0"/>
              </a:rPr>
              <a:t>the end of the day. </a:t>
            </a:r>
            <a:r>
              <a:rPr lang="en-GB" sz="3800" dirty="0" smtClean="0">
                <a:latin typeface="SassoonCRInfantMedium" panose="02000603020000020003" pitchFamily="2" charset="0"/>
              </a:rPr>
              <a:t>If you have log-in details for IDL Maths please continue to access this as normal.</a:t>
            </a:r>
          </a:p>
          <a:p>
            <a:pPr marL="0" indent="0">
              <a:buNone/>
            </a:pPr>
            <a:endParaRPr lang="en-GB" sz="3100" dirty="0">
              <a:latin typeface="SassoonCRInfantMedium" panose="02000603020000020003" pitchFamily="2" charset="0"/>
            </a:endParaRPr>
          </a:p>
          <a:p>
            <a:pPr marL="0" indent="0">
              <a:buNone/>
            </a:pPr>
            <a:r>
              <a:rPr lang="en-GB" b="1" dirty="0" smtClean="0"/>
              <a:t> </a:t>
            </a:r>
          </a:p>
        </p:txBody>
      </p:sp>
      <p:sp>
        <p:nvSpPr>
          <p:cNvPr id="5" name="Rectangle 4"/>
          <p:cNvSpPr/>
          <p:nvPr/>
        </p:nvSpPr>
        <p:spPr>
          <a:xfrm>
            <a:off x="2499958" y="2967335"/>
            <a:ext cx="4144084" cy="1200329"/>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GB" sz="7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assoonCRInfantMedium" panose="02000603020000020003" pitchFamily="2" charset="0"/>
              </a:rPr>
              <a:t>SUMDOG</a:t>
            </a:r>
            <a:endParaRPr lang="en-GB" sz="72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12271440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Medium" panose="02000603020000020003" pitchFamily="2" charset="0"/>
              </a:rPr>
              <a:t>Saint </a:t>
            </a:r>
            <a:r>
              <a:rPr lang="en-GB" dirty="0" err="1" smtClean="0">
                <a:latin typeface="SassoonCRInfantMedium" panose="02000603020000020003" pitchFamily="2" charset="0"/>
              </a:rPr>
              <a:t>Kentigern</a:t>
            </a:r>
            <a:endParaRPr lang="en-GB" dirty="0">
              <a:latin typeface="SassoonCRInfantMedium" panose="02000603020000020003" pitchFamily="2" charset="0"/>
            </a:endParaRPr>
          </a:p>
        </p:txBody>
      </p:sp>
      <p:sp>
        <p:nvSpPr>
          <p:cNvPr id="3" name="Content Placeholder 2"/>
          <p:cNvSpPr>
            <a:spLocks noGrp="1"/>
          </p:cNvSpPr>
          <p:nvPr>
            <p:ph idx="1"/>
          </p:nvPr>
        </p:nvSpPr>
        <p:spPr/>
        <p:txBody>
          <a:bodyPr>
            <a:normAutofit/>
          </a:bodyPr>
          <a:lstStyle/>
          <a:p>
            <a:r>
              <a:rPr lang="en-GB" sz="2000" dirty="0" smtClean="0">
                <a:latin typeface="SassoonCRInfantMedium" panose="02000603020000020003" pitchFamily="2" charset="0"/>
              </a:rPr>
              <a:t>Saint </a:t>
            </a:r>
            <a:r>
              <a:rPr lang="en-GB" sz="2000" dirty="0" err="1" smtClean="0">
                <a:latin typeface="SassoonCRInfantMedium" panose="02000603020000020003" pitchFamily="2" charset="0"/>
              </a:rPr>
              <a:t>Kentigern</a:t>
            </a:r>
            <a:r>
              <a:rPr lang="en-GB" sz="2000" dirty="0" smtClean="0">
                <a:latin typeface="SassoonCRInfantMedium" panose="02000603020000020003" pitchFamily="2" charset="0"/>
              </a:rPr>
              <a:t> is also known as Saint Mungo.</a:t>
            </a:r>
          </a:p>
          <a:p>
            <a:r>
              <a:rPr lang="en-GB" sz="2000" dirty="0" smtClean="0">
                <a:latin typeface="SassoonCRInfantMedium" panose="02000603020000020003" pitchFamily="2" charset="0"/>
              </a:rPr>
              <a:t>Watch the video below to find out more about him:-</a:t>
            </a:r>
          </a:p>
          <a:p>
            <a:r>
              <a:rPr lang="en-GB" sz="2000" dirty="0">
                <a:latin typeface="SassoonCRInfantMedium" panose="02000603020000020003" pitchFamily="2" charset="0"/>
                <a:hlinkClick r:id="rId2"/>
              </a:rPr>
              <a:t>https://www.facebook.com/sanctafamiliamedia/videos/2172334726428963</a:t>
            </a:r>
            <a:r>
              <a:rPr lang="en-GB" sz="2000" dirty="0" smtClean="0">
                <a:latin typeface="SassoonCRInfantMedium" panose="02000603020000020003" pitchFamily="2" charset="0"/>
                <a:hlinkClick r:id="rId2"/>
              </a:rPr>
              <a:t>/</a:t>
            </a:r>
            <a:endParaRPr lang="en-GB" sz="2000" dirty="0" smtClean="0">
              <a:latin typeface="SassoonCRInfantMedium" panose="02000603020000020003" pitchFamily="2" charset="0"/>
            </a:endParaRPr>
          </a:p>
          <a:p>
            <a:r>
              <a:rPr lang="en-GB" sz="2000" dirty="0" smtClean="0">
                <a:latin typeface="SassoonCRInfantMedium" panose="02000603020000020003" pitchFamily="2" charset="0"/>
              </a:rPr>
              <a:t>The symbols of the miracles associated with Saint </a:t>
            </a:r>
            <a:r>
              <a:rPr lang="en-GB" sz="2000" dirty="0" err="1">
                <a:latin typeface="SassoonCRInfantMedium" panose="02000603020000020003" pitchFamily="2" charset="0"/>
              </a:rPr>
              <a:t>K</a:t>
            </a:r>
            <a:r>
              <a:rPr lang="en-GB" sz="2000" dirty="0" err="1" smtClean="0">
                <a:latin typeface="SassoonCRInfantMedium" panose="02000603020000020003" pitchFamily="2" charset="0"/>
              </a:rPr>
              <a:t>entigern</a:t>
            </a:r>
            <a:r>
              <a:rPr lang="en-GB" sz="2000" dirty="0" smtClean="0">
                <a:latin typeface="SassoonCRInfantMedium" panose="02000603020000020003" pitchFamily="2" charset="0"/>
              </a:rPr>
              <a:t> can be found in Glasgow’s coat of arms. </a:t>
            </a:r>
          </a:p>
          <a:p>
            <a:endParaRPr lang="en-GB" sz="2000" dirty="0">
              <a:latin typeface="SassoonCRInfantMedium" panose="02000603020000020003" pitchFamily="2" charset="0"/>
            </a:endParaRPr>
          </a:p>
        </p:txBody>
      </p:sp>
      <p:pic>
        <p:nvPicPr>
          <p:cNvPr id="4098" name="Picture 2" descr="C:\Users\marianne.docherty\AppData\Local\Microsoft\Windows\INetCache\IE\PD7VUD0M\6688621813_be7db5d8bd_b[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836712"/>
            <a:ext cx="1080120" cy="112474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marianne.docherty\AppData\Local\Microsoft\Windows\INetCache\IE\59GN6VRP\200px-Merlin_and_St_Kentigern,_Stobo_Kirk[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836712"/>
            <a:ext cx="969640" cy="112474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marianne.docherty\AppData\Local\Microsoft\Windows\INetCache\IE\5CCDLJ2D\Glasgow_Coat_of_Arms[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872" y="4271245"/>
            <a:ext cx="2088232"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453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SassoonCRInfantMedium" panose="02000603020000020003" pitchFamily="2" charset="0"/>
              </a:rPr>
              <a:t>Art Mural of St Mungo in Glasgow</a:t>
            </a:r>
            <a:endParaRPr lang="en-GB" dirty="0">
              <a:latin typeface="SassoonCRInfantMedium" panose="02000603020000020003" pitchFamily="2" charset="0"/>
            </a:endParaRPr>
          </a:p>
        </p:txBody>
      </p:sp>
      <p:sp>
        <p:nvSpPr>
          <p:cNvPr id="3" name="Content Placeholder 2"/>
          <p:cNvSpPr>
            <a:spLocks noGrp="1"/>
          </p:cNvSpPr>
          <p:nvPr>
            <p:ph idx="1"/>
          </p:nvPr>
        </p:nvSpPr>
        <p:spPr/>
        <p:txBody>
          <a:bodyPr/>
          <a:lstStyle/>
          <a:p>
            <a:endParaRPr lang="en-GB"/>
          </a:p>
        </p:txBody>
      </p:sp>
      <p:pic>
        <p:nvPicPr>
          <p:cNvPr id="5122" name="Picture 2" descr="C:\Users\marianne.docherty\AppData\Local\Microsoft\Windows\INetCache\IE\IKH0WW8E\27987714972_b92afe58a1_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132856"/>
            <a:ext cx="6408712"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395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Medium" panose="02000603020000020003" pitchFamily="2" charset="0"/>
              </a:rPr>
              <a:t>Music</a:t>
            </a:r>
            <a:endParaRPr lang="en-GB" dirty="0">
              <a:latin typeface="SassoonCRInfantMedium" panose="02000603020000020003" pitchFamily="2" charset="0"/>
            </a:endParaRPr>
          </a:p>
        </p:txBody>
      </p:sp>
      <p:sp>
        <p:nvSpPr>
          <p:cNvPr id="3" name="Content Placeholder 2"/>
          <p:cNvSpPr>
            <a:spLocks noGrp="1"/>
          </p:cNvSpPr>
          <p:nvPr>
            <p:ph idx="1"/>
          </p:nvPr>
        </p:nvSpPr>
        <p:spPr/>
        <p:txBody>
          <a:bodyPr/>
          <a:lstStyle/>
          <a:p>
            <a:r>
              <a:rPr lang="en-GB" dirty="0" smtClean="0">
                <a:latin typeface="SassoonCRInfantMedium" panose="02000603020000020003" pitchFamily="2" charset="0"/>
              </a:rPr>
              <a:t>Click on the link below to join in with the daily activity from the National Youth Choir of Scotland.</a:t>
            </a:r>
          </a:p>
          <a:p>
            <a:r>
              <a:rPr lang="en-GB" dirty="0">
                <a:hlinkClick r:id="rId2"/>
              </a:rPr>
              <a:t>https://</a:t>
            </a:r>
            <a:r>
              <a:rPr lang="en-GB" dirty="0" smtClean="0">
                <a:hlinkClick r:id="rId2"/>
              </a:rPr>
              <a:t>youtu.be/Sg0wgzcmsqc</a:t>
            </a:r>
            <a:r>
              <a:rPr lang="en-GB" dirty="0" smtClean="0"/>
              <a:t> </a:t>
            </a:r>
          </a:p>
          <a:p>
            <a:endParaRPr lang="en-GB" dirty="0">
              <a:latin typeface="SassoonCRInfantMedium" panose="02000603020000020003" pitchFamily="2" charset="0"/>
            </a:endParaRPr>
          </a:p>
        </p:txBody>
      </p:sp>
      <p:pic>
        <p:nvPicPr>
          <p:cNvPr id="3074" name="Picture 2" descr="C:\Users\marianne.docherty\AppData\Local\Microsoft\Windows\INetCache\IE\M9SR5U1H\NYCOS_logo_reversed[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6392" y="926722"/>
            <a:ext cx="1381472" cy="104411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marianne.docherty\AppData\Local\Microsoft\Windows\INetCache\IE\PD7VUD0M\8725704289_0bb007c10b_b[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5696" y="3933056"/>
            <a:ext cx="3309781" cy="170080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marianne.docherty\AppData\Local\Microsoft\Windows\INetCache\IE\A932XLRN\sing_music_notes[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2" y="3789040"/>
            <a:ext cx="2520280" cy="1980456"/>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marianne.docherty\AppData\Local\Microsoft\Windows\INetCache\IE\M9SR5U1H\NYCOS_logo_reversed[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96136" y="926722"/>
            <a:ext cx="1368152" cy="1044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854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1027242"/>
          </a:xfrm>
        </p:spPr>
        <p:txBody>
          <a:bodyPr/>
          <a:lstStyle/>
          <a:p>
            <a:r>
              <a:rPr lang="en-GB" dirty="0" smtClean="0">
                <a:latin typeface="SassoonCRInfantMedium" panose="02000603020000020003" pitchFamily="2" charset="0"/>
              </a:rPr>
              <a:t>Art   </a:t>
            </a:r>
            <a:endParaRPr lang="en-GB" dirty="0">
              <a:latin typeface="SassoonCRInfantMedium" panose="02000603020000020003" pitchFamily="2" charset="0"/>
            </a:endParaRPr>
          </a:p>
        </p:txBody>
      </p:sp>
      <p:sp>
        <p:nvSpPr>
          <p:cNvPr id="3" name="Content Placeholder 2"/>
          <p:cNvSpPr>
            <a:spLocks noGrp="1"/>
          </p:cNvSpPr>
          <p:nvPr>
            <p:ph idx="1"/>
          </p:nvPr>
        </p:nvSpPr>
        <p:spPr>
          <a:xfrm>
            <a:off x="1463040" y="1844824"/>
            <a:ext cx="6196405" cy="3878245"/>
          </a:xfrm>
        </p:spPr>
        <p:txBody>
          <a:bodyPr>
            <a:normAutofit fontScale="85000" lnSpcReduction="20000"/>
          </a:bodyPr>
          <a:lstStyle/>
          <a:p>
            <a:r>
              <a:rPr lang="en-GB" sz="1800" dirty="0" smtClean="0">
                <a:latin typeface="SassoonCRInfantMedium" panose="02000603020000020003" pitchFamily="2" charset="0"/>
              </a:rPr>
              <a:t>I thought it would be good to do a bit of landscape drawing today. I was trying to connect it to your topic but found it difficult to find any related videos.</a:t>
            </a:r>
          </a:p>
          <a:p>
            <a:r>
              <a:rPr lang="en-GB" sz="1800" dirty="0" smtClean="0">
                <a:latin typeface="SassoonCRInfantMedium" panose="02000603020000020003" pitchFamily="2" charset="0"/>
              </a:rPr>
              <a:t>I have therefore given you a choice, either to do a landscape drawing, which is not particularly Scottish or to draw a Scottish landmark.</a:t>
            </a:r>
          </a:p>
          <a:p>
            <a:r>
              <a:rPr lang="en-GB" sz="1800" dirty="0" smtClean="0">
                <a:latin typeface="SassoonCRInfantMedium" panose="02000603020000020003" pitchFamily="2" charset="0"/>
              </a:rPr>
              <a:t>Here are 2 videos on how to draw a landscape. You don’t have to exactly the same drawing, you could change some small aspects of it </a:t>
            </a:r>
            <a:r>
              <a:rPr lang="en-GB" sz="1800" dirty="0" err="1" smtClean="0">
                <a:latin typeface="SassoonCRInfantMedium" panose="02000603020000020003" pitchFamily="2" charset="0"/>
              </a:rPr>
              <a:t>eg</a:t>
            </a:r>
            <a:r>
              <a:rPr lang="en-GB" sz="1800" dirty="0" smtClean="0">
                <a:latin typeface="SassoonCRInfantMedium" panose="02000603020000020003" pitchFamily="2" charset="0"/>
              </a:rPr>
              <a:t>. the kind of trees you draw etc.</a:t>
            </a:r>
          </a:p>
          <a:p>
            <a:r>
              <a:rPr lang="en-GB" sz="1800" dirty="0">
                <a:hlinkClick r:id="rId2"/>
              </a:rPr>
              <a:t>https://</a:t>
            </a:r>
            <a:r>
              <a:rPr lang="en-GB" sz="1800" dirty="0" smtClean="0">
                <a:hlinkClick r:id="rId2"/>
              </a:rPr>
              <a:t>www.youtube.com/watch?v=Q5YJQ33l35c</a:t>
            </a:r>
            <a:endParaRPr lang="en-GB" sz="1800" dirty="0" smtClean="0"/>
          </a:p>
          <a:p>
            <a:r>
              <a:rPr lang="en-GB" sz="1600" dirty="0">
                <a:hlinkClick r:id="rId3"/>
              </a:rPr>
              <a:t>https://www.youtube.com/watch?v=4SCKBwQYMuA</a:t>
            </a:r>
            <a:endParaRPr lang="en-GB" sz="1800" dirty="0" smtClean="0"/>
          </a:p>
          <a:p>
            <a:r>
              <a:rPr lang="en-GB" sz="1800" dirty="0" smtClean="0">
                <a:latin typeface="SassoonCRInfantMedium" panose="02000603020000020003" pitchFamily="2" charset="0"/>
              </a:rPr>
              <a:t>Or why not choose a Scottish landmark to draw and send it to </a:t>
            </a:r>
            <a:r>
              <a:rPr lang="en-GB" sz="1800" dirty="0" err="1" smtClean="0">
                <a:latin typeface="SassoonCRInfantMedium" panose="02000603020000020003" pitchFamily="2" charset="0"/>
              </a:rPr>
              <a:t>VisitScotland</a:t>
            </a:r>
            <a:r>
              <a:rPr lang="en-GB" sz="1800" dirty="0" smtClean="0">
                <a:latin typeface="SassoonCRInfantMedium" panose="02000603020000020003" pitchFamily="2" charset="0"/>
              </a:rPr>
              <a:t>. [You need to check with your parents if you are allowed to send your </a:t>
            </a:r>
            <a:r>
              <a:rPr lang="en-GB" sz="1800" smtClean="0">
                <a:latin typeface="SassoonCRInfantMedium" panose="02000603020000020003" pitchFamily="2" charset="0"/>
              </a:rPr>
              <a:t>picture] Click </a:t>
            </a:r>
            <a:r>
              <a:rPr lang="en-GB" sz="1800" dirty="0" smtClean="0">
                <a:latin typeface="SassoonCRInfantMedium" panose="02000603020000020003" pitchFamily="2" charset="0"/>
              </a:rPr>
              <a:t>on the link below:-</a:t>
            </a:r>
          </a:p>
          <a:p>
            <a:r>
              <a:rPr lang="en-GB" sz="1800" dirty="0">
                <a:hlinkClick r:id="rId4"/>
              </a:rPr>
              <a:t>https://www.visitscotland.com/see-do/attractions/arts-culture/sketching-scotland/</a:t>
            </a:r>
            <a:endParaRPr lang="en-GB" sz="1800" dirty="0" smtClean="0">
              <a:latin typeface="SassoonCRInfantMedium" panose="02000603020000020003" pitchFamily="2" charset="0"/>
            </a:endParaRPr>
          </a:p>
          <a:p>
            <a:r>
              <a:rPr lang="en-GB" sz="1800" dirty="0" smtClean="0">
                <a:latin typeface="SassoonCRInfantMedium" panose="02000603020000020003" pitchFamily="2" charset="0"/>
              </a:rPr>
              <a:t>Enjoy! </a:t>
            </a:r>
            <a:endParaRPr lang="en-GB" sz="1800" dirty="0">
              <a:latin typeface="SassoonCRInfantMedium" panose="02000603020000020003" pitchFamily="2" charset="0"/>
            </a:endParaRPr>
          </a:p>
        </p:txBody>
      </p:sp>
      <p:pic>
        <p:nvPicPr>
          <p:cNvPr id="1027" name="Picture 3" descr="C:\Users\marianne.docherty\AppData\Local\Microsoft\Windows\INetCache\IE\Y8WOJOLH\Inverness-Landscape-of-scottish-highlands[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7704" y="764704"/>
            <a:ext cx="1475656" cy="8640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arianne.docherty\AppData\Local\Microsoft\Windows\INetCache\IE\VPM0XAD3\Forth_rail_bridge[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28184" y="764704"/>
            <a:ext cx="1559661"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960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Medium" panose="02000603020000020003" pitchFamily="2" charset="0"/>
              </a:rPr>
              <a:t>Video Task </a:t>
            </a:r>
            <a:endParaRPr lang="en-GB" dirty="0">
              <a:latin typeface="SassoonCRInfantMedium" panose="02000603020000020003" pitchFamily="2" charset="0"/>
            </a:endParaRPr>
          </a:p>
        </p:txBody>
      </p:sp>
      <p:sp>
        <p:nvSpPr>
          <p:cNvPr id="3" name="Content Placeholder 2"/>
          <p:cNvSpPr>
            <a:spLocks noGrp="1"/>
          </p:cNvSpPr>
          <p:nvPr>
            <p:ph idx="1"/>
          </p:nvPr>
        </p:nvSpPr>
        <p:spPr/>
        <p:txBody>
          <a:bodyPr>
            <a:normAutofit/>
          </a:bodyPr>
          <a:lstStyle/>
          <a:p>
            <a:r>
              <a:rPr lang="en-GB" sz="1600" dirty="0" smtClean="0">
                <a:latin typeface="SassoonCRInfantMedium" panose="02000603020000020003" pitchFamily="2" charset="0"/>
              </a:rPr>
              <a:t>Picture the scene. It’s your first day at high school and you can’t find your tie! </a:t>
            </a:r>
            <a:r>
              <a:rPr lang="en-GB" sz="1600" dirty="0">
                <a:latin typeface="SassoonCRInfantMedium" panose="02000603020000020003" pitchFamily="2" charset="0"/>
              </a:rPr>
              <a:t>Y</a:t>
            </a:r>
            <a:r>
              <a:rPr lang="en-GB" sz="1600" dirty="0" smtClean="0">
                <a:latin typeface="SassoonCRInfantMedium" panose="02000603020000020003" pitchFamily="2" charset="0"/>
              </a:rPr>
              <a:t>ou look EVERYWHERE for it, even in really bizarre places!! You are panic-stricken and it’s almost time to leave for the school bus. Where could it be?</a:t>
            </a:r>
          </a:p>
          <a:p>
            <a:r>
              <a:rPr lang="en-GB" sz="1600" dirty="0" smtClean="0">
                <a:latin typeface="SassoonCRInfantMedium" panose="02000603020000020003" pitchFamily="2" charset="0"/>
              </a:rPr>
              <a:t>Your task is to film yourself looking for your tie. You need to place your phone in a cupboard or a fridge etc. It has to be somewhere that is dark until you open it. This is really important as it will allow me to join your films together. The look on your face is important and you can say something if you like. Please note:-YOU </a:t>
            </a:r>
            <a:r>
              <a:rPr lang="en-GB" sz="1600" u="sng" dirty="0" smtClean="0">
                <a:latin typeface="SassoonCRInfantMedium" panose="02000603020000020003" pitchFamily="2" charset="0"/>
              </a:rPr>
              <a:t>DO NOT </a:t>
            </a:r>
            <a:r>
              <a:rPr lang="en-GB" sz="1600" dirty="0" smtClean="0">
                <a:latin typeface="SassoonCRInfantMedium" panose="02000603020000020003" pitchFamily="2" charset="0"/>
              </a:rPr>
              <a:t>find your tie in the video. </a:t>
            </a:r>
          </a:p>
          <a:p>
            <a:r>
              <a:rPr lang="en-GB" sz="1600" dirty="0" smtClean="0">
                <a:latin typeface="SassoonCRInfantMedium" panose="02000603020000020003" pitchFamily="2" charset="0"/>
              </a:rPr>
              <a:t>Please see the next slide for some inspiration and an example of what your video should look like. Happy filming! </a:t>
            </a:r>
            <a:endParaRPr lang="en-GB" sz="1600" dirty="0">
              <a:latin typeface="SassoonCRInfantMedium" panose="02000603020000020003" pitchFamily="2" charset="0"/>
            </a:endParaRPr>
          </a:p>
        </p:txBody>
      </p:sp>
      <p:pic>
        <p:nvPicPr>
          <p:cNvPr id="4098" name="Picture 2" descr="C:\Users\marianne.docherty\AppData\Local\Microsoft\Windows\INetCache\IE\Y8WOJOLH\apple-iphone-5s-mobile_22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980728"/>
            <a:ext cx="1440160" cy="101476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marianne.docherty\AppData\Local\Microsoft\Windows\INetCache\IE\59GN6VRP\Formal_Uniform[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980727"/>
            <a:ext cx="1440160" cy="996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9378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1700</TotalTime>
  <Words>521</Words>
  <Application>Microsoft Office PowerPoint</Application>
  <PresentationFormat>On-screen Show (4:3)</PresentationFormat>
  <Paragraphs>57</Paragraphs>
  <Slides>11</Slides>
  <Notes>1</Notes>
  <HiddenSlides>0</HiddenSlides>
  <MMClips>1</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Pushpin</vt:lpstr>
      <vt:lpstr>Friday 19-6-20</vt:lpstr>
      <vt:lpstr>Today’s Timetable</vt:lpstr>
      <vt:lpstr>Daily Exercise </vt:lpstr>
      <vt:lpstr>Sumdog Maths Challenge</vt:lpstr>
      <vt:lpstr>Saint Kentigern</vt:lpstr>
      <vt:lpstr>Art Mural of St Mungo in Glasgow</vt:lpstr>
      <vt:lpstr>Music</vt:lpstr>
      <vt:lpstr>Art   </vt:lpstr>
      <vt:lpstr>Video Task </vt:lpstr>
      <vt:lpstr>Example Video</vt:lpstr>
      <vt:lpstr>A prayer to end our day</vt:lpstr>
    </vt:vector>
  </TitlesOfParts>
  <Company>West Lothian Council - Education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Tuesday 24-3-20</dc:title>
  <dc:creator>Marianne Docherty</dc:creator>
  <cp:lastModifiedBy>Marianne Docherty</cp:lastModifiedBy>
  <cp:revision>104</cp:revision>
  <dcterms:created xsi:type="dcterms:W3CDTF">2020-03-23T22:24:08Z</dcterms:created>
  <dcterms:modified xsi:type="dcterms:W3CDTF">2020-06-18T16:22:23Z</dcterms:modified>
</cp:coreProperties>
</file>