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ng9xGaRvGE" TargetMode="External"/><Relationship Id="rId2" Type="http://schemas.openxmlformats.org/officeDocument/2006/relationships/hyperlink" Target="https://www.youtube.com/watch?v=tbCjkPlsa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clips/zd8rq6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Friday 19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31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Timetable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Daily exercise</a:t>
            </a:r>
          </a:p>
          <a:p>
            <a:r>
              <a:rPr lang="en-GB" dirty="0" smtClean="0"/>
              <a:t>French</a:t>
            </a:r>
          </a:p>
          <a:p>
            <a:r>
              <a:rPr lang="en-GB" dirty="0" smtClean="0"/>
              <a:t>Spelling</a:t>
            </a:r>
          </a:p>
          <a:p>
            <a:r>
              <a:rPr lang="en-GB" dirty="0" smtClean="0"/>
              <a:t>Reading</a:t>
            </a:r>
          </a:p>
          <a:p>
            <a:r>
              <a:rPr lang="en-GB" dirty="0" smtClean="0"/>
              <a:t>Maths Quiz</a:t>
            </a:r>
          </a:p>
          <a:p>
            <a:r>
              <a:rPr lang="en-GB" dirty="0" smtClean="0"/>
              <a:t>Health </a:t>
            </a:r>
            <a:r>
              <a:rPr lang="en-GB" smtClean="0"/>
              <a:t>and wellbeing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921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Cosmic Yoga - </a:t>
            </a:r>
            <a:r>
              <a:rPr lang="en-GB" dirty="0">
                <a:hlinkClick r:id="rId2"/>
              </a:rPr>
              <a:t>https://www.youtube.com/watch?v=tbCjkPlsaes</a:t>
            </a:r>
            <a:endParaRPr lang="en-GB" dirty="0"/>
          </a:p>
          <a:p>
            <a:r>
              <a:rPr lang="en-GB" dirty="0"/>
              <a:t>Joe Wicks - </a:t>
            </a:r>
            <a:r>
              <a:rPr lang="en-GB" dirty="0">
                <a:hlinkClick r:id="rId3"/>
              </a:rPr>
              <a:t>https://www.youtube.com/watch?v=png9xGaRvGE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latin typeface="Comic Sans MS" panose="030F0702030302020204" pitchFamily="66" charset="0"/>
              </a:rPr>
              <a:t>LI: We are learning to move our body well, exploring how to manage and control it, finding out how to use and share space.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7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French </a:t>
            </a:r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618547"/>
            <a:ext cx="9601200" cy="291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6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Spelling – I am learning to use various spelling strategies.</a:t>
            </a:r>
            <a:endParaRPr lang="en-GB" dirty="0"/>
          </a:p>
        </p:txBody>
      </p:sp>
      <p:pic>
        <p:nvPicPr>
          <p:cNvPr id="6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8791" y="2171700"/>
            <a:ext cx="8163252" cy="25117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54480" y="5120640"/>
            <a:ext cx="6975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Create your own silly sentences using the words above.</a:t>
            </a:r>
          </a:p>
          <a:p>
            <a:r>
              <a:rPr lang="en-GB" dirty="0" smtClean="0"/>
              <a:t>Minimum of  8 sentences.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9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- Visualisation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 am learning to make a visualizer on a character from the story.</a:t>
            </a:r>
          </a:p>
          <a:p>
            <a:r>
              <a:rPr lang="en-GB" dirty="0" smtClean="0"/>
              <a:t>Either choose Fig or Gulliver.</a:t>
            </a:r>
          </a:p>
          <a:p>
            <a:r>
              <a:rPr lang="en-GB" dirty="0" smtClean="0"/>
              <a:t>Remember when creating a visualizer, you need to describe </a:t>
            </a:r>
            <a:r>
              <a:rPr lang="en-GB" dirty="0" smtClean="0"/>
              <a:t>what</a:t>
            </a:r>
            <a:r>
              <a:rPr lang="en-GB" dirty="0" smtClean="0"/>
              <a:t> </a:t>
            </a:r>
            <a:r>
              <a:rPr lang="en-GB" dirty="0" smtClean="0"/>
              <a:t>you think the character is like and back it up with quotes. You can pause and rewind the video to do this.</a:t>
            </a:r>
          </a:p>
          <a:p>
            <a:r>
              <a:rPr lang="en-GB" dirty="0" smtClean="0"/>
              <a:t>Think about their appearance, personality and how other’s describe them.</a:t>
            </a:r>
          </a:p>
          <a:p>
            <a:endParaRPr lang="en-GB" dirty="0"/>
          </a:p>
          <a:p>
            <a:r>
              <a:rPr lang="en-GB" dirty="0" smtClean="0"/>
              <a:t>Watch the story on BBC </a:t>
            </a:r>
            <a:r>
              <a:rPr lang="en-GB" dirty="0" err="1" smtClean="0"/>
              <a:t>Bitesize</a:t>
            </a:r>
            <a:r>
              <a:rPr lang="en-GB" dirty="0" smtClean="0"/>
              <a:t> called Fig’s Giant.</a:t>
            </a:r>
          </a:p>
          <a:p>
            <a:r>
              <a:rPr lang="en-GB" dirty="0">
                <a:hlinkClick r:id="rId2"/>
              </a:rPr>
              <a:t>https://www.bbc.co.uk/bitesize/clips/zd8rq6f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98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Quiz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have attached the weekly maths quiz on teams or the blog below.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09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well being – I can discuss what is healthy and what is not.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Next time a food advert </a:t>
            </a:r>
            <a:r>
              <a:rPr lang="en-GB" dirty="0" smtClean="0"/>
              <a:t>comes on </a:t>
            </a:r>
            <a:r>
              <a:rPr lang="en-GB" dirty="0"/>
              <a:t>TV discuss with an adult </a:t>
            </a:r>
            <a:r>
              <a:rPr lang="en-GB" dirty="0" smtClean="0"/>
              <a:t>whether the </a:t>
            </a:r>
            <a:r>
              <a:rPr lang="en-GB" dirty="0"/>
              <a:t>advert makes you want to try </a:t>
            </a:r>
            <a:r>
              <a:rPr lang="en-GB" dirty="0" smtClean="0"/>
              <a:t>the </a:t>
            </a:r>
            <a:r>
              <a:rPr lang="en-GB" dirty="0" smtClean="0"/>
              <a:t>food or not </a:t>
            </a:r>
            <a:r>
              <a:rPr lang="en-GB" dirty="0"/>
              <a:t>and why. Discuss if the food </a:t>
            </a:r>
            <a:r>
              <a:rPr lang="en-GB" dirty="0" smtClean="0"/>
              <a:t>is healthy </a:t>
            </a:r>
            <a:r>
              <a:rPr lang="en-GB" dirty="0"/>
              <a:t>food or not. </a:t>
            </a:r>
            <a:endParaRPr lang="en-GB" dirty="0" smtClean="0"/>
          </a:p>
          <a:p>
            <a:r>
              <a:rPr lang="en-GB" dirty="0" smtClean="0"/>
              <a:t>Tricky! </a:t>
            </a:r>
            <a:r>
              <a:rPr lang="en-GB" dirty="0"/>
              <a:t>Challenge: create your </a:t>
            </a:r>
            <a:r>
              <a:rPr lang="en-GB" dirty="0" smtClean="0"/>
              <a:t>own advert </a:t>
            </a:r>
            <a:r>
              <a:rPr lang="en-GB" dirty="0"/>
              <a:t>for your favourite food</a:t>
            </a:r>
            <a:r>
              <a:rPr lang="en-GB" dirty="0" smtClean="0"/>
              <a:t>.</a:t>
            </a:r>
          </a:p>
          <a:p>
            <a:r>
              <a:rPr lang="en-GB" dirty="0" smtClean="0"/>
              <a:t>For the advert you could make a poster and include a slogan.</a:t>
            </a:r>
          </a:p>
          <a:p>
            <a:r>
              <a:rPr lang="en-GB" dirty="0" smtClean="0"/>
              <a:t>Remember we looked at slogans in class. A slogan is usually something catchy, can rhyme but doesn't always need to. </a:t>
            </a:r>
          </a:p>
          <a:p>
            <a:r>
              <a:rPr lang="en-GB" dirty="0" smtClean="0"/>
              <a:t>For </a:t>
            </a:r>
            <a:r>
              <a:rPr lang="en-GB" smtClean="0"/>
              <a:t>example </a:t>
            </a:r>
            <a:r>
              <a:rPr lang="en-GB" smtClean="0"/>
              <a:t>– The </a:t>
            </a:r>
            <a:r>
              <a:rPr lang="en-GB" dirty="0" smtClean="0"/>
              <a:t>Skittles slogan is taste the rainbow.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33571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25</TotalTime>
  <Words>297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Comic Sans MS</vt:lpstr>
      <vt:lpstr>Franklin Gothic Book</vt:lpstr>
      <vt:lpstr>Crop</vt:lpstr>
      <vt:lpstr>Friday 19th June</vt:lpstr>
      <vt:lpstr>Timetable </vt:lpstr>
      <vt:lpstr>Daily exercise</vt:lpstr>
      <vt:lpstr>French </vt:lpstr>
      <vt:lpstr>Spelling – I am learning to use various spelling strategies.</vt:lpstr>
      <vt:lpstr>Reading - Visualisation</vt:lpstr>
      <vt:lpstr>Maths Quiz </vt:lpstr>
      <vt:lpstr>Health and well being – I can discuss what is healthy and what is not.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19th June</dc:title>
  <dc:creator>Caitlyn Kerr</dc:creator>
  <cp:lastModifiedBy>Caitlyn Kerr</cp:lastModifiedBy>
  <cp:revision>6</cp:revision>
  <dcterms:created xsi:type="dcterms:W3CDTF">2020-06-18T10:23:55Z</dcterms:created>
  <dcterms:modified xsi:type="dcterms:W3CDTF">2020-06-19T07:31:16Z</dcterms:modified>
</cp:coreProperties>
</file>