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06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70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77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1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82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7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73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517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30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87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C21CA-2167-4A54-AEB4-8D1CBA4C53F2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48FAA-8ACC-412D-8B5B-22E41C113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950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Yes! Today is the big day for your Teddy Bear</a:t>
            </a:r>
            <a:r>
              <a:rPr lang="en-GB" dirty="0"/>
              <a:t>s</a:t>
            </a:r>
            <a:r>
              <a:rPr lang="en-GB" dirty="0" smtClean="0"/>
              <a:t> Picnic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94930"/>
            <a:ext cx="8064896" cy="4531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8599" y="6420907"/>
            <a:ext cx="3689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          </a:t>
            </a:r>
            <a:r>
              <a:rPr lang="en-GB" sz="2800" dirty="0" smtClean="0">
                <a:solidFill>
                  <a:srgbClr val="FF0000"/>
                </a:solidFill>
              </a:rPr>
              <a:t>Let’s get ready.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7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Let’s check your list of things to do.</a:t>
            </a:r>
            <a:endParaRPr lang="en-GB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632" y="2276872"/>
            <a:ext cx="933427" cy="5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C:\Users\jane.stanners\AppData\Local\Microsoft\Windows\INetCache\IE\WYEY41Z1\Central_Park,_Ottawa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632" y="1306254"/>
            <a:ext cx="778994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jane.stanners\AppData\Local\Microsoft\Windows\INetCache\IE\OD4FKC6J\11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89383" y="1306254"/>
            <a:ext cx="792089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jane.stanners\AppData\Local\Microsoft\Windows\INetCache\IE\OD4FKC6J\dekorationsideen-fürs-wohnzimmer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306254"/>
            <a:ext cx="631978" cy="5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jane.stanners\AppData\Local\Microsoft\Windows\INetCache\IE\ZX8NGAS4\checklist-153371_640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284219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37650" y="1265135"/>
            <a:ext cx="5328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 The Location</a:t>
            </a:r>
            <a:endParaRPr lang="en-GB" b="1" dirty="0">
              <a:solidFill>
                <a:schemeClr val="tx2"/>
              </a:solidFill>
            </a:endParaRPr>
          </a:p>
        </p:txBody>
      </p:sp>
      <p:pic>
        <p:nvPicPr>
          <p:cNvPr id="3081" name="Picture 9" descr="C:\Users\jane.stanners\AppData\Local\Microsoft\Windows\INetCache\IE\WFCEVDBN\image-150nw-60277798[1]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945" y="2276873"/>
            <a:ext cx="890135" cy="53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jane.stanners\AppData\Local\Microsoft\Windows\INetCache\IE\OKRY2E2A\seniors-1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89068"/>
            <a:ext cx="880190" cy="53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33921" y="2359714"/>
            <a:ext cx="816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Who is coming?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3212976"/>
            <a:ext cx="2592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          </a:t>
            </a:r>
          </a:p>
          <a:p>
            <a:r>
              <a:rPr lang="en-GB" b="1" dirty="0" smtClean="0"/>
              <a:t>           Is your food ready?</a:t>
            </a:r>
            <a:endParaRPr lang="en-GB" b="1" dirty="0"/>
          </a:p>
        </p:txBody>
      </p:sp>
      <p:pic>
        <p:nvPicPr>
          <p:cNvPr id="15" name="Picture 2" descr="Teddy Bears Picnic Party at Barney's - Picture of Barney's ..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633" y="3356992"/>
            <a:ext cx="15913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ow to host a birthday party for yoursel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23" y="3356992"/>
            <a:ext cx="1619273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4653136"/>
            <a:ext cx="2736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   Are your decorations up?</a:t>
            </a:r>
            <a:endParaRPr lang="en-GB" b="1" dirty="0">
              <a:solidFill>
                <a:srgbClr val="FFC000"/>
              </a:solidFill>
            </a:endParaRPr>
          </a:p>
        </p:txBody>
      </p:sp>
      <p:pic>
        <p:nvPicPr>
          <p:cNvPr id="18" name="Picture 6" descr="Tips for Throwing a Teddy Bears Picnic 1st Birthday Party - Mom in ...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632" y="4432709"/>
            <a:ext cx="1591380" cy="9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Teddy Bear Picnic Party Sign | Party Delights Blo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23" y="4432709"/>
            <a:ext cx="1619273" cy="97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We're Going On a Bear Hunt games for your teddy bear's picnic ...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631" y="5733256"/>
            <a:ext cx="1595343" cy="92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jane.stanners\AppData\Local\Microsoft\Windows\INetCache\IE\WYEY41Z1\Children_playing_on_the_lawn_outside_the_Regional_Museum_in_Stalowa_Wola[1]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7023" y="5733256"/>
            <a:ext cx="1619273" cy="92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197172"/>
            <a:ext cx="3645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       Are your games organised?</a:t>
            </a:r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8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052736"/>
            <a:ext cx="9289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    Now all you have to do is have fun! </a:t>
            </a:r>
            <a:r>
              <a:rPr lang="en-GB" sz="3200" b="1" dirty="0" smtClean="0"/>
              <a:t>Remember to share your photographs on twitter.</a:t>
            </a:r>
            <a:endParaRPr lang="en-GB" sz="3200" b="1" dirty="0"/>
          </a:p>
        </p:txBody>
      </p:sp>
      <p:pic>
        <p:nvPicPr>
          <p:cNvPr id="1028" name="Picture 4" descr="Teddy Bears' Picnic Stuffed Animals &amp; Cuddly Toys, bear, lov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838200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867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71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Yes! Today is the big day for your Teddy Bears Picnic</vt:lpstr>
      <vt:lpstr>Let’s check your list of things to do.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Stanners</dc:creator>
  <cp:lastModifiedBy>Stephanie Sloan</cp:lastModifiedBy>
  <cp:revision>8</cp:revision>
  <dcterms:created xsi:type="dcterms:W3CDTF">2020-06-15T08:54:01Z</dcterms:created>
  <dcterms:modified xsi:type="dcterms:W3CDTF">2020-06-18T15:54:15Z</dcterms:modified>
</cp:coreProperties>
</file>