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  <p:sldId id="262" r:id="rId7"/>
    <p:sldId id="264" r:id="rId8"/>
    <p:sldId id="266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2" autoAdjust="0"/>
  </p:normalViewPr>
  <p:slideViewPr>
    <p:cSldViewPr>
      <p:cViewPr>
        <p:scale>
          <a:sx n="52" d="100"/>
          <a:sy n="52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8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9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9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8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3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3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0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7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8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3634-9063-4614-B94E-3A92772DD38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2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F3634-9063-4614-B94E-3A92772DD38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AB3F-E404-4EC0-94A9-634BCC643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FIGWm9M6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ZfAf1SNRUY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628800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MORNING  BOYS AND GIRLS </a:t>
            </a:r>
          </a:p>
          <a:p>
            <a:endParaRPr lang="en-GB" dirty="0"/>
          </a:p>
          <a:p>
            <a:r>
              <a:rPr lang="en-GB" sz="2000" dirty="0" smtClean="0"/>
              <a:t>Today we are going to be continuing our planning for our Teddy </a:t>
            </a:r>
            <a:r>
              <a:rPr lang="en-GB" sz="2000" dirty="0" err="1" smtClean="0"/>
              <a:t>Bears’Picnic</a:t>
            </a:r>
            <a:r>
              <a:rPr lang="en-GB" sz="2000" dirty="0" smtClean="0"/>
              <a:t> on Friday. </a:t>
            </a:r>
          </a:p>
          <a:p>
            <a:r>
              <a:rPr lang="en-GB" sz="2000" b="1" dirty="0" smtClean="0"/>
              <a:t> </a:t>
            </a:r>
            <a:r>
              <a:rPr lang="en-GB" sz="2000" b="1" dirty="0"/>
              <a:t>C</a:t>
            </a:r>
            <a:r>
              <a:rPr lang="en-GB" sz="2000" b="1" dirty="0" smtClean="0"/>
              <a:t>an you sing along with the song? Can you learn the words off by heart?</a:t>
            </a:r>
          </a:p>
          <a:p>
            <a:endParaRPr lang="en-GB" sz="2000" b="1" dirty="0" smtClean="0"/>
          </a:p>
          <a:p>
            <a:r>
              <a:rPr lang="en-GB" sz="2000" dirty="0" smtClean="0"/>
              <a:t>The words and link are on the next slide.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1475656" y="764704"/>
            <a:ext cx="6120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u="sng" dirty="0" smtClean="0">
                <a:solidFill>
                  <a:srgbClr val="FF0000"/>
                </a:solidFill>
              </a:rPr>
              <a:t>Thursday 18th June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jane.stanners\AppData\Local\Microsoft\Windows\INetCache\IE\H2T1I32K\k-s45-ake-38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" y="4283583"/>
            <a:ext cx="20522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61" y="4581128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Teddy Bears Picnic Birthday Party Ideas | Teddy bear picnic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83583"/>
            <a:ext cx="2952328" cy="21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Kids in the Kitchen - Teddy Bear Picnic (With images) | Teddy be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29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453336"/>
            <a:ext cx="898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https://www.youtube.com/watch?v=uxFIGWm9M6w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7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Let’s do some more planning for our Teddy Bears’ Picnic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930"/>
            <a:ext cx="8064896" cy="45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a list of things to do.</a:t>
            </a:r>
            <a:endParaRPr lang="en-GB" dirty="0"/>
          </a:p>
        </p:txBody>
      </p:sp>
      <p:pic>
        <p:nvPicPr>
          <p:cNvPr id="3080" name="Picture 8" descr="C:\Users\jane.stanners\AppData\Local\Microsoft\Windows\INetCache\IE\ZX8NGAS4\checklist-153371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84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3732" y="1268760"/>
            <a:ext cx="10424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of all you need a menu. What will you have to eat and drink at your picnic?</a:t>
            </a:r>
          </a:p>
          <a:p>
            <a:r>
              <a:rPr lang="en-GB" dirty="0" smtClean="0"/>
              <a:t>Discuss with your grown up what ingredients etc. you will need.</a:t>
            </a:r>
          </a:p>
          <a:p>
            <a:r>
              <a:rPr lang="en-GB" b="1" dirty="0" smtClean="0"/>
              <a:t>Make a list.  Decide when you will prepare it. What will you serve the food in?</a:t>
            </a:r>
            <a:endParaRPr lang="en-GB" b="1" dirty="0"/>
          </a:p>
        </p:txBody>
      </p:sp>
      <p:pic>
        <p:nvPicPr>
          <p:cNvPr id="5" name="Picture 2" descr="Teddy Bears Picnic Party at Barney's - Picture of Barney'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07" y="2116154"/>
            <a:ext cx="2108467" cy="14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host a birthday party for yourse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99" y="2145426"/>
            <a:ext cx="1830943" cy="13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789040"/>
            <a:ext cx="1030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Will you have decorations at your picnic? Decide what you would like. Have a look around the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house to see what you could use. </a:t>
            </a:r>
            <a:r>
              <a:rPr lang="en-GB" b="1" dirty="0" smtClean="0">
                <a:solidFill>
                  <a:srgbClr val="FF0000"/>
                </a:solidFill>
              </a:rPr>
              <a:t>Plan /design before you start. Have fun!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" name="Picture 6" descr="Tips for Throwing a Teddy Bears Picnic 1st Birthday Party - Mom i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05" y="4725143"/>
            <a:ext cx="2143125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eddy Bear Picnic Party Sign | Party Delights Blo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58" y="4743777"/>
            <a:ext cx="2178427" cy="19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jor's Teddy Bear Picnic Birthday Party - Happily Eva Af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06" y="4762940"/>
            <a:ext cx="2448271" cy="19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2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Can you think of some games you could play?  (Remember Social Distancing.)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How about Hunt the Teddy? Let’s see if you can think of, or invent some more games.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5" y="2780928"/>
            <a:ext cx="2465059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9" y="2780928"/>
            <a:ext cx="1935658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We're Going On a Bear Hunt games for your teddy bear's picni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7"/>
            <a:ext cx="2376264" cy="17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We're Going on a Bear Hunt Book &amp; 5.5&quot; Bear Plush Toy Gift Set by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2231291" cy="16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0643" y="5445224"/>
            <a:ext cx="6071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Why don’t you listen to this song  while you are planning?</a:t>
            </a:r>
          </a:p>
          <a:p>
            <a:r>
              <a:rPr lang="en-GB" dirty="0">
                <a:hlinkClick r:id="rId6"/>
              </a:rPr>
              <a:t>https://www.youtube.com/watch?v=mZfAf1SNRUY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05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More Big People Who Love Their Teddies.</a:t>
            </a:r>
            <a:endParaRPr lang="en-GB" dirty="0"/>
          </a:p>
        </p:txBody>
      </p:sp>
      <p:pic>
        <p:nvPicPr>
          <p:cNvPr id="2050" name="Picture 2" descr="C:\Users\jane.stanners\Desktop\V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68" y="4107964"/>
            <a:ext cx="1590115" cy="24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e.stanners\Desktop\Car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16732"/>
            <a:ext cx="1592975" cy="236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ne.stanners\Desktop\Ails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0" y="1674112"/>
            <a:ext cx="1583219" cy="229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ne.stanners\Desktop\Don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05" y="4241953"/>
            <a:ext cx="2018874" cy="23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ne.stanners\Desktop\Pauline 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1" y="4241953"/>
            <a:ext cx="1583219" cy="2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ane.stanners\Desktop\Johan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69" y="1674112"/>
            <a:ext cx="1872208" cy="23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1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More Big People Who Love Their Teddies.</a:t>
            </a:r>
            <a:endParaRPr lang="en-GB" dirty="0"/>
          </a:p>
        </p:txBody>
      </p:sp>
      <p:pic>
        <p:nvPicPr>
          <p:cNvPr id="3074" name="Picture 2" descr="C:\Users\jane.stanners\Desktop\R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023586" cy="27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ne.stanners\Desktop\Liz 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16" y="1636299"/>
            <a:ext cx="24497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ane.stanners\Desktop\Li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3"/>
            <a:ext cx="2023586" cy="27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ane.stanners\Desktop\_Marianne and Teddy[Bruce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12563"/>
            <a:ext cx="1860080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ane.stanners\Desktop\Caitl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23324"/>
            <a:ext cx="1674725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Even More Big People Who Love Their Teddies.</a:t>
            </a:r>
            <a:endParaRPr lang="en-GB" dirty="0"/>
          </a:p>
        </p:txBody>
      </p:sp>
      <p:pic>
        <p:nvPicPr>
          <p:cNvPr id="4098" name="Picture 2" descr="C:\Users\jane.stanners\Desktop\Caro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01" y="1772816"/>
            <a:ext cx="2246257" cy="19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e.stanners\Desktop\Stac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5"/>
            <a:ext cx="1742201" cy="19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ane.stanners\Desktop\An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49" y="4293096"/>
            <a:ext cx="2237909" cy="19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ane.stanners\Desktop\Barba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19" y="4221088"/>
            <a:ext cx="2246257" cy="19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9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en-GB" dirty="0"/>
              <a:t>T</a:t>
            </a:r>
            <a:r>
              <a:rPr lang="en-GB" dirty="0" smtClean="0"/>
              <a:t>omorrow is the big day!</a:t>
            </a:r>
            <a:br>
              <a:rPr lang="en-GB" dirty="0" smtClean="0"/>
            </a:br>
            <a:r>
              <a:rPr lang="en-GB" dirty="0" smtClean="0"/>
              <a:t>Have a rest after all your hard work. You could go outside and practise your games.</a:t>
            </a:r>
            <a:endParaRPr lang="en-GB" dirty="0"/>
          </a:p>
        </p:txBody>
      </p:sp>
      <p:pic>
        <p:nvPicPr>
          <p:cNvPr id="5122" name="Picture 2" descr="C:\Users\jane.stanners\AppData\Local\Microsoft\Windows\INetCache\IE\WYEY41Z1\Children_playing_on_the_lawn_outside_the_Regional_Museum_in_Stalowa_W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2809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4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244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Let’s do some more planning for our Teddy Bears’ Picnic</vt:lpstr>
      <vt:lpstr>Make a list of things to do.</vt:lpstr>
      <vt:lpstr>Can you think of some games you could play?  (Remember Social Distancing.)</vt:lpstr>
      <vt:lpstr>More Big People Who Love Their Teddies.</vt:lpstr>
      <vt:lpstr>More Big People Who Love Their Teddies.</vt:lpstr>
      <vt:lpstr>Even More Big People Who Love Their Teddies.</vt:lpstr>
      <vt:lpstr>Tomorrow is the big day! Have a rest after all your hard work. You could go outside and practise your games.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Stanners</dc:creator>
  <cp:lastModifiedBy>Jenna McLean</cp:lastModifiedBy>
  <cp:revision>23</cp:revision>
  <dcterms:created xsi:type="dcterms:W3CDTF">2020-06-14T12:52:31Z</dcterms:created>
  <dcterms:modified xsi:type="dcterms:W3CDTF">2020-06-18T07:43:44Z</dcterms:modified>
</cp:coreProperties>
</file>