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ng9xGaRvGE" TargetMode="External"/><Relationship Id="rId2" Type="http://schemas.openxmlformats.org/officeDocument/2006/relationships/hyperlink" Target="https://www.youtube.com/watch?v=tbCjkPlsa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Thursday 18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2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Daily time 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Daily exercise</a:t>
            </a:r>
          </a:p>
          <a:p>
            <a:r>
              <a:rPr lang="en-GB" dirty="0" smtClean="0"/>
              <a:t>French starter</a:t>
            </a:r>
          </a:p>
          <a:p>
            <a:r>
              <a:rPr lang="en-GB" dirty="0" smtClean="0"/>
              <a:t>Spelling</a:t>
            </a:r>
          </a:p>
          <a:p>
            <a:r>
              <a:rPr lang="en-GB" dirty="0" smtClean="0"/>
              <a:t>Maths</a:t>
            </a:r>
          </a:p>
          <a:p>
            <a:r>
              <a:rPr lang="en-GB" dirty="0" smtClean="0"/>
              <a:t>Writing</a:t>
            </a:r>
          </a:p>
          <a:p>
            <a:r>
              <a:rPr lang="en-GB" dirty="0" smtClean="0"/>
              <a:t>R.E</a:t>
            </a:r>
          </a:p>
          <a:p>
            <a:pPr marL="0" indent="0" algn="r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01100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Daily exercise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Cosmic Yoga - </a:t>
            </a:r>
            <a:r>
              <a:rPr lang="en-GB" dirty="0">
                <a:hlinkClick r:id="rId2"/>
              </a:rPr>
              <a:t>https://www.youtube.com/watch?v=tbCjkPlsaes</a:t>
            </a:r>
            <a:endParaRPr lang="en-GB" dirty="0"/>
          </a:p>
          <a:p>
            <a:r>
              <a:rPr lang="en-GB" dirty="0"/>
              <a:t>Joe Wicks - </a:t>
            </a:r>
            <a:r>
              <a:rPr lang="en-GB" dirty="0">
                <a:hlinkClick r:id="rId3"/>
              </a:rPr>
              <a:t>https://www.youtube.com/watch?v=png9xGaRvGE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>
                <a:latin typeface="Comic Sans MS" panose="030F0702030302020204" pitchFamily="66" charset="0"/>
              </a:rPr>
              <a:t>LI: We are learning to move our body well, exploring how to manage and control it, finding out how to use and share space.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203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French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2618547"/>
            <a:ext cx="9601200" cy="291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000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LI: I </a:t>
            </a:r>
            <a:r>
              <a:rPr lang="en-GB" b="1" u="sng" dirty="0" smtClean="0">
                <a:latin typeface="Comic Sans MS" panose="030F0702030302020204" pitchFamily="66" charset="0"/>
              </a:rPr>
              <a:t>am learning to use various spelling rules.</a:t>
            </a:r>
            <a:r>
              <a:rPr lang="en-GB" b="1" u="sng" dirty="0">
                <a:latin typeface="Comic Sans MS" panose="030F0702030302020204" pitchFamily="66" charset="0"/>
              </a:rPr>
              <a:t/>
            </a:r>
            <a:br>
              <a:rPr lang="en-GB" b="1" u="sng" dirty="0">
                <a:latin typeface="Comic Sans MS" panose="030F0702030302020204" pitchFamily="66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other day you made a list of “soft g” words.</a:t>
            </a:r>
          </a:p>
          <a:p>
            <a:endParaRPr lang="en-GB" dirty="0"/>
          </a:p>
          <a:p>
            <a:r>
              <a:rPr lang="en-GB" dirty="0" smtClean="0"/>
              <a:t>I want you to select 6 words from this list and put the words in to sentences.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7441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Maths 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 on to hit the button and practice your 7,8,9 times tables. (15 </a:t>
            </a:r>
            <a:r>
              <a:rPr lang="en-GB" dirty="0" err="1" smtClean="0"/>
              <a:t>mins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954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Grand Designs 3 – I am revising money.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have attached in the maths channel or below on the blog today’s maths challenge.</a:t>
            </a:r>
          </a:p>
          <a:p>
            <a:r>
              <a:rPr lang="en-GB" dirty="0" smtClean="0"/>
              <a:t>We are going to finish looking at Grand Designs 3.</a:t>
            </a:r>
          </a:p>
          <a:p>
            <a:r>
              <a:rPr lang="en-GB" dirty="0" smtClean="0"/>
              <a:t>You are going to finish off designing your rooms.</a:t>
            </a:r>
          </a:p>
          <a:p>
            <a:r>
              <a:rPr lang="en-GB" dirty="0" smtClean="0"/>
              <a:t>This is revision on Money.</a:t>
            </a:r>
          </a:p>
          <a:p>
            <a:r>
              <a:rPr lang="en-GB" dirty="0" smtClean="0"/>
              <a:t>I can’t wait to see what your houses are going to look like!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889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– I am learning to write a personal letter.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 want you to write a letter to yourself.</a:t>
            </a:r>
          </a:p>
          <a:p>
            <a:r>
              <a:rPr lang="en-GB" dirty="0" smtClean="0"/>
              <a:t>You are going to include the following:</a:t>
            </a:r>
          </a:p>
          <a:p>
            <a:r>
              <a:rPr lang="en-GB" dirty="0" smtClean="0"/>
              <a:t>What you have achieved this year in class/outside class.</a:t>
            </a:r>
          </a:p>
          <a:p>
            <a:r>
              <a:rPr lang="en-GB" dirty="0" smtClean="0"/>
              <a:t>What you enjoyed most about primary 6.</a:t>
            </a:r>
          </a:p>
          <a:p>
            <a:r>
              <a:rPr lang="en-GB" dirty="0" smtClean="0"/>
              <a:t>What you want to learn or achieve in Primary 7</a:t>
            </a:r>
            <a:r>
              <a:rPr lang="en-GB" dirty="0" smtClean="0"/>
              <a:t>.</a:t>
            </a:r>
          </a:p>
          <a:p>
            <a:r>
              <a:rPr lang="en-GB" dirty="0" smtClean="0"/>
              <a:t>Aim for at least 3 paragraphs and include as much detail as you can.</a:t>
            </a:r>
          </a:p>
          <a:p>
            <a:r>
              <a:rPr lang="en-GB" dirty="0" smtClean="0"/>
              <a:t>Remember you need to include who it is to( yourself) and who it is from. For the address in the corner you can make one up.</a:t>
            </a:r>
          </a:p>
          <a:p>
            <a:r>
              <a:rPr lang="en-GB" dirty="0" smtClean="0"/>
              <a:t>Re read over your letter to look for punctuation and grammar.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00807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03120" y="1476103"/>
            <a:ext cx="6609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Mrs Wilson will post R.E on teams.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68985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31</TotalTime>
  <Words>310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Comic Sans MS</vt:lpstr>
      <vt:lpstr>Franklin Gothic Book</vt:lpstr>
      <vt:lpstr>Crop</vt:lpstr>
      <vt:lpstr>Thursday 18th June</vt:lpstr>
      <vt:lpstr>Daily time table</vt:lpstr>
      <vt:lpstr>Daily exercise </vt:lpstr>
      <vt:lpstr>French</vt:lpstr>
      <vt:lpstr>LI: I am learning to use various spelling rules. </vt:lpstr>
      <vt:lpstr>Maths starter</vt:lpstr>
      <vt:lpstr>Grand Designs 3 – I am revising money.</vt:lpstr>
      <vt:lpstr>Writing – I am learning to write a personal letter.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 18th June</dc:title>
  <dc:creator>Caitlyn Kerr</dc:creator>
  <cp:lastModifiedBy>Caitlyn Kerr</cp:lastModifiedBy>
  <cp:revision>11</cp:revision>
  <dcterms:created xsi:type="dcterms:W3CDTF">2020-06-15T09:07:33Z</dcterms:created>
  <dcterms:modified xsi:type="dcterms:W3CDTF">2020-06-18T07:20:29Z</dcterms:modified>
</cp:coreProperties>
</file>