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9" r:id="rId3"/>
    <p:sldId id="260" r:id="rId4"/>
    <p:sldId id="286" r:id="rId5"/>
    <p:sldId id="282" r:id="rId6"/>
    <p:sldId id="291" r:id="rId7"/>
    <p:sldId id="290" r:id="rId8"/>
    <p:sldId id="292" r:id="rId9"/>
    <p:sldId id="293"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17/06/2020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17/06/2020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17/06/2020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17/06/2020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17/06/2020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17/06/2020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WLPENetwork/status/1268086721645817856?s=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OZkikMZmNsk"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bc.co.uk/programmes/p076jk0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annefrank.org/en/anne-frank/secret-annex/"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512168"/>
          </a:xfrm>
        </p:spPr>
        <p:txBody>
          <a:bodyPr/>
          <a:lstStyle/>
          <a:p>
            <a:r>
              <a:rPr lang="en-GB" dirty="0" smtClean="0">
                <a:latin typeface="SassoonCRInfantMedium" panose="02000603020000020003" pitchFamily="2" charset="0"/>
              </a:rPr>
              <a:t>Wednesday 17-6-20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068960"/>
            <a:ext cx="5712179" cy="2520280"/>
          </a:xfrm>
        </p:spPr>
        <p:txBody>
          <a:bodyPr/>
          <a:lstStyle/>
          <a:p>
            <a:r>
              <a:rPr lang="en-GB" sz="3200" dirty="0" smtClean="0">
                <a:latin typeface="SassoonCRInfantMedium" panose="02000603020000020003" pitchFamily="2" charset="0"/>
              </a:rPr>
              <a:t>Good Morning Everyone!</a:t>
            </a:r>
          </a:p>
          <a:p>
            <a:endParaRPr lang="en-GB" sz="3200" dirty="0" smtClean="0">
              <a:latin typeface="SassoonCRInfantMedium" panose="02000603020000020003" pitchFamily="2" charset="0"/>
            </a:endParaRPr>
          </a:p>
          <a:p>
            <a:endParaRPr lang="en-GB" sz="3200" dirty="0" smtClean="0">
              <a:latin typeface="SassoonCRInfantMedium" panose="02000603020000020003" pitchFamily="2" charset="0"/>
            </a:endParaRPr>
          </a:p>
          <a:p>
            <a:endParaRPr lang="en-GB" dirty="0"/>
          </a:p>
        </p:txBody>
      </p:sp>
      <p:pic>
        <p:nvPicPr>
          <p:cNvPr id="2050" name="Picture 2" descr="C:\Users\marianne.docherty\AppData\Local\Microsoft\Windows\INetCache\IE\PD7VUD0M\donald_duck_PNG2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6146" y="3726819"/>
            <a:ext cx="1728192" cy="157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pPr marL="0" indent="0">
              <a:buNone/>
            </a:pPr>
            <a:r>
              <a:rPr lang="en-GB" dirty="0" smtClean="0">
                <a:latin typeface="SassoonCRInfantMedium" panose="02000603020000020003" pitchFamily="2" charset="0"/>
              </a:rPr>
              <a:t>Take a few moments to say a short prayer, thinking of those older members of our community who live in care homes. Ask God to protect them from the virus.</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1026" name="Picture 2" descr="C:\Users\marianne.docherty\AppData\Local\Microsoft\Windows\INetCache\IE\HP17TGP7\19248552_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933056"/>
            <a:ext cx="3583285" cy="165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lstStyle/>
          <a:p>
            <a:pPr marL="0" indent="0">
              <a:buNone/>
            </a:pPr>
            <a:r>
              <a:rPr lang="en-GB" dirty="0" smtClean="0">
                <a:latin typeface="SassoonCRInfantMedium" panose="02000603020000020003" pitchFamily="2" charset="0"/>
              </a:rPr>
              <a:t>       Well done for working hard today</a:t>
            </a:r>
            <a:r>
              <a:rPr lang="en-GB" dirty="0" smtClean="0"/>
              <a:t>!</a:t>
            </a:r>
          </a:p>
          <a:p>
            <a:endParaRPr lang="en-GB" dirty="0"/>
          </a:p>
          <a:p>
            <a:endParaRPr lang="en-GB" dirty="0"/>
          </a:p>
        </p:txBody>
      </p:sp>
      <p:pic>
        <p:nvPicPr>
          <p:cNvPr id="2050" name="Picture 2" descr="C:\Users\marianne.docherty\AppData\Local\Microsoft\Windows\INetCache\IE\IKH0WW8E\GreatJob[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2636912"/>
            <a:ext cx="42100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dirty="0" smtClean="0"/>
              <a:t>Daily Exercise</a:t>
            </a:r>
          </a:p>
          <a:p>
            <a:r>
              <a:rPr lang="en-GB" dirty="0" err="1" smtClean="0"/>
              <a:t>Sumdog</a:t>
            </a:r>
            <a:r>
              <a:rPr lang="en-GB" dirty="0" smtClean="0"/>
              <a:t> Maths Challenge</a:t>
            </a:r>
          </a:p>
          <a:p>
            <a:r>
              <a:rPr lang="en-GB" dirty="0" smtClean="0"/>
              <a:t>Reading</a:t>
            </a:r>
          </a:p>
          <a:p>
            <a:r>
              <a:rPr lang="en-GB" dirty="0" smtClean="0"/>
              <a:t>Topic</a:t>
            </a:r>
          </a:p>
          <a:p>
            <a:r>
              <a:rPr lang="en-GB" dirty="0" smtClean="0"/>
              <a:t>Virtual School Trip</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17874"/>
            <a:ext cx="6196405" cy="4005196"/>
          </a:xfrm>
        </p:spPr>
        <p:txBody>
          <a:bodyPr>
            <a:normAutofit/>
          </a:bodyPr>
          <a:lstStyle/>
          <a:p>
            <a:r>
              <a:rPr lang="en-GB" dirty="0" smtClean="0">
                <a:latin typeface="SassoonCRInfantMedium" panose="02000603020000020003" pitchFamily="2" charset="0"/>
              </a:rPr>
              <a:t>Today’s challenge is:-</a:t>
            </a:r>
          </a:p>
          <a:p>
            <a:pPr marL="0" indent="0">
              <a:buNone/>
            </a:pPr>
            <a:r>
              <a:rPr lang="en-GB" dirty="0">
                <a:hlinkClick r:id="rId3"/>
              </a:rPr>
              <a:t>https://</a:t>
            </a:r>
            <a:r>
              <a:rPr lang="en-GB" dirty="0" smtClean="0">
                <a:hlinkClick r:id="rId3"/>
              </a:rPr>
              <a:t>twitter.com/WLPENetwork/status/1268086721645817856?s=20</a:t>
            </a:r>
            <a:r>
              <a:rPr lang="en-GB" dirty="0" smtClean="0"/>
              <a:t> </a:t>
            </a:r>
          </a:p>
          <a:p>
            <a:pPr marL="0" indent="0">
              <a:buNone/>
            </a:pPr>
            <a:r>
              <a:rPr lang="en-GB" dirty="0" smtClean="0">
                <a:latin typeface="SassoonCRInfantMedium" panose="02000603020000020003" pitchFamily="2" charset="0"/>
              </a:rPr>
              <a:t>Or join the Body coach at 9am</a:t>
            </a:r>
          </a:p>
          <a:p>
            <a:endParaRPr lang="en-GB" dirty="0" smtClean="0">
              <a:latin typeface="SassoonCRInfantMedium" panose="02000603020000020003" pitchFamily="2" charset="0"/>
            </a:endParaRP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329LSYY7\stretching[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514125"/>
            <a:ext cx="3672409" cy="226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908720"/>
            <a:ext cx="6965245" cy="595193"/>
          </a:xfrm>
        </p:spPr>
        <p:txBody>
          <a:bodyPr>
            <a:noAutofit/>
          </a:bodyPr>
          <a:lstStyle/>
          <a:p>
            <a:r>
              <a:rPr lang="en-GB" sz="3600" u="sng" dirty="0" err="1" smtClean="0">
                <a:latin typeface="SassoonCRInfantMedium" panose="02000603020000020003" pitchFamily="2" charset="0"/>
              </a:rPr>
              <a:t>Sumdog</a:t>
            </a:r>
            <a:r>
              <a:rPr lang="en-GB" sz="3600" u="sng" dirty="0" smtClean="0">
                <a:latin typeface="SassoonCRInfantMedium" panose="02000603020000020003" pitchFamily="2" charset="0"/>
              </a:rPr>
              <a:t> Maths Challenge</a:t>
            </a:r>
            <a:endParaRPr lang="en-GB" sz="3600" u="sng" dirty="0">
              <a:latin typeface="SassoonCRInfantMedium" panose="02000603020000020003" pitchFamily="2" charset="0"/>
            </a:endParaRPr>
          </a:p>
        </p:txBody>
      </p:sp>
      <p:sp>
        <p:nvSpPr>
          <p:cNvPr id="3" name="Content Placeholder 2"/>
          <p:cNvSpPr>
            <a:spLocks noGrp="1"/>
          </p:cNvSpPr>
          <p:nvPr>
            <p:ph idx="1"/>
          </p:nvPr>
        </p:nvSpPr>
        <p:spPr>
          <a:xfrm>
            <a:off x="1463040" y="1556792"/>
            <a:ext cx="6196405" cy="4104456"/>
          </a:xfrm>
        </p:spPr>
        <p:txBody>
          <a:bodyPr>
            <a:normAutofit fontScale="47500" lnSpcReduction="20000"/>
          </a:bodyPr>
          <a:lstStyle/>
          <a:p>
            <a:pPr marL="0" indent="0">
              <a:buNone/>
            </a:pPr>
            <a:endParaRPr lang="en-GB" sz="28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Please continue with the </a:t>
            </a:r>
            <a:r>
              <a:rPr lang="en-GB" sz="3800" dirty="0" smtClean="0">
                <a:solidFill>
                  <a:srgbClr val="00B050"/>
                </a:solidFill>
                <a:latin typeface="SassoonCRInfantMedium" panose="02000603020000020003" pitchFamily="2" charset="0"/>
              </a:rPr>
              <a:t>Maths Challenge </a:t>
            </a:r>
            <a:r>
              <a:rPr lang="en-GB" sz="3800" dirty="0" smtClean="0">
                <a:latin typeface="SassoonCRInfantMedium" panose="02000603020000020003" pitchFamily="2" charset="0"/>
              </a:rPr>
              <a:t>I have set for you on </a:t>
            </a:r>
            <a:r>
              <a:rPr lang="en-GB" sz="3800" dirty="0" err="1" smtClean="0">
                <a:latin typeface="SassoonCRInfantMedium" panose="02000603020000020003" pitchFamily="2" charset="0"/>
              </a:rPr>
              <a:t>Sumdog</a:t>
            </a:r>
            <a:r>
              <a:rPr lang="en-GB" sz="3800" dirty="0" smtClean="0">
                <a:latin typeface="SassoonCRInfantMedium" panose="02000603020000020003" pitchFamily="2" charset="0"/>
              </a:rPr>
              <a:t>. This is a really good way to improve your knowledge of the Maths topics we have covered this year. </a:t>
            </a:r>
          </a:p>
          <a:p>
            <a:pPr marL="0" indent="0">
              <a:buNone/>
            </a:pPr>
            <a:endParaRPr lang="en-GB" sz="3300" dirty="0">
              <a:latin typeface="SassoonCRInfantMedium" panose="02000603020000020003" pitchFamily="2" charset="0"/>
            </a:endParaRPr>
          </a:p>
          <a:p>
            <a:pPr marL="0" indent="0">
              <a:buNone/>
            </a:pPr>
            <a:endParaRPr lang="en-GB" sz="2800" dirty="0" smtClean="0">
              <a:latin typeface="SassoonCRInfantMedium" panose="02000603020000020003" pitchFamily="2" charset="0"/>
            </a:endParaRPr>
          </a:p>
          <a:p>
            <a:pPr marL="0" indent="0">
              <a:buNone/>
            </a:pPr>
            <a:endParaRPr lang="en-GB" sz="56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sz="3300" dirty="0" smtClean="0">
              <a:latin typeface="SassoonCRInfantMedium" panose="02000603020000020003" pitchFamily="2" charset="0"/>
            </a:endParaRPr>
          </a:p>
          <a:p>
            <a:pPr marL="0" indent="0">
              <a:buNone/>
            </a:pPr>
            <a:endParaRPr lang="en-GB" sz="38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This task is available until Friday. Please try to complete it by then. If you have log-in details for IDL Maths please continue to access this as normal.</a:t>
            </a:r>
          </a:p>
          <a:p>
            <a:pPr marL="0" indent="0">
              <a:buNone/>
            </a:pPr>
            <a:endParaRPr lang="en-GB" sz="3100" dirty="0">
              <a:latin typeface="SassoonCRInfantMedium" panose="02000603020000020003" pitchFamily="2" charset="0"/>
            </a:endParaRPr>
          </a:p>
          <a:p>
            <a:pPr marL="0" indent="0">
              <a:buNone/>
            </a:pPr>
            <a:r>
              <a:rPr lang="en-GB" b="1" dirty="0" smtClean="0"/>
              <a:t> </a:t>
            </a:r>
          </a:p>
        </p:txBody>
      </p:sp>
      <p:sp>
        <p:nvSpPr>
          <p:cNvPr id="5" name="Rectangle 4"/>
          <p:cNvSpPr/>
          <p:nvPr/>
        </p:nvSpPr>
        <p:spPr>
          <a:xfrm>
            <a:off x="2499958" y="2967335"/>
            <a:ext cx="414408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Medium" panose="02000603020000020003" pitchFamily="2" charset="0"/>
              </a:rPr>
              <a:t>SUMDOG</a:t>
            </a:r>
            <a:endParaRPr lang="en-GB"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75109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80729"/>
            <a:ext cx="6965245" cy="648072"/>
          </a:xfrm>
        </p:spPr>
        <p:txBody>
          <a:bodyPr>
            <a:normAutofit fontScale="90000"/>
          </a:bodyPr>
          <a:lstStyle/>
          <a:p>
            <a:r>
              <a:rPr lang="en-GB" dirty="0" smtClean="0">
                <a:latin typeface="SassoonCRInfantMedium" panose="02000603020000020003" pitchFamily="2" charset="0"/>
              </a:rPr>
              <a:t>Literacy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88840"/>
            <a:ext cx="6196405" cy="3528392"/>
          </a:xfrm>
        </p:spPr>
        <p:txBody>
          <a:bodyPr>
            <a:normAutofit fontScale="92500" lnSpcReduction="10000"/>
          </a:bodyPr>
          <a:lstStyle/>
          <a:p>
            <a:r>
              <a:rPr lang="en-GB" sz="1800" dirty="0" smtClean="0">
                <a:latin typeface="SassoonCRInfantMedium" panose="02000603020000020003" pitchFamily="2" charset="0"/>
              </a:rPr>
              <a:t>Today, we’re going to do read the next 6 chapters of ‘Wonder’. [‘High School’, ‘Major Tom’ ‘After School’, The </a:t>
            </a:r>
            <a:r>
              <a:rPr lang="en-GB" sz="1800" dirty="0" err="1" smtClean="0">
                <a:latin typeface="SassoonCRInfantMedium" panose="02000603020000020003" pitchFamily="2" charset="0"/>
              </a:rPr>
              <a:t>Padawan</a:t>
            </a:r>
            <a:r>
              <a:rPr lang="en-GB" sz="1800" dirty="0" smtClean="0">
                <a:latin typeface="SassoonCRInfantMedium" panose="02000603020000020003" pitchFamily="2" charset="0"/>
              </a:rPr>
              <a:t> Bites the Dust’, ‘An Apparition at the Door’ and ‘Breakfast’]. The chapters are all very short.</a:t>
            </a:r>
          </a:p>
          <a:p>
            <a:pPr marL="0" indent="0">
              <a:buNone/>
            </a:pP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Click on the link to listen to the story. </a:t>
            </a:r>
          </a:p>
          <a:p>
            <a:endParaRPr lang="en-GB" sz="1600" dirty="0" smtClean="0">
              <a:latin typeface="SassoonCRInfantMedium" panose="02000603020000020003" pitchFamily="2" charset="0"/>
            </a:endParaRPr>
          </a:p>
          <a:p>
            <a:r>
              <a:rPr lang="en-GB" sz="1800" dirty="0">
                <a:hlinkClick r:id="rId2"/>
              </a:rPr>
              <a:t>https://</a:t>
            </a:r>
            <a:r>
              <a:rPr lang="en-GB" sz="1800" dirty="0" smtClean="0">
                <a:hlinkClick r:id="rId2"/>
              </a:rPr>
              <a:t>www.youtube.com/watch?v=OZkikMZmNsk</a:t>
            </a:r>
            <a:endParaRPr lang="en-GB" sz="1800" dirty="0" smtClean="0"/>
          </a:p>
          <a:p>
            <a:pPr marL="0" indent="0">
              <a:buNone/>
            </a:pP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Your task, today, is just to listen to the story. There is no written task.</a:t>
            </a:r>
          </a:p>
          <a:p>
            <a:pPr marL="0" indent="0">
              <a:buNone/>
            </a:pPr>
            <a:endParaRPr lang="en-GB" sz="1800" dirty="0" smtClean="0">
              <a:latin typeface="SassoonCRInfantMedium" panose="02000603020000020003" pitchFamily="2" charset="0"/>
            </a:endParaRPr>
          </a:p>
          <a:p>
            <a:pPr marL="0" indent="0">
              <a:buNone/>
            </a:pPr>
            <a:r>
              <a:rPr lang="en-GB" sz="1800" dirty="0" smtClean="0">
                <a:latin typeface="SassoonCRInfantMedium" panose="02000603020000020003" pitchFamily="2" charset="0"/>
              </a:rPr>
              <a:t>     </a:t>
            </a: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3074" name="Picture 2" descr="C:\Users\marianne.docherty\AppData\Local\Microsoft\Windows\INetCache\IE\IKH0WW8E\13471112763_089bf2511f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IKH0WW8E\13471112763_089bf2511f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64704"/>
            <a:ext cx="83972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4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latin typeface="SassoonCRInfantMedium" panose="02000603020000020003" pitchFamily="2" charset="0"/>
              </a:rPr>
              <a:t>Jacobite Treasure</a:t>
            </a:r>
            <a:endParaRPr lang="en-GB"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700808"/>
            <a:ext cx="6196405" cy="4248472"/>
          </a:xfrm>
        </p:spPr>
        <p:txBody>
          <a:bodyPr/>
          <a:lstStyle/>
          <a:p>
            <a:r>
              <a:rPr lang="en-GB" sz="2000" dirty="0" smtClean="0"/>
              <a:t>Watch the following clip to learn how the Jacobite legacy lives on in modern Scotland and where the treasure is allegedly buried.</a:t>
            </a:r>
          </a:p>
          <a:p>
            <a:r>
              <a:rPr lang="en-GB" sz="2000" dirty="0">
                <a:hlinkClick r:id="rId2"/>
              </a:rPr>
              <a:t>https://</a:t>
            </a:r>
            <a:r>
              <a:rPr lang="en-GB" sz="2000" dirty="0" smtClean="0">
                <a:hlinkClick r:id="rId2"/>
              </a:rPr>
              <a:t>www.bbc.co.uk/programmes/p076jk0s</a:t>
            </a:r>
            <a:endParaRPr lang="en-GB" sz="2000" dirty="0" smtClean="0"/>
          </a:p>
          <a:p>
            <a:r>
              <a:rPr lang="en-GB" sz="2000" dirty="0" smtClean="0"/>
              <a:t>Your task is to find Loch </a:t>
            </a:r>
            <a:r>
              <a:rPr lang="en-GB" sz="2000" dirty="0" err="1" smtClean="0"/>
              <a:t>Arkaig</a:t>
            </a:r>
            <a:r>
              <a:rPr lang="en-GB" sz="2000" dirty="0" smtClean="0"/>
              <a:t> on a map of Scotland</a:t>
            </a:r>
            <a:r>
              <a:rPr lang="en-GB" dirty="0" smtClean="0"/>
              <a:t>.</a:t>
            </a:r>
            <a:endParaRPr lang="en-GB" dirty="0"/>
          </a:p>
        </p:txBody>
      </p:sp>
      <p:pic>
        <p:nvPicPr>
          <p:cNvPr id="2050" name="Picture 2" descr="C:\Users\marianne.docherty\AppData\Local\Microsoft\Windows\INetCache\IE\VPM0XAD3\800x-Loch_Arka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645024"/>
            <a:ext cx="2736304" cy="1935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anne.docherty\AppData\Local\Microsoft\Windows\INetCache\IE\Y8WOJOLH\200px-Outflow_of_Loch_Arkai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989" y="3675112"/>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71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Virtual School Trip </a:t>
            </a:r>
            <a:br>
              <a:rPr lang="en-GB" dirty="0" smtClean="0">
                <a:latin typeface="SassoonCRInfantMedium" panose="02000603020000020003" pitchFamily="2" charset="0"/>
              </a:rPr>
            </a:br>
            <a:r>
              <a:rPr lang="en-GB" dirty="0" smtClean="0">
                <a:latin typeface="SassoonCRInfantMedium" panose="02000603020000020003" pitchFamily="2" charset="0"/>
              </a:rPr>
              <a:t>to Anne Frank’s House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SassoonCRInfantMedium" panose="02000603020000020003" pitchFamily="2" charset="0"/>
              </a:rPr>
              <a:t>Do you remember learning about Anne Frank?</a:t>
            </a:r>
          </a:p>
          <a:p>
            <a:r>
              <a:rPr lang="en-GB" dirty="0" smtClean="0">
                <a:latin typeface="SassoonCRInfantMedium" panose="02000603020000020003" pitchFamily="2" charset="0"/>
              </a:rPr>
              <a:t>Click on the link to visit the secret annex where she hid from the Nazis</a:t>
            </a:r>
          </a:p>
          <a:p>
            <a:r>
              <a:rPr lang="en-GB" dirty="0" smtClean="0">
                <a:latin typeface="SassoonCRInfantMedium" panose="02000603020000020003" pitchFamily="2" charset="0"/>
              </a:rPr>
              <a:t>Learn above the revolving bookcase which covered the entrance to their hiding place</a:t>
            </a:r>
            <a:r>
              <a:rPr lang="en-GB" dirty="0" smtClean="0"/>
              <a:t>.</a:t>
            </a:r>
          </a:p>
          <a:p>
            <a:r>
              <a:rPr lang="en-GB" dirty="0">
                <a:latin typeface="SassoonCRInfantMedium" panose="02000603020000020003" pitchFamily="2" charset="0"/>
                <a:hlinkClick r:id="rId2"/>
              </a:rPr>
              <a:t>https://www.annefrank.org/en/anne-frank/secret-annex/</a:t>
            </a:r>
            <a:endParaRPr lang="en-GB" dirty="0" smtClean="0">
              <a:latin typeface="SassoonCRInfantMedium" panose="02000603020000020003" pitchFamily="2" charset="0"/>
            </a:endParaRPr>
          </a:p>
          <a:p>
            <a:r>
              <a:rPr lang="en-GB" dirty="0" smtClean="0">
                <a:latin typeface="SassoonCRInfantMedium" panose="02000603020000020003" pitchFamily="2" charset="0"/>
              </a:rPr>
              <a:t>Your task is to write down 5 interesting facts or things you enjoyed learning from this virtual tour and post them on Teams. </a:t>
            </a:r>
          </a:p>
          <a:p>
            <a:r>
              <a:rPr lang="en-GB" dirty="0" smtClean="0">
                <a:latin typeface="SassoonCRInfantMedium" panose="02000603020000020003" pitchFamily="2" charset="0"/>
              </a:rPr>
              <a:t>Enjoy your trip to Amsterdam!</a:t>
            </a:r>
            <a:endParaRPr lang="en-GB" dirty="0">
              <a:latin typeface="SassoonCRInfantMedium" panose="02000603020000020003" pitchFamily="2" charset="0"/>
            </a:endParaRPr>
          </a:p>
        </p:txBody>
      </p:sp>
      <p:pic>
        <p:nvPicPr>
          <p:cNvPr id="1026" name="Picture 2" descr="C:\Users\marianne.docherty\AppData\Local\Microsoft\Windows\INetCache\IE\329LSYY7\170px-AnneFrankHouse_Bookca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836712"/>
            <a:ext cx="1008112" cy="11287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HP17TGP7\anne-frank-house-amsterda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836712"/>
            <a:ext cx="1152128" cy="112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94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Video Task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sz="1600" dirty="0" smtClean="0">
                <a:latin typeface="SassoonCRInfantMedium" panose="02000603020000020003" pitchFamily="2" charset="0"/>
              </a:rPr>
              <a:t>Picture the scene. It’s your first day at high school and you can’t find your tie! </a:t>
            </a:r>
            <a:r>
              <a:rPr lang="en-GB" sz="1600" dirty="0">
                <a:latin typeface="SassoonCRInfantMedium" panose="02000603020000020003" pitchFamily="2" charset="0"/>
              </a:rPr>
              <a:t>Y</a:t>
            </a:r>
            <a:r>
              <a:rPr lang="en-GB" sz="1600" dirty="0" smtClean="0">
                <a:latin typeface="SassoonCRInfantMedium" panose="02000603020000020003" pitchFamily="2" charset="0"/>
              </a:rPr>
              <a:t>ou look EVERYWHERE for it, even in really bizarre places!! You are panic-stricken and it’s almost time to leave for the school bus. Where could it be?</a:t>
            </a:r>
          </a:p>
          <a:p>
            <a:r>
              <a:rPr lang="en-GB" sz="1600" dirty="0" smtClean="0">
                <a:latin typeface="SassoonCRInfantMedium" panose="02000603020000020003" pitchFamily="2" charset="0"/>
              </a:rPr>
              <a:t>Your task is to film yourself looking for your tie. You need to place your phone in a cupboard or a fridge etc. It has to be somewhere that is dark until you open it. This is really important as it will allow me to join your films together. The look on your face is important and you can say something if you like. </a:t>
            </a:r>
            <a:r>
              <a:rPr lang="en-GB" sz="1600" dirty="0" smtClean="0">
                <a:solidFill>
                  <a:srgbClr val="FF0000"/>
                </a:solidFill>
                <a:latin typeface="SassoonCRInfantMedium" panose="02000603020000020003" pitchFamily="2" charset="0"/>
              </a:rPr>
              <a:t>Please note:-YOU </a:t>
            </a:r>
            <a:r>
              <a:rPr lang="en-GB" sz="1600" u="sng" dirty="0" smtClean="0">
                <a:solidFill>
                  <a:srgbClr val="FF0000"/>
                </a:solidFill>
                <a:latin typeface="SassoonCRInfantMedium" panose="02000603020000020003" pitchFamily="2" charset="0"/>
              </a:rPr>
              <a:t>DO NOT </a:t>
            </a:r>
            <a:r>
              <a:rPr lang="en-GB" sz="1600" dirty="0" smtClean="0">
                <a:solidFill>
                  <a:srgbClr val="FF0000"/>
                </a:solidFill>
                <a:latin typeface="SassoonCRInfantMedium" panose="02000603020000020003" pitchFamily="2" charset="0"/>
              </a:rPr>
              <a:t>find your tie in the video. </a:t>
            </a:r>
          </a:p>
          <a:p>
            <a:r>
              <a:rPr lang="en-GB" sz="1600" dirty="0" smtClean="0">
                <a:latin typeface="SassoonCRInfantMedium" panose="02000603020000020003" pitchFamily="2" charset="0"/>
              </a:rPr>
              <a:t>Please see the next slide for some inspiration and an example of what your video should look like. Happy filming! </a:t>
            </a:r>
          </a:p>
          <a:p>
            <a:r>
              <a:rPr lang="en-GB" sz="1600" dirty="0" smtClean="0">
                <a:latin typeface="SassoonCRInfantMedium" panose="02000603020000020003" pitchFamily="2" charset="0"/>
              </a:rPr>
              <a:t>Please ensure you send the video to me this week. Thank you to those who have sent their videos to me already</a:t>
            </a:r>
            <a:r>
              <a:rPr lang="en-GB" sz="1600" dirty="0" smtClean="0">
                <a:solidFill>
                  <a:srgbClr val="FF0000"/>
                </a:solidFill>
                <a:latin typeface="SassoonCRInfantMedium" panose="02000603020000020003" pitchFamily="2" charset="0"/>
              </a:rPr>
              <a:t>. However if you have sent a video with you finding or wearing your tie, you must redo your video.</a:t>
            </a:r>
            <a:r>
              <a:rPr lang="en-GB" sz="1600" dirty="0" smtClean="0">
                <a:latin typeface="SassoonCRInfantMedium" panose="02000603020000020003" pitchFamily="2" charset="0"/>
              </a:rPr>
              <a:t> It does not work with the ending I have prepared for this.</a:t>
            </a:r>
            <a:endParaRPr lang="en-GB" sz="1600" dirty="0">
              <a:latin typeface="SassoonCRInfantMedium" panose="02000603020000020003" pitchFamily="2" charset="0"/>
            </a:endParaRPr>
          </a:p>
        </p:txBody>
      </p:sp>
      <p:pic>
        <p:nvPicPr>
          <p:cNvPr id="4098" name="Picture 2" descr="C:\Users\marianne.docherty\AppData\Local\Microsoft\Windows\INetCache\IE\Y8WOJOLH\apple-iphone-5s-mobile_2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980728"/>
            <a:ext cx="1440160" cy="10147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anne.docherty\AppData\Local\Microsoft\Windows\INetCache\IE\59GN6VRP\Formal_Unifor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980727"/>
            <a:ext cx="1440160" cy="99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16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Example Video</a:t>
            </a:r>
            <a:endParaRPr lang="en-GB" dirty="0">
              <a:latin typeface="SassoonCRInfantMedium" panose="02000603020000020003" pitchFamily="2" charset="0"/>
            </a:endParaRPr>
          </a:p>
        </p:txBody>
      </p:sp>
      <p:pic>
        <p:nvPicPr>
          <p:cNvPr id="4" name="Video (3).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0800000">
            <a:off x="1463675" y="2176463"/>
            <a:ext cx="6196013" cy="3490912"/>
          </a:xfrm>
        </p:spPr>
      </p:pic>
    </p:spTree>
    <p:extLst>
      <p:ext uri="{BB962C8B-B14F-4D97-AF65-F5344CB8AC3E}">
        <p14:creationId xmlns:p14="http://schemas.microsoft.com/office/powerpoint/2010/main" val="1193857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4034</TotalTime>
  <Words>572</Words>
  <Application>Microsoft Office PowerPoint</Application>
  <PresentationFormat>On-screen Show (4:3)</PresentationFormat>
  <Paragraphs>60</Paragraphs>
  <Slides>11</Slides>
  <Notes>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Wednesday 17-6-20</vt:lpstr>
      <vt:lpstr>Today’s Timetable</vt:lpstr>
      <vt:lpstr>Daily Exercise </vt:lpstr>
      <vt:lpstr>Sumdog Maths Challenge</vt:lpstr>
      <vt:lpstr>Literacy</vt:lpstr>
      <vt:lpstr>Jacobite Treasure</vt:lpstr>
      <vt:lpstr>A Virtual School Trip  to Anne Frank’s House</vt:lpstr>
      <vt:lpstr>Video Task </vt:lpstr>
      <vt:lpstr>Example Video</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166</cp:revision>
  <dcterms:created xsi:type="dcterms:W3CDTF">2020-03-23T22:24:08Z</dcterms:created>
  <dcterms:modified xsi:type="dcterms:W3CDTF">2020-06-17T00:15:20Z</dcterms:modified>
</cp:coreProperties>
</file>