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png9xGaRvGE" TargetMode="External"/><Relationship Id="rId2" Type="http://schemas.openxmlformats.org/officeDocument/2006/relationships/hyperlink" Target="https://www.youtube.com/watch?v=tbCjkPlsa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clips/z88rq6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Wednesday 17</a:t>
            </a:r>
            <a:r>
              <a:rPr lang="en-GB" baseline="30000" dirty="0" smtClean="0"/>
              <a:t>th</a:t>
            </a:r>
            <a:r>
              <a:rPr lang="en-GB" dirty="0" smtClean="0"/>
              <a:t> June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0702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Maths – I am revising my knowledge on time.</a:t>
            </a:r>
          </a:p>
        </p:txBody>
      </p:sp>
      <p:sp>
        <p:nvSpPr>
          <p:cNvPr id="3" name="Content Placeholder 2"/>
          <p:cNvSpPr>
            <a:spLocks noGrp="1"/>
          </p:cNvSpPr>
          <p:nvPr>
            <p:ph idx="1"/>
          </p:nvPr>
        </p:nvSpPr>
        <p:spPr>
          <a:xfrm>
            <a:off x="1371600" y="2286000"/>
            <a:ext cx="3526971" cy="2272937"/>
          </a:xfrm>
        </p:spPr>
        <p:txBody>
          <a:bodyPr/>
          <a:lstStyle/>
          <a:p>
            <a:r>
              <a:rPr lang="en-GB" dirty="0" smtClean="0"/>
              <a:t>How long is it from:</a:t>
            </a:r>
          </a:p>
          <a:p>
            <a:r>
              <a:rPr lang="en-GB" dirty="0" smtClean="0"/>
              <a:t>A) 2:10 pm to 4:20pm</a:t>
            </a:r>
          </a:p>
          <a:p>
            <a:r>
              <a:rPr lang="en-GB" dirty="0" smtClean="0"/>
              <a:t>B) 11:00am to 1:35pm</a:t>
            </a:r>
          </a:p>
          <a:p>
            <a:r>
              <a:rPr lang="en-GB" dirty="0" smtClean="0"/>
              <a:t>C) 08:30 to 10:45</a:t>
            </a:r>
          </a:p>
          <a:p>
            <a:r>
              <a:rPr lang="en-GB" dirty="0" smtClean="0"/>
              <a:t>D) 17:25 to 18:35</a:t>
            </a:r>
            <a:endParaRPr lang="en-GB" dirty="0"/>
          </a:p>
        </p:txBody>
      </p:sp>
      <p:sp>
        <p:nvSpPr>
          <p:cNvPr id="4" name="TextBox 3"/>
          <p:cNvSpPr txBox="1"/>
          <p:nvPr/>
        </p:nvSpPr>
        <p:spPr>
          <a:xfrm>
            <a:off x="5943600" y="1519577"/>
            <a:ext cx="4467498" cy="1477328"/>
          </a:xfrm>
          <a:prstGeom prst="rect">
            <a:avLst/>
          </a:prstGeom>
          <a:noFill/>
        </p:spPr>
        <p:txBody>
          <a:bodyPr wrap="square" rtlCol="0">
            <a:spAutoFit/>
          </a:bodyPr>
          <a:lstStyle/>
          <a:p>
            <a:r>
              <a:rPr lang="en-GB" dirty="0" smtClean="0"/>
              <a:t>Using the timetable below, calculate how long each lesson lasts. It shows you when each lesson starts. To work it out, look at when the first lesson starts and when the next one is due to being.</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505001525"/>
              </p:ext>
            </p:extLst>
          </p:nvPr>
        </p:nvGraphicFramePr>
        <p:xfrm>
          <a:off x="4011749" y="3830682"/>
          <a:ext cx="8128000" cy="1673859"/>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992804178"/>
                    </a:ext>
                  </a:extLst>
                </a:gridCol>
                <a:gridCol w="1625600">
                  <a:extLst>
                    <a:ext uri="{9D8B030D-6E8A-4147-A177-3AD203B41FA5}">
                      <a16:colId xmlns:a16="http://schemas.microsoft.com/office/drawing/2014/main" val="370880403"/>
                    </a:ext>
                  </a:extLst>
                </a:gridCol>
                <a:gridCol w="1625600">
                  <a:extLst>
                    <a:ext uri="{9D8B030D-6E8A-4147-A177-3AD203B41FA5}">
                      <a16:colId xmlns:a16="http://schemas.microsoft.com/office/drawing/2014/main" val="1097867639"/>
                    </a:ext>
                  </a:extLst>
                </a:gridCol>
                <a:gridCol w="1625600">
                  <a:extLst>
                    <a:ext uri="{9D8B030D-6E8A-4147-A177-3AD203B41FA5}">
                      <a16:colId xmlns:a16="http://schemas.microsoft.com/office/drawing/2014/main" val="2378296916"/>
                    </a:ext>
                  </a:extLst>
                </a:gridCol>
                <a:gridCol w="1625600">
                  <a:extLst>
                    <a:ext uri="{9D8B030D-6E8A-4147-A177-3AD203B41FA5}">
                      <a16:colId xmlns:a16="http://schemas.microsoft.com/office/drawing/2014/main" val="4250436959"/>
                    </a:ext>
                  </a:extLst>
                </a:gridCol>
              </a:tblGrid>
              <a:tr h="1303019">
                <a:tc>
                  <a:txBody>
                    <a:bodyPr/>
                    <a:lstStyle/>
                    <a:p>
                      <a:r>
                        <a:rPr lang="en-GB" dirty="0" smtClean="0"/>
                        <a:t>Art</a:t>
                      </a:r>
                      <a:endParaRPr lang="en-GB" dirty="0"/>
                    </a:p>
                  </a:txBody>
                  <a:tcPr/>
                </a:tc>
                <a:tc>
                  <a:txBody>
                    <a:bodyPr/>
                    <a:lstStyle/>
                    <a:p>
                      <a:r>
                        <a:rPr lang="en-GB" dirty="0" smtClean="0"/>
                        <a:t>Music</a:t>
                      </a:r>
                      <a:endParaRPr lang="en-GB" dirty="0"/>
                    </a:p>
                  </a:txBody>
                  <a:tcPr/>
                </a:tc>
                <a:tc>
                  <a:txBody>
                    <a:bodyPr/>
                    <a:lstStyle/>
                    <a:p>
                      <a:r>
                        <a:rPr lang="en-GB" dirty="0" smtClean="0"/>
                        <a:t>P.E</a:t>
                      </a:r>
                      <a:endParaRPr lang="en-GB" dirty="0"/>
                    </a:p>
                  </a:txBody>
                  <a:tcPr/>
                </a:tc>
                <a:tc>
                  <a:txBody>
                    <a:bodyPr/>
                    <a:lstStyle/>
                    <a:p>
                      <a:r>
                        <a:rPr lang="en-GB" dirty="0" smtClean="0"/>
                        <a:t>Maths</a:t>
                      </a:r>
                      <a:endParaRPr lang="en-GB" dirty="0"/>
                    </a:p>
                  </a:txBody>
                  <a:tcPr/>
                </a:tc>
                <a:tc>
                  <a:txBody>
                    <a:bodyPr/>
                    <a:lstStyle/>
                    <a:p>
                      <a:r>
                        <a:rPr lang="en-GB" dirty="0" smtClean="0"/>
                        <a:t>Lunch</a:t>
                      </a:r>
                      <a:endParaRPr lang="en-GB" dirty="0"/>
                    </a:p>
                  </a:txBody>
                  <a:tcPr/>
                </a:tc>
                <a:extLst>
                  <a:ext uri="{0D108BD9-81ED-4DB2-BD59-A6C34878D82A}">
                    <a16:rowId xmlns:a16="http://schemas.microsoft.com/office/drawing/2014/main" val="2717159385"/>
                  </a:ext>
                </a:extLst>
              </a:tr>
              <a:tr h="370840">
                <a:tc>
                  <a:txBody>
                    <a:bodyPr/>
                    <a:lstStyle/>
                    <a:p>
                      <a:r>
                        <a:rPr lang="en-GB" dirty="0" smtClean="0"/>
                        <a:t>08:55</a:t>
                      </a:r>
                      <a:endParaRPr lang="en-GB" dirty="0"/>
                    </a:p>
                  </a:txBody>
                  <a:tcPr/>
                </a:tc>
                <a:tc>
                  <a:txBody>
                    <a:bodyPr/>
                    <a:lstStyle/>
                    <a:p>
                      <a:r>
                        <a:rPr lang="en-GB" dirty="0" smtClean="0"/>
                        <a:t>10:05</a:t>
                      </a:r>
                      <a:endParaRPr lang="en-GB" dirty="0"/>
                    </a:p>
                  </a:txBody>
                  <a:tcPr/>
                </a:tc>
                <a:tc>
                  <a:txBody>
                    <a:bodyPr/>
                    <a:lstStyle/>
                    <a:p>
                      <a:r>
                        <a:rPr lang="en-GB" dirty="0" smtClean="0"/>
                        <a:t>11:10</a:t>
                      </a:r>
                      <a:endParaRPr lang="en-GB" dirty="0"/>
                    </a:p>
                  </a:txBody>
                  <a:tcPr/>
                </a:tc>
                <a:tc>
                  <a:txBody>
                    <a:bodyPr/>
                    <a:lstStyle/>
                    <a:p>
                      <a:r>
                        <a:rPr lang="en-GB" dirty="0" smtClean="0"/>
                        <a:t>12:00</a:t>
                      </a:r>
                      <a:endParaRPr lang="en-GB" dirty="0"/>
                    </a:p>
                  </a:txBody>
                  <a:tcPr/>
                </a:tc>
                <a:tc>
                  <a:txBody>
                    <a:bodyPr/>
                    <a:lstStyle/>
                    <a:p>
                      <a:r>
                        <a:rPr lang="en-GB" dirty="0" smtClean="0"/>
                        <a:t>1:10</a:t>
                      </a:r>
                      <a:endParaRPr lang="en-GB" dirty="0"/>
                    </a:p>
                  </a:txBody>
                  <a:tcPr/>
                </a:tc>
                <a:extLst>
                  <a:ext uri="{0D108BD9-81ED-4DB2-BD59-A6C34878D82A}">
                    <a16:rowId xmlns:a16="http://schemas.microsoft.com/office/drawing/2014/main" val="1350722619"/>
                  </a:ext>
                </a:extLst>
              </a:tr>
            </a:tbl>
          </a:graphicData>
        </a:graphic>
      </p:graphicFrame>
    </p:spTree>
    <p:extLst>
      <p:ext uri="{BB962C8B-B14F-4D97-AF65-F5344CB8AC3E}">
        <p14:creationId xmlns:p14="http://schemas.microsoft.com/office/powerpoint/2010/main" val="206009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answers</a:t>
            </a:r>
            <a:endParaRPr lang="en-GB" dirty="0"/>
          </a:p>
        </p:txBody>
      </p:sp>
      <p:sp>
        <p:nvSpPr>
          <p:cNvPr id="3" name="Content Placeholder 2"/>
          <p:cNvSpPr>
            <a:spLocks noGrp="1"/>
          </p:cNvSpPr>
          <p:nvPr>
            <p:ph idx="1"/>
          </p:nvPr>
        </p:nvSpPr>
        <p:spPr>
          <a:xfrm>
            <a:off x="1371600" y="2286000"/>
            <a:ext cx="2730137" cy="3344091"/>
          </a:xfrm>
        </p:spPr>
        <p:txBody>
          <a:bodyPr/>
          <a:lstStyle/>
          <a:p>
            <a:r>
              <a:rPr lang="en-GB" dirty="0" smtClean="0"/>
              <a:t>6/8</a:t>
            </a:r>
            <a:endParaRPr lang="en-GB" dirty="0"/>
          </a:p>
          <a:p>
            <a:r>
              <a:rPr lang="en-GB" dirty="0"/>
              <a:t>Find the value of x</a:t>
            </a:r>
          </a:p>
          <a:p>
            <a:r>
              <a:rPr lang="en-GB" dirty="0" smtClean="0"/>
              <a:t>6 </a:t>
            </a:r>
            <a:r>
              <a:rPr lang="en-GB" dirty="0"/>
              <a:t>+7 = 13</a:t>
            </a:r>
          </a:p>
          <a:p>
            <a:r>
              <a:rPr lang="en-GB" dirty="0" smtClean="0"/>
              <a:t>20 </a:t>
            </a:r>
            <a:r>
              <a:rPr lang="en-GB" dirty="0"/>
              <a:t>– 8 = 12</a:t>
            </a:r>
          </a:p>
          <a:p>
            <a:r>
              <a:rPr lang="en-GB" dirty="0" smtClean="0"/>
              <a:t>10 </a:t>
            </a:r>
            <a:r>
              <a:rPr lang="en-GB" dirty="0"/>
              <a:t>x 6 = 60</a:t>
            </a:r>
          </a:p>
          <a:p>
            <a:r>
              <a:rPr lang="en-GB" dirty="0"/>
              <a:t>15 divided by </a:t>
            </a:r>
            <a:r>
              <a:rPr lang="en-GB" dirty="0" smtClean="0"/>
              <a:t>5 </a:t>
            </a:r>
            <a:r>
              <a:rPr lang="en-GB" dirty="0"/>
              <a:t>= 3</a:t>
            </a:r>
          </a:p>
          <a:p>
            <a:endParaRPr lang="en-GB" dirty="0"/>
          </a:p>
        </p:txBody>
      </p:sp>
      <p:sp>
        <p:nvSpPr>
          <p:cNvPr id="4" name="TextBox 3"/>
          <p:cNvSpPr txBox="1"/>
          <p:nvPr/>
        </p:nvSpPr>
        <p:spPr>
          <a:xfrm>
            <a:off x="4323805" y="2286000"/>
            <a:ext cx="3135086" cy="2860765"/>
          </a:xfrm>
          <a:prstGeom prst="rect">
            <a:avLst/>
          </a:prstGeom>
          <a:noFill/>
        </p:spPr>
        <p:txBody>
          <a:bodyPr wrap="square" rtlCol="0">
            <a:spAutoFit/>
          </a:bodyPr>
          <a:lstStyle/>
          <a:p>
            <a:r>
              <a:rPr lang="en-GB" dirty="0"/>
              <a:t>Change the following times to 24 hour clock times</a:t>
            </a:r>
          </a:p>
          <a:p>
            <a:r>
              <a:rPr lang="en-GB" dirty="0"/>
              <a:t>A) </a:t>
            </a:r>
            <a:r>
              <a:rPr lang="en-GB" dirty="0" smtClean="0"/>
              <a:t>8:55am – 08:55</a:t>
            </a:r>
            <a:endParaRPr lang="en-GB" dirty="0"/>
          </a:p>
          <a:p>
            <a:r>
              <a:rPr lang="en-GB" dirty="0" smtClean="0"/>
              <a:t>B)3:15pm – 15:15</a:t>
            </a:r>
            <a:endParaRPr lang="en-GB" dirty="0"/>
          </a:p>
          <a:p>
            <a:r>
              <a:rPr lang="en-GB" dirty="0" smtClean="0"/>
              <a:t>C)5:30pm  - 17:30</a:t>
            </a:r>
            <a:endParaRPr lang="en-GB" dirty="0"/>
          </a:p>
          <a:p>
            <a:r>
              <a:rPr lang="en-GB" dirty="0" smtClean="0"/>
              <a:t>D)4:05pm -  16:05</a:t>
            </a:r>
            <a:endParaRPr lang="en-GB" dirty="0"/>
          </a:p>
          <a:p>
            <a:r>
              <a:rPr lang="en-GB" dirty="0"/>
              <a:t>E) 6:45 </a:t>
            </a:r>
            <a:r>
              <a:rPr lang="en-GB" dirty="0" smtClean="0"/>
              <a:t>pm -  18:45</a:t>
            </a:r>
            <a:endParaRPr lang="en-GB" dirty="0"/>
          </a:p>
          <a:p>
            <a:r>
              <a:rPr lang="en-GB" dirty="0"/>
              <a:t>F) </a:t>
            </a:r>
            <a:r>
              <a:rPr lang="en-GB" dirty="0" smtClean="0"/>
              <a:t>3:25am – 03:25</a:t>
            </a:r>
            <a:endParaRPr lang="en-GB" dirty="0"/>
          </a:p>
          <a:p>
            <a:r>
              <a:rPr lang="en-GB" dirty="0"/>
              <a:t>G) </a:t>
            </a:r>
            <a:r>
              <a:rPr lang="en-GB" dirty="0" smtClean="0"/>
              <a:t>11:30am – 11:30</a:t>
            </a:r>
            <a:endParaRPr lang="en-GB" dirty="0"/>
          </a:p>
          <a:p>
            <a:endParaRPr lang="en-GB" dirty="0"/>
          </a:p>
        </p:txBody>
      </p:sp>
      <p:sp>
        <p:nvSpPr>
          <p:cNvPr id="5" name="TextBox 4"/>
          <p:cNvSpPr txBox="1"/>
          <p:nvPr/>
        </p:nvSpPr>
        <p:spPr>
          <a:xfrm>
            <a:off x="7785463" y="1315725"/>
            <a:ext cx="4023360" cy="5078313"/>
          </a:xfrm>
          <a:prstGeom prst="rect">
            <a:avLst/>
          </a:prstGeom>
          <a:noFill/>
        </p:spPr>
        <p:txBody>
          <a:bodyPr wrap="square" rtlCol="0">
            <a:spAutoFit/>
          </a:bodyPr>
          <a:lstStyle/>
          <a:p>
            <a:r>
              <a:rPr lang="en-GB" dirty="0"/>
              <a:t>How long is it from:</a:t>
            </a:r>
          </a:p>
          <a:p>
            <a:r>
              <a:rPr lang="en-GB" dirty="0"/>
              <a:t>A) 2:10 pm to </a:t>
            </a:r>
            <a:r>
              <a:rPr lang="en-GB" dirty="0" smtClean="0"/>
              <a:t>4:20pm – 2 hours 10 </a:t>
            </a:r>
            <a:r>
              <a:rPr lang="en-GB" dirty="0" err="1" smtClean="0"/>
              <a:t>mins</a:t>
            </a:r>
            <a:endParaRPr lang="en-GB" dirty="0"/>
          </a:p>
          <a:p>
            <a:r>
              <a:rPr lang="en-GB" dirty="0"/>
              <a:t>B) 11:00am to </a:t>
            </a:r>
            <a:r>
              <a:rPr lang="en-GB" dirty="0" smtClean="0"/>
              <a:t>1:35pm – 2 hours 35 </a:t>
            </a:r>
            <a:r>
              <a:rPr lang="en-GB" dirty="0" err="1" smtClean="0"/>
              <a:t>mins</a:t>
            </a:r>
            <a:endParaRPr lang="en-GB" dirty="0"/>
          </a:p>
          <a:p>
            <a:r>
              <a:rPr lang="en-GB" dirty="0"/>
              <a:t>C) 08:30 to </a:t>
            </a:r>
            <a:r>
              <a:rPr lang="en-GB" dirty="0" smtClean="0"/>
              <a:t>10:45 – 2hours 15 </a:t>
            </a:r>
            <a:r>
              <a:rPr lang="en-GB" dirty="0" err="1" smtClean="0"/>
              <a:t>mins</a:t>
            </a:r>
            <a:endParaRPr lang="en-GB" dirty="0"/>
          </a:p>
          <a:p>
            <a:r>
              <a:rPr lang="en-GB" dirty="0"/>
              <a:t>D) 17:25 to </a:t>
            </a:r>
            <a:r>
              <a:rPr lang="en-GB" dirty="0" smtClean="0"/>
              <a:t>18:35 – 1 hour 10 </a:t>
            </a:r>
            <a:r>
              <a:rPr lang="en-GB" dirty="0" err="1" smtClean="0"/>
              <a:t>mins</a:t>
            </a:r>
            <a:endParaRPr lang="en-GB" dirty="0" smtClean="0"/>
          </a:p>
          <a:p>
            <a:endParaRPr lang="en-GB" dirty="0"/>
          </a:p>
          <a:p>
            <a:r>
              <a:rPr lang="en-GB" dirty="0" smtClean="0"/>
              <a:t>Art – 1 hour 10 </a:t>
            </a:r>
            <a:r>
              <a:rPr lang="en-GB" dirty="0" err="1" smtClean="0"/>
              <a:t>mins</a:t>
            </a:r>
            <a:endParaRPr lang="en-GB" dirty="0" smtClean="0"/>
          </a:p>
          <a:p>
            <a:r>
              <a:rPr lang="en-GB" dirty="0" smtClean="0"/>
              <a:t>Music -1 hour 5 </a:t>
            </a:r>
            <a:r>
              <a:rPr lang="en-GB" dirty="0" err="1" smtClean="0"/>
              <a:t>mins</a:t>
            </a:r>
            <a:endParaRPr lang="en-GB" dirty="0" smtClean="0"/>
          </a:p>
          <a:p>
            <a:r>
              <a:rPr lang="en-GB" dirty="0" smtClean="0"/>
              <a:t>P.E 50 </a:t>
            </a:r>
            <a:r>
              <a:rPr lang="en-GB" dirty="0" err="1" smtClean="0"/>
              <a:t>mins</a:t>
            </a:r>
            <a:endParaRPr lang="en-GB" dirty="0" smtClean="0"/>
          </a:p>
          <a:p>
            <a:r>
              <a:rPr lang="en-GB" dirty="0" smtClean="0"/>
              <a:t>Maths 1 hour 10 </a:t>
            </a:r>
            <a:r>
              <a:rPr lang="en-GB" dirty="0" err="1" smtClean="0"/>
              <a:t>mins</a:t>
            </a:r>
            <a:r>
              <a:rPr lang="en-GB" dirty="0" smtClean="0"/>
              <a:t>.</a:t>
            </a:r>
          </a:p>
          <a:p>
            <a:endParaRPr lang="en-GB" dirty="0" smtClean="0"/>
          </a:p>
          <a:p>
            <a:endParaRPr lang="en-GB" dirty="0" smtClean="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3141570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and Wellbeing</a:t>
            </a:r>
            <a:endParaRPr lang="en-GB" dirty="0"/>
          </a:p>
        </p:txBody>
      </p:sp>
      <p:sp>
        <p:nvSpPr>
          <p:cNvPr id="3" name="Content Placeholder 2"/>
          <p:cNvSpPr>
            <a:spLocks noGrp="1"/>
          </p:cNvSpPr>
          <p:nvPr>
            <p:ph idx="1"/>
          </p:nvPr>
        </p:nvSpPr>
        <p:spPr/>
        <p:txBody>
          <a:bodyPr/>
          <a:lstStyle/>
          <a:p>
            <a:r>
              <a:rPr lang="en-GB" dirty="0" smtClean="0"/>
              <a:t>Usually you would have P.E with Mr Martin.</a:t>
            </a:r>
          </a:p>
          <a:p>
            <a:r>
              <a:rPr lang="en-GB" dirty="0" smtClean="0"/>
              <a:t>I want you to </a:t>
            </a:r>
            <a:r>
              <a:rPr lang="en-GB" dirty="0"/>
              <a:t>Come up with three creative play/game ideas for you to keep active that involve new moves or </a:t>
            </a:r>
            <a:r>
              <a:rPr lang="en-GB" dirty="0" smtClean="0"/>
              <a:t>skills.</a:t>
            </a:r>
          </a:p>
          <a:p>
            <a:r>
              <a:rPr lang="en-GB" dirty="0" smtClean="0"/>
              <a:t>Think what you would need equipment wise – </a:t>
            </a:r>
            <a:r>
              <a:rPr lang="en-GB" dirty="0" err="1" smtClean="0"/>
              <a:t>i.e</a:t>
            </a:r>
            <a:r>
              <a:rPr lang="en-GB" dirty="0" smtClean="0"/>
              <a:t> football.</a:t>
            </a:r>
          </a:p>
          <a:p>
            <a:r>
              <a:rPr lang="en-GB" dirty="0" smtClean="0"/>
              <a:t>How many people can play in each game.</a:t>
            </a:r>
          </a:p>
          <a:p>
            <a:r>
              <a:rPr lang="en-GB" dirty="0" smtClean="0"/>
              <a:t>What are the rules.</a:t>
            </a:r>
          </a:p>
          <a:p>
            <a:r>
              <a:rPr lang="en-GB" dirty="0" smtClean="0"/>
              <a:t>Explain the new move or skill you will be learning.</a:t>
            </a:r>
            <a:endParaRPr lang="en-GB" dirty="0"/>
          </a:p>
        </p:txBody>
      </p:sp>
    </p:spTree>
    <p:extLst>
      <p:ext uri="{BB962C8B-B14F-4D97-AF65-F5344CB8AC3E}">
        <p14:creationId xmlns:p14="http://schemas.microsoft.com/office/powerpoint/2010/main" val="227867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time table</a:t>
            </a:r>
            <a:endParaRPr lang="en-GB" dirty="0"/>
          </a:p>
        </p:txBody>
      </p:sp>
      <p:sp>
        <p:nvSpPr>
          <p:cNvPr id="3" name="Content Placeholder 2"/>
          <p:cNvSpPr>
            <a:spLocks noGrp="1"/>
          </p:cNvSpPr>
          <p:nvPr>
            <p:ph idx="1"/>
          </p:nvPr>
        </p:nvSpPr>
        <p:spPr/>
        <p:txBody>
          <a:bodyPr/>
          <a:lstStyle/>
          <a:p>
            <a:r>
              <a:rPr lang="en-GB" dirty="0" smtClean="0"/>
              <a:t>Daily exercise</a:t>
            </a:r>
          </a:p>
          <a:p>
            <a:r>
              <a:rPr lang="en-GB" dirty="0" smtClean="0"/>
              <a:t>French Starter</a:t>
            </a:r>
          </a:p>
          <a:p>
            <a:r>
              <a:rPr lang="en-GB" dirty="0" smtClean="0"/>
              <a:t>Spelling</a:t>
            </a:r>
          </a:p>
          <a:p>
            <a:r>
              <a:rPr lang="en-GB" dirty="0" smtClean="0"/>
              <a:t>Reading</a:t>
            </a:r>
          </a:p>
          <a:p>
            <a:r>
              <a:rPr lang="en-GB" dirty="0" smtClean="0"/>
              <a:t>Maths</a:t>
            </a:r>
          </a:p>
          <a:p>
            <a:r>
              <a:rPr lang="en-GB" dirty="0" smtClean="0"/>
              <a:t>Health and wellbeing</a:t>
            </a:r>
          </a:p>
        </p:txBody>
      </p:sp>
    </p:spTree>
    <p:extLst>
      <p:ext uri="{BB962C8B-B14F-4D97-AF65-F5344CB8AC3E}">
        <p14:creationId xmlns:p14="http://schemas.microsoft.com/office/powerpoint/2010/main" val="283910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exercise</a:t>
            </a:r>
            <a:endParaRPr lang="en-GB" dirty="0"/>
          </a:p>
        </p:txBody>
      </p:sp>
      <p:sp>
        <p:nvSpPr>
          <p:cNvPr id="3" name="Content Placeholder 2"/>
          <p:cNvSpPr>
            <a:spLocks noGrp="1"/>
          </p:cNvSpPr>
          <p:nvPr>
            <p:ph idx="1"/>
          </p:nvPr>
        </p:nvSpPr>
        <p:spPr/>
        <p:txBody>
          <a:bodyPr/>
          <a:lstStyle/>
          <a:p>
            <a:r>
              <a:rPr lang="en-GB" dirty="0"/>
              <a:t>Cosmic Yoga - </a:t>
            </a:r>
            <a:r>
              <a:rPr lang="en-GB" dirty="0">
                <a:hlinkClick r:id="rId2"/>
              </a:rPr>
              <a:t>https://www.youtube.com/watch?v=tbCjkPlsaes</a:t>
            </a:r>
            <a:endParaRPr lang="en-GB" dirty="0"/>
          </a:p>
          <a:p>
            <a:r>
              <a:rPr lang="en-GB" dirty="0"/>
              <a:t>Joe Wicks - </a:t>
            </a:r>
            <a:r>
              <a:rPr lang="en-GB" dirty="0">
                <a:hlinkClick r:id="rId3"/>
              </a:rPr>
              <a:t>https://www.youtube.com/watch?v=png9xGaRvGE</a:t>
            </a:r>
            <a:endParaRPr lang="en-GB" dirty="0"/>
          </a:p>
          <a:p>
            <a:pPr marL="0" indent="0">
              <a:buNone/>
            </a:pPr>
            <a:endParaRPr lang="en-GB" dirty="0"/>
          </a:p>
          <a:p>
            <a:pPr marL="0" indent="0">
              <a:buNone/>
            </a:pPr>
            <a:r>
              <a:rPr lang="en-GB" b="1" dirty="0">
                <a:latin typeface="Comic Sans MS" panose="030F0702030302020204" pitchFamily="66" charset="0"/>
              </a:rPr>
              <a:t>LI: We are learning to move our body well, exploring how to manage and control it, finding out how to use and share space.</a:t>
            </a:r>
            <a:endParaRPr lang="en-GB" dirty="0"/>
          </a:p>
        </p:txBody>
      </p:sp>
    </p:spTree>
    <p:extLst>
      <p:ext uri="{BB962C8B-B14F-4D97-AF65-F5344CB8AC3E}">
        <p14:creationId xmlns:p14="http://schemas.microsoft.com/office/powerpoint/2010/main" val="371184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a:t>
            </a:r>
            <a:endParaRPr lang="en-GB" dirty="0"/>
          </a:p>
        </p:txBody>
      </p:sp>
      <p:pic>
        <p:nvPicPr>
          <p:cNvPr id="4" name="Content Placeholder 3"/>
          <p:cNvPicPr>
            <a:picLocks noGrp="1" noChangeAspect="1"/>
          </p:cNvPicPr>
          <p:nvPr>
            <p:ph idx="1"/>
          </p:nvPr>
        </p:nvPicPr>
        <p:blipFill>
          <a:blip r:embed="rId2"/>
          <a:stretch>
            <a:fillRect/>
          </a:stretch>
        </p:blipFill>
        <p:spPr>
          <a:xfrm>
            <a:off x="1371600" y="2618547"/>
            <a:ext cx="9601200" cy="2916306"/>
          </a:xfrm>
          <a:prstGeom prst="rect">
            <a:avLst/>
          </a:prstGeom>
        </p:spPr>
      </p:pic>
    </p:spTree>
    <p:extLst>
      <p:ext uri="{BB962C8B-B14F-4D97-AF65-F5344CB8AC3E}">
        <p14:creationId xmlns:p14="http://schemas.microsoft.com/office/powerpoint/2010/main" val="169635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 I am learning to use various spelling strategies.</a:t>
            </a:r>
            <a:endParaRPr lang="en-GB" dirty="0"/>
          </a:p>
        </p:txBody>
      </p:sp>
      <p:pic>
        <p:nvPicPr>
          <p:cNvPr id="7" name="Content Placeholder 6"/>
          <p:cNvPicPr>
            <a:picLocks noGrp="1" noChangeAspect="1"/>
          </p:cNvPicPr>
          <p:nvPr>
            <p:ph idx="1"/>
          </p:nvPr>
        </p:nvPicPr>
        <p:blipFill>
          <a:blip r:embed="rId2"/>
          <a:stretch>
            <a:fillRect/>
          </a:stretch>
        </p:blipFill>
        <p:spPr>
          <a:xfrm>
            <a:off x="836539" y="1971730"/>
            <a:ext cx="8163252" cy="2511770"/>
          </a:xfrm>
          <a:prstGeom prst="rect">
            <a:avLst/>
          </a:prstGeom>
        </p:spPr>
      </p:pic>
      <p:sp>
        <p:nvSpPr>
          <p:cNvPr id="8" name="TextBox 7"/>
          <p:cNvSpPr txBox="1"/>
          <p:nvPr/>
        </p:nvSpPr>
        <p:spPr>
          <a:xfrm>
            <a:off x="9274629" y="2171700"/>
            <a:ext cx="2390502" cy="2862322"/>
          </a:xfrm>
          <a:prstGeom prst="rect">
            <a:avLst/>
          </a:prstGeom>
          <a:noFill/>
        </p:spPr>
        <p:txBody>
          <a:bodyPr wrap="square" rtlCol="0">
            <a:spAutoFit/>
          </a:bodyPr>
          <a:lstStyle/>
          <a:p>
            <a:r>
              <a:rPr lang="en-GB" dirty="0" smtClean="0"/>
              <a:t> Select 6 – 8 words and create mnemonics.</a:t>
            </a:r>
          </a:p>
          <a:p>
            <a:r>
              <a:rPr lang="en-GB" dirty="0"/>
              <a:t>B–big </a:t>
            </a:r>
            <a:endParaRPr lang="en-GB" dirty="0" smtClean="0"/>
          </a:p>
          <a:p>
            <a:r>
              <a:rPr lang="en-GB" dirty="0" smtClean="0"/>
              <a:t>E-elephants</a:t>
            </a:r>
          </a:p>
          <a:p>
            <a:r>
              <a:rPr lang="en-GB" dirty="0" smtClean="0"/>
              <a:t>C–can’t</a:t>
            </a:r>
          </a:p>
          <a:p>
            <a:r>
              <a:rPr lang="en-GB" dirty="0" smtClean="0"/>
              <a:t>A–always </a:t>
            </a:r>
          </a:p>
          <a:p>
            <a:r>
              <a:rPr lang="en-GB" dirty="0" smtClean="0"/>
              <a:t>U-use</a:t>
            </a:r>
          </a:p>
          <a:p>
            <a:r>
              <a:rPr lang="en-GB" dirty="0" smtClean="0"/>
              <a:t>S-small</a:t>
            </a:r>
          </a:p>
          <a:p>
            <a:r>
              <a:rPr lang="en-GB" dirty="0" smtClean="0"/>
              <a:t>E–entrances</a:t>
            </a:r>
            <a:r>
              <a:rPr lang="en-GB" dirty="0"/>
              <a:t>.</a:t>
            </a:r>
            <a:endParaRPr lang="en-GB" dirty="0"/>
          </a:p>
        </p:txBody>
      </p:sp>
    </p:spTree>
    <p:extLst>
      <p:ext uri="{BB962C8B-B14F-4D97-AF65-F5344CB8AC3E}">
        <p14:creationId xmlns:p14="http://schemas.microsoft.com/office/powerpoint/2010/main" val="203831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 I can create a visual description of a character from a story.</a:t>
            </a:r>
            <a:endParaRPr lang="en-GB" dirty="0"/>
          </a:p>
        </p:txBody>
      </p:sp>
      <p:sp>
        <p:nvSpPr>
          <p:cNvPr id="3" name="Content Placeholder 2"/>
          <p:cNvSpPr>
            <a:spLocks noGrp="1"/>
          </p:cNvSpPr>
          <p:nvPr>
            <p:ph idx="1"/>
          </p:nvPr>
        </p:nvSpPr>
        <p:spPr/>
        <p:txBody>
          <a:bodyPr>
            <a:normAutofit lnSpcReduction="10000"/>
          </a:bodyPr>
          <a:lstStyle/>
          <a:p>
            <a:r>
              <a:rPr lang="en-GB" dirty="0" smtClean="0"/>
              <a:t>Watch the Video below on </a:t>
            </a:r>
            <a:r>
              <a:rPr lang="en-GB" b="1" dirty="0" err="1"/>
              <a:t>Jackanory</a:t>
            </a:r>
            <a:r>
              <a:rPr lang="en-GB" b="1" dirty="0"/>
              <a:t> Junior - 'The Monster </a:t>
            </a:r>
            <a:r>
              <a:rPr lang="en-GB" b="1" dirty="0" smtClean="0"/>
              <a:t>Crisp-Guzzler‘.</a:t>
            </a:r>
          </a:p>
          <a:p>
            <a:r>
              <a:rPr lang="en-GB" b="1" dirty="0" smtClean="0"/>
              <a:t>Write a description on how Miss Porter changes.</a:t>
            </a:r>
          </a:p>
          <a:p>
            <a:r>
              <a:rPr lang="en-GB" b="1" dirty="0" smtClean="0"/>
              <a:t>Then create your own teacher who changes or has a special power. Explain how it changes or manifests.</a:t>
            </a:r>
          </a:p>
          <a:p>
            <a:endParaRPr lang="en-GB" b="1" dirty="0"/>
          </a:p>
          <a:p>
            <a:r>
              <a:rPr lang="en-GB" b="1" dirty="0" smtClean="0"/>
              <a:t>If you want to include an illustration of both teachers to help you explain your description that is fine also.</a:t>
            </a:r>
          </a:p>
          <a:p>
            <a:r>
              <a:rPr lang="en-GB" dirty="0">
                <a:hlinkClick r:id="rId2"/>
              </a:rPr>
              <a:t>https://</a:t>
            </a:r>
            <a:r>
              <a:rPr lang="en-GB" dirty="0" smtClean="0">
                <a:hlinkClick r:id="rId2"/>
              </a:rPr>
              <a:t>www.bbc.co.uk/bitesize/clips/z88rq6f</a:t>
            </a:r>
            <a:endParaRPr lang="en-GB" dirty="0" smtClean="0"/>
          </a:p>
          <a:p>
            <a:r>
              <a:rPr lang="en-GB" b="1" dirty="0" smtClean="0"/>
              <a:t>For an example look at the next slide.</a:t>
            </a:r>
            <a:endParaRPr lang="en-GB" b="1" dirty="0"/>
          </a:p>
          <a:p>
            <a:endParaRPr lang="en-GB" b="1" dirty="0"/>
          </a:p>
          <a:p>
            <a:endParaRPr lang="en-GB" dirty="0"/>
          </a:p>
        </p:txBody>
      </p:sp>
    </p:spTree>
    <p:extLst>
      <p:ext uri="{BB962C8B-B14F-4D97-AF65-F5344CB8AC3E}">
        <p14:creationId xmlns:p14="http://schemas.microsoft.com/office/powerpoint/2010/main" val="215518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smtClean="0"/>
              <a:t>Miss Yellow, was a lovely teacher. She had long flowing golden hair that nearly touched the floor but Miss Yellow had a secret. When Miss Yellow became hungry her beautiful hair would turn in to long squirming snakes that hissed and her eyes would glow a deep crimson red. Her fingers also turned in to big sharp claws. The only way to turn Miss Yellow back was to make sure her stash of chocolate in the top right hand of her drawer stayed topped up. If there was none left in the drawer, Miss Yellow would terrorise the school. She would tear open pack lunches looking for a tasty snack!</a:t>
            </a:r>
            <a:endParaRPr lang="en-GB" dirty="0"/>
          </a:p>
        </p:txBody>
      </p:sp>
    </p:spTree>
    <p:extLst>
      <p:ext uri="{BB962C8B-B14F-4D97-AF65-F5344CB8AC3E}">
        <p14:creationId xmlns:p14="http://schemas.microsoft.com/office/powerpoint/2010/main" val="125671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Starter </a:t>
            </a:r>
            <a:endParaRPr lang="en-GB" dirty="0"/>
          </a:p>
        </p:txBody>
      </p:sp>
      <p:sp>
        <p:nvSpPr>
          <p:cNvPr id="3" name="Content Placeholder 2"/>
          <p:cNvSpPr>
            <a:spLocks noGrp="1"/>
          </p:cNvSpPr>
          <p:nvPr>
            <p:ph idx="1"/>
          </p:nvPr>
        </p:nvSpPr>
        <p:spPr/>
        <p:txBody>
          <a:bodyPr/>
          <a:lstStyle/>
          <a:p>
            <a:r>
              <a:rPr lang="en-GB" dirty="0" smtClean="0"/>
              <a:t>Multiply the top and the bottom of ¾ by 2 to create a new fraction. What is it?</a:t>
            </a:r>
          </a:p>
          <a:p>
            <a:r>
              <a:rPr lang="en-GB" dirty="0" smtClean="0"/>
              <a:t>Find the value of x</a:t>
            </a:r>
          </a:p>
          <a:p>
            <a:r>
              <a:rPr lang="en-GB" dirty="0" smtClean="0"/>
              <a:t>X +7 = 13</a:t>
            </a:r>
          </a:p>
          <a:p>
            <a:r>
              <a:rPr lang="en-GB" dirty="0" smtClean="0"/>
              <a:t>X – 8 = 12</a:t>
            </a:r>
          </a:p>
          <a:p>
            <a:r>
              <a:rPr lang="en-GB" dirty="0" smtClean="0"/>
              <a:t>X </a:t>
            </a:r>
            <a:r>
              <a:rPr lang="en-GB" dirty="0" err="1" smtClean="0"/>
              <a:t>x</a:t>
            </a:r>
            <a:r>
              <a:rPr lang="en-GB" dirty="0" smtClean="0"/>
              <a:t> 6 = 60</a:t>
            </a:r>
          </a:p>
          <a:p>
            <a:r>
              <a:rPr lang="en-GB" dirty="0" smtClean="0"/>
              <a:t>15 divided by x = 3</a:t>
            </a:r>
          </a:p>
          <a:p>
            <a:endParaRPr lang="en-GB" dirty="0"/>
          </a:p>
          <a:p>
            <a:pPr marL="0" indent="0">
              <a:buNone/>
            </a:pPr>
            <a:endParaRPr lang="en-GB" dirty="0"/>
          </a:p>
        </p:txBody>
      </p:sp>
    </p:spTree>
    <p:extLst>
      <p:ext uri="{BB962C8B-B14F-4D97-AF65-F5344CB8AC3E}">
        <p14:creationId xmlns:p14="http://schemas.microsoft.com/office/powerpoint/2010/main" val="254657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Maths – I am revising my knowledge on time.</a:t>
            </a:r>
          </a:p>
        </p:txBody>
      </p:sp>
      <p:sp>
        <p:nvSpPr>
          <p:cNvPr id="3" name="Content Placeholder 2"/>
          <p:cNvSpPr>
            <a:spLocks noGrp="1"/>
          </p:cNvSpPr>
          <p:nvPr>
            <p:ph idx="1"/>
          </p:nvPr>
        </p:nvSpPr>
        <p:spPr>
          <a:xfrm>
            <a:off x="1371600" y="2286000"/>
            <a:ext cx="6113417" cy="3581400"/>
          </a:xfrm>
        </p:spPr>
        <p:txBody>
          <a:bodyPr/>
          <a:lstStyle/>
          <a:p>
            <a:r>
              <a:rPr lang="en-GB" dirty="0" smtClean="0"/>
              <a:t>Change the following times to 24 hour clock times</a:t>
            </a:r>
          </a:p>
          <a:p>
            <a:r>
              <a:rPr lang="en-GB" dirty="0" smtClean="0"/>
              <a:t>A) 8:55am</a:t>
            </a:r>
          </a:p>
          <a:p>
            <a:r>
              <a:rPr lang="en-GB" dirty="0" smtClean="0"/>
              <a:t>B)3:15pm</a:t>
            </a:r>
          </a:p>
          <a:p>
            <a:r>
              <a:rPr lang="en-GB" dirty="0" smtClean="0"/>
              <a:t>C)5:30pm</a:t>
            </a:r>
          </a:p>
          <a:p>
            <a:r>
              <a:rPr lang="en-GB" dirty="0" smtClean="0"/>
              <a:t>D)4:05pm</a:t>
            </a:r>
          </a:p>
          <a:p>
            <a:r>
              <a:rPr lang="en-GB" dirty="0" smtClean="0"/>
              <a:t>E) 6:45 pm</a:t>
            </a:r>
          </a:p>
          <a:p>
            <a:r>
              <a:rPr lang="en-GB" dirty="0" smtClean="0"/>
              <a:t>F) 3:25am</a:t>
            </a:r>
          </a:p>
          <a:p>
            <a:r>
              <a:rPr lang="en-GB" dirty="0" smtClean="0"/>
              <a:t>G) 11:30am</a:t>
            </a:r>
          </a:p>
        </p:txBody>
      </p:sp>
      <p:sp>
        <p:nvSpPr>
          <p:cNvPr id="4" name="TextBox 3"/>
          <p:cNvSpPr txBox="1"/>
          <p:nvPr/>
        </p:nvSpPr>
        <p:spPr>
          <a:xfrm>
            <a:off x="8347166" y="2416629"/>
            <a:ext cx="3448594" cy="2585323"/>
          </a:xfrm>
          <a:prstGeom prst="rect">
            <a:avLst/>
          </a:prstGeom>
          <a:noFill/>
        </p:spPr>
        <p:txBody>
          <a:bodyPr wrap="square" rtlCol="0">
            <a:spAutoFit/>
          </a:bodyPr>
          <a:lstStyle/>
          <a:p>
            <a:r>
              <a:rPr lang="en-GB" dirty="0" smtClean="0"/>
              <a:t>Morning times almost stay the same for example:</a:t>
            </a:r>
          </a:p>
          <a:p>
            <a:r>
              <a:rPr lang="en-GB" dirty="0" smtClean="0"/>
              <a:t>6:00am – 06:00</a:t>
            </a:r>
          </a:p>
          <a:p>
            <a:endParaRPr lang="en-GB" dirty="0"/>
          </a:p>
          <a:p>
            <a:r>
              <a:rPr lang="en-GB" dirty="0" smtClean="0"/>
              <a:t>For afternoon/evening times you will need to add on 12 hours.</a:t>
            </a:r>
          </a:p>
          <a:p>
            <a:r>
              <a:rPr lang="en-GB" dirty="0" smtClean="0"/>
              <a:t>Example:</a:t>
            </a:r>
          </a:p>
          <a:p>
            <a:endParaRPr lang="en-GB" dirty="0"/>
          </a:p>
          <a:p>
            <a:r>
              <a:rPr lang="en-GB" dirty="0" smtClean="0"/>
              <a:t>3:25 pm – 15:25</a:t>
            </a:r>
            <a:endParaRPr lang="en-GB" dirty="0"/>
          </a:p>
        </p:txBody>
      </p:sp>
    </p:spTree>
    <p:extLst>
      <p:ext uri="{BB962C8B-B14F-4D97-AF65-F5344CB8AC3E}">
        <p14:creationId xmlns:p14="http://schemas.microsoft.com/office/powerpoint/2010/main" val="275908994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56</TotalTime>
  <Words>705</Words>
  <Application>Microsoft Office PowerPoint</Application>
  <PresentationFormat>Widescreen</PresentationFormat>
  <Paragraphs>109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Comic Sans MS</vt:lpstr>
      <vt:lpstr>Franklin Gothic Book</vt:lpstr>
      <vt:lpstr>Crop</vt:lpstr>
      <vt:lpstr>Wednesday 17th June</vt:lpstr>
      <vt:lpstr>Daily time table</vt:lpstr>
      <vt:lpstr>Daily exercise</vt:lpstr>
      <vt:lpstr>French</vt:lpstr>
      <vt:lpstr>Spelling – I am learning to use various spelling strategies.</vt:lpstr>
      <vt:lpstr>Reading – I can create a visual description of a character from a story.</vt:lpstr>
      <vt:lpstr>Example</vt:lpstr>
      <vt:lpstr>Maths Starter </vt:lpstr>
      <vt:lpstr>Maths – I am revising my knowledge on time.</vt:lpstr>
      <vt:lpstr>Maths – I am revising my knowledge on time.</vt:lpstr>
      <vt:lpstr>Maths answers</vt:lpstr>
      <vt:lpstr>Health and Wellbeing</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17th June</dc:title>
  <dc:creator>Caitlyn Kerr</dc:creator>
  <cp:lastModifiedBy>Caitlyn Kerr</cp:lastModifiedBy>
  <cp:revision>7</cp:revision>
  <dcterms:created xsi:type="dcterms:W3CDTF">2020-06-11T08:34:28Z</dcterms:created>
  <dcterms:modified xsi:type="dcterms:W3CDTF">2020-06-11T09:30:46Z</dcterms:modified>
</cp:coreProperties>
</file>