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154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3F3C2-ED1A-4071-A30A-DF96E372848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9DE4-1E72-4F30-AF7F-7E7957E22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0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9DE4-1E72-4F30-AF7F-7E7957E222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9DE4-1E72-4F30-AF7F-7E7957E222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8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9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9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8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7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uxFIGWm9M6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05vfPzkTCw" TargetMode="External"/><Relationship Id="rId5" Type="http://schemas.openxmlformats.org/officeDocument/2006/relationships/hyperlink" Target="https://www.youtube.com/watch?v=NhCvDL31DTE" TargetMode="External"/><Relationship Id="rId4" Type="http://schemas.openxmlformats.org/officeDocument/2006/relationships/hyperlink" Target="https://www.youtube.com/watch?v=aL356cZVf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T5NiWHFIU&amp;t=3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MORNING  BOYS AND GIRLS </a:t>
            </a:r>
          </a:p>
          <a:p>
            <a:endParaRPr lang="en-GB" dirty="0"/>
          </a:p>
          <a:p>
            <a:r>
              <a:rPr lang="en-GB" dirty="0" smtClean="0"/>
              <a:t>Today we are going to be planning for a wee day out on Friday. I wonder what it is?</a:t>
            </a:r>
          </a:p>
          <a:p>
            <a:r>
              <a:rPr lang="en-GB" dirty="0" smtClean="0"/>
              <a:t>Have a listen to this song and see if this will give you a clue. </a:t>
            </a:r>
          </a:p>
          <a:p>
            <a:r>
              <a:rPr lang="en-GB" dirty="0" smtClean="0">
                <a:hlinkClick r:id="rId2"/>
              </a:rPr>
              <a:t>https://www.youtube.com/watch?v=uxFIGWm9M6w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Wednesday 17</a:t>
            </a:r>
            <a:r>
              <a:rPr lang="en-GB" sz="36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GB" sz="3600" b="1" u="sng" dirty="0" smtClean="0">
                <a:solidFill>
                  <a:srgbClr val="FF0000"/>
                </a:solidFill>
              </a:rPr>
              <a:t> of June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ane.stanners\AppData\Local\Microsoft\Windows\INetCache\IE\H2T1I32K\k-s45-ake-38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1303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8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Yes! We are going to have a </a:t>
            </a:r>
            <a:r>
              <a:rPr lang="en-GB" dirty="0"/>
              <a:t>T</a:t>
            </a:r>
            <a:r>
              <a:rPr lang="en-GB" dirty="0" smtClean="0"/>
              <a:t>eddy </a:t>
            </a:r>
            <a:r>
              <a:rPr lang="en-GB" dirty="0" smtClean="0"/>
              <a:t>Bears’ </a:t>
            </a:r>
            <a:r>
              <a:rPr lang="en-GB" dirty="0" smtClean="0"/>
              <a:t>Picnic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30"/>
            <a:ext cx="8064896" cy="45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8599" y="6420907"/>
            <a:ext cx="368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        </a:t>
            </a:r>
            <a:r>
              <a:rPr lang="en-GB" sz="2800" dirty="0" smtClean="0">
                <a:solidFill>
                  <a:srgbClr val="FF0000"/>
                </a:solidFill>
              </a:rPr>
              <a:t>Let’s get planning.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list of things to do.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47" y="4130439"/>
            <a:ext cx="1303885" cy="11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4" y="5404817"/>
            <a:ext cx="1597559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jane.stanners\AppData\Local\Microsoft\Windows\INetCache\IE\WYEY41Z1\Central_Park,_Ottaw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2276873"/>
            <a:ext cx="12241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ne.stanners\AppData\Local\Microsoft\Windows\INetCache\IE\OD4FKC6J\1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2156" y="2266112"/>
            <a:ext cx="157667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ane.stanners\AppData\Local\Microsoft\Windows\INetCache\IE\OD4FKC6J\dekorationsideen-fürs-wohnzimme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90457"/>
            <a:ext cx="1551989" cy="8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ane.stanners\AppData\Local\Microsoft\Windows\INetCache\IE\ZX8NGAS4\checklist-153371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4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947" y="1230780"/>
            <a:ext cx="53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 Decide </a:t>
            </a:r>
            <a:r>
              <a:rPr lang="en-GB" b="1" dirty="0" smtClean="0">
                <a:solidFill>
                  <a:schemeClr val="tx2"/>
                </a:solidFill>
              </a:rPr>
              <a:t>where </a:t>
            </a:r>
            <a:r>
              <a:rPr lang="en-GB" dirty="0" smtClean="0">
                <a:solidFill>
                  <a:schemeClr val="tx2"/>
                </a:solidFill>
              </a:rPr>
              <a:t>you are going to have the picnic?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What will you need?</a:t>
            </a:r>
            <a:r>
              <a:rPr lang="en-GB" dirty="0" smtClean="0">
                <a:solidFill>
                  <a:schemeClr val="tx2"/>
                </a:solidFill>
              </a:rPr>
              <a:t> i.e. blanket etc.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81" name="Picture 9" descr="C:\Users\jane.stanners\AppData\Local\Microsoft\Windows\INetCache\IE\WFCEVDBN\image-150nw-6027779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1520169" cy="10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jane.stanners\AppData\Local\Microsoft\Windows\INetCache\IE\OKRY2E2A\seniors-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84" y="4218672"/>
            <a:ext cx="1500655" cy="1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353" y="3417203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Who will you invite? </a:t>
            </a:r>
            <a:r>
              <a:rPr lang="en-GB" dirty="0" smtClean="0">
                <a:solidFill>
                  <a:srgbClr val="FF0000"/>
                </a:solidFill>
              </a:rPr>
              <a:t>Which teddies will be there? If it is in the park or the garden will you be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able to invite other friends or family ? Who would it be? (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emember social distancing)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651" y="5532909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Design an invitation. </a:t>
            </a:r>
            <a:r>
              <a:rPr lang="en-GB" dirty="0" smtClean="0"/>
              <a:t>Make it bright, colourful and don’t forget </a:t>
            </a:r>
          </a:p>
          <a:p>
            <a:r>
              <a:rPr lang="en-GB" dirty="0" smtClean="0"/>
              <a:t>to have the proper information on it.</a:t>
            </a:r>
          </a:p>
          <a:p>
            <a:r>
              <a:rPr lang="en-GB" dirty="0" smtClean="0"/>
              <a:t> Share your finished invitations.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b="1" u="sng" dirty="0" smtClean="0"/>
              <a:t>Listen to a story about bears.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You can mute the sound if you wish and read aloud.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 descr="C:\Users\jane.stanners\Desktop\cant-you-sleep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" y="1619421"/>
            <a:ext cx="1912323" cy="22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padd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67455"/>
            <a:ext cx="2232248" cy="18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979" y="3861048"/>
            <a:ext cx="38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https://www.youtube.com/watch?v=aL356cZVfPg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88025" y="37170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https://www.youtube.com/watch?v=NhCvDL31DTE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9252" y="5961638"/>
            <a:ext cx="488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6"/>
              </a:rPr>
              <a:t>https://www.youtube.com/watch?v=F05vfPzkTCw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to let you know. Big people love their teddies too!</a:t>
            </a:r>
            <a:endParaRPr lang="en-GB" dirty="0"/>
          </a:p>
        </p:txBody>
      </p:sp>
      <p:pic>
        <p:nvPicPr>
          <p:cNvPr id="1026" name="Picture 2" descr="C:\Users\jane.stanners\Desktop\lyn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3378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e.stanners\Desktop\j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ne.stanners\Desktop\Steph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794252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ne.stanners\Desktop\La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22" y="4437112"/>
            <a:ext cx="18391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ne.stanners\Desktop\j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06156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5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to let you know. Big people love their teddies too!</a:t>
            </a:r>
            <a:endParaRPr lang="en-GB" dirty="0"/>
          </a:p>
        </p:txBody>
      </p:sp>
      <p:pic>
        <p:nvPicPr>
          <p:cNvPr id="2050" name="Picture 2" descr="C:\Users\jane.stanners\Desktop\Cra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05" y="1441081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.stanners\Desktop\Nan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2" y="4581128"/>
            <a:ext cx="4032448" cy="21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e.stanners\Desktop\Marithere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72819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e.stanners\Desktop\Mar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5"/>
            <a:ext cx="181589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don’t you relax after your hard work with some yoga.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1"/>
            <a:ext cx="6480720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5" y="18448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https://www.youtube.com/watch?v=KAT5NiWHFIU&amp;t=3s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093296"/>
            <a:ext cx="876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  </a:t>
            </a:r>
            <a:r>
              <a:rPr lang="en-GB" sz="2800" dirty="0" smtClean="0">
                <a:solidFill>
                  <a:srgbClr val="FF0000"/>
                </a:solidFill>
              </a:rPr>
              <a:t>More planning instructions tomorrow.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219</Words>
  <Application>Microsoft Office PowerPoint</Application>
  <PresentationFormat>On-screen Show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Yes! We are going to have a Teddy Bears’ Picnic</vt:lpstr>
      <vt:lpstr>Make a list of things to do.</vt:lpstr>
      <vt:lpstr> Listen to a story about bears. You can mute the sound if you wish and read aloud. </vt:lpstr>
      <vt:lpstr>Just to let you know. Big people love their teddies too!</vt:lpstr>
      <vt:lpstr>Just to let you know. Big people love their teddies too!</vt:lpstr>
      <vt:lpstr>Why don’t you relax after your hard work with some yoga.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Jane Stanners</cp:lastModifiedBy>
  <cp:revision>25</cp:revision>
  <dcterms:created xsi:type="dcterms:W3CDTF">2020-06-13T11:27:40Z</dcterms:created>
  <dcterms:modified xsi:type="dcterms:W3CDTF">2020-06-16T19:33:36Z</dcterms:modified>
</cp:coreProperties>
</file>