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85" r:id="rId3"/>
    <p:sldId id="288" r:id="rId4"/>
    <p:sldId id="286" r:id="rId5"/>
    <p:sldId id="277" r:id="rId6"/>
    <p:sldId id="259" r:id="rId7"/>
    <p:sldId id="287" r:id="rId8"/>
    <p:sldId id="276" r:id="rId9"/>
    <p:sldId id="28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D0393"/>
    <a:srgbClr val="66FF66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50" d="100"/>
          <a:sy n="50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eBvJVOuBPX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bDLm1NhbI" TargetMode="External"/><Relationship Id="rId2" Type="http://schemas.openxmlformats.org/officeDocument/2006/relationships/hyperlink" Target="https://www.booktrust.org.uk/books-and-reading/have-some-fun/storybooks-and-games/rumble-in-the-jung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topmarks.co.uk/maths-games/mental-maths-tr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UvCgpUrqo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975" y="160338"/>
            <a:ext cx="8368481" cy="658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404664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Tuesday </a:t>
            </a:r>
            <a:r>
              <a:rPr lang="en-GB" sz="4400" b="1" dirty="0" smtClean="0">
                <a:latin typeface="Comic Sans MS" panose="030F0702030302020204" pitchFamily="66" charset="0"/>
              </a:rPr>
              <a:t>16</a:t>
            </a:r>
            <a:r>
              <a:rPr lang="en-GB" sz="4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of </a:t>
            </a:r>
            <a:r>
              <a:rPr lang="en-GB" sz="4400" b="1" dirty="0" smtClean="0">
                <a:latin typeface="Comic Sans MS" panose="030F0702030302020204" pitchFamily="66" charset="0"/>
              </a:rPr>
              <a:t>June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Good Morning Primary 3!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you say todays date in French? </a:t>
            </a:r>
          </a:p>
          <a:p>
            <a:pPr algn="ctr"/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M…………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16</a:t>
            </a:r>
            <a:r>
              <a:rPr lang="en-GB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J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…………)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2020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Watch ‘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Quel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temps fait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il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?” and see if you can describe todays weather.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Begin by saying - </a:t>
            </a:r>
            <a:r>
              <a:rPr lang="en-GB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c’est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…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https://www.youtube.com/watch?v=eBvJVOuBPXI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97" y="5589170"/>
            <a:ext cx="1151635" cy="11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jenna.mclean\Desktop\Rainbow clip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06" y="5474961"/>
            <a:ext cx="1515037" cy="11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enna.mclean\Desktop\rain 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74961"/>
            <a:ext cx="1612577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3787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19442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Great work P3! 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latin typeface="Comic Sans MS" panose="030F0702030302020204" pitchFamily="66" charset="0"/>
              </a:rPr>
              <a:t>Enjoy the rest of your day!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260648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44824"/>
            <a:ext cx="8784975" cy="4680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924475"/>
          </a:xfrm>
        </p:spPr>
        <p:txBody>
          <a:bodyPr/>
          <a:lstStyle/>
          <a:p>
            <a:pPr algn="ctr"/>
            <a:r>
              <a:rPr lang="en-GB" b="1" u="sng" dirty="0" smtClean="0">
                <a:latin typeface="Comic Sans MS" panose="030F0702030302020204" pitchFamily="66" charset="0"/>
              </a:rPr>
              <a:t>Stage 3: Common word revision</a:t>
            </a:r>
            <a:br>
              <a:rPr lang="en-GB" b="1" u="sng" dirty="0" smtClean="0">
                <a:latin typeface="Comic Sans MS" panose="030F0702030302020204" pitchFamily="66" charset="0"/>
              </a:rPr>
            </a:br>
            <a:r>
              <a:rPr lang="en-GB" b="1" u="sng" dirty="0" smtClean="0">
                <a:latin typeface="Comic Sans MS" panose="030F0702030302020204" pitchFamily="66" charset="0"/>
              </a:rPr>
              <a:t>Can you read all of the words below?</a:t>
            </a:r>
            <a:br>
              <a:rPr lang="en-GB" b="1" u="sng" dirty="0" smtClean="0">
                <a:latin typeface="Comic Sans MS" panose="030F0702030302020204" pitchFamily="66" charset="0"/>
              </a:rPr>
            </a:b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25624"/>
            <a:ext cx="8627967" cy="4912060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begin    follow    often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   letter    woman   write    answer   began    heat       page   walk      water    picture   once       until   through   sing    morning   colour    kind   put         most      light       high     stop   list    different   must   sentence    late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Spelling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039" y="2420888"/>
            <a:ext cx="8856984" cy="4335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5" y="137117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2706" y="158705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LI: We are learning to spell common words correctly.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704" y="2590293"/>
            <a:ext cx="8591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This weeks common words are: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Monday   Tuesday   Wednesday   Thursday   Friday</a:t>
            </a:r>
          </a:p>
          <a:p>
            <a:pPr algn="ctr"/>
            <a:endParaRPr lang="en-GB" sz="2400" b="1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Saturday    Sunday</a:t>
            </a:r>
          </a:p>
          <a:p>
            <a:pPr algn="ctr"/>
            <a:endParaRPr lang="en-GB" sz="2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Can you spell each day of the week correctly?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Remember – Days of the Week always get a capital letter!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Can you think of other words that always get a capital letter?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spelling hand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76" y="209668"/>
            <a:ext cx="1137601" cy="13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6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666" y="249474"/>
            <a:ext cx="7125113" cy="924475"/>
          </a:xfrm>
        </p:spPr>
        <p:txBody>
          <a:bodyPr/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Reading Comprehension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2" y="1832630"/>
            <a:ext cx="8856984" cy="491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2445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4775" y="1124744"/>
            <a:ext cx="685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</a:rPr>
              <a:t>LI: We are learning to </a:t>
            </a:r>
            <a:r>
              <a:rPr lang="en-GB" sz="2000" b="1" dirty="0" smtClean="0">
                <a:latin typeface="Comic Sans MS" panose="030F0702030302020204" pitchFamily="66" charset="0"/>
              </a:rPr>
              <a:t>read fluently and answer simple questions about what we have read.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099" name="Picture 3" descr="C:\Users\jenna.mclean\Desktop\rea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44" y="702348"/>
            <a:ext cx="1350222" cy="8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5" y="2083141"/>
            <a:ext cx="85124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</a:t>
            </a:r>
            <a:r>
              <a:rPr lang="en-GB" sz="2000" dirty="0">
                <a:latin typeface="Comic Sans MS" panose="030F0702030302020204" pitchFamily="66" charset="0"/>
              </a:rPr>
              <a:t>have attached </a:t>
            </a:r>
            <a:r>
              <a:rPr lang="en-GB" sz="2000" dirty="0"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reading </a:t>
            </a:r>
            <a:r>
              <a:rPr lang="en-GB" sz="2000" dirty="0">
                <a:latin typeface="Comic Sans MS" panose="030F0702030302020204" pitchFamily="66" charset="0"/>
              </a:rPr>
              <a:t>comprehension </a:t>
            </a:r>
            <a:r>
              <a:rPr lang="en-GB" sz="2000" dirty="0" smtClean="0">
                <a:latin typeface="Comic Sans MS" panose="030F0702030302020204" pitchFamily="66" charset="0"/>
              </a:rPr>
              <a:t>worksheet </a:t>
            </a:r>
            <a:r>
              <a:rPr lang="en-GB" sz="2000" dirty="0">
                <a:latin typeface="Comic Sans MS" panose="030F0702030302020204" pitchFamily="66" charset="0"/>
              </a:rPr>
              <a:t>to this blog </a:t>
            </a:r>
            <a:r>
              <a:rPr lang="en-GB" sz="2000" dirty="0" smtClean="0">
                <a:latin typeface="Comic Sans MS" panose="030F0702030302020204" pitchFamily="66" charset="0"/>
              </a:rPr>
              <a:t>post all about toys. </a:t>
            </a:r>
            <a:r>
              <a:rPr lang="en-GB" sz="2000" dirty="0">
                <a:latin typeface="Comic Sans MS" panose="030F0702030302020204" pitchFamily="66" charset="0"/>
              </a:rPr>
              <a:t>You </a:t>
            </a:r>
            <a:r>
              <a:rPr lang="en-GB" sz="2000" dirty="0" smtClean="0">
                <a:latin typeface="Comic Sans MS" panose="030F0702030302020204" pitchFamily="66" charset="0"/>
              </a:rPr>
              <a:t>can </a:t>
            </a:r>
            <a:r>
              <a:rPr lang="en-GB" sz="2000" dirty="0">
                <a:latin typeface="Comic Sans MS" panose="030F0702030302020204" pitchFamily="66" charset="0"/>
              </a:rPr>
              <a:t>look at them online or print them off. </a:t>
            </a:r>
            <a:r>
              <a:rPr lang="en-GB" sz="2000" dirty="0" smtClean="0">
                <a:latin typeface="Comic Sans MS" panose="030F0702030302020204" pitchFamily="66" charset="0"/>
              </a:rPr>
              <a:t>Please choose a worksheet that best suits your child. 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b="1" u="sng" dirty="0">
                <a:latin typeface="Comic Sans MS" panose="030F0702030302020204" pitchFamily="66" charset="0"/>
              </a:rPr>
              <a:t>Activities 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 through the chosen activity together.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Are there any words that you don’t know the meaning of? How could you find out what they mean?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Answer the questions at the bottom of the sheet. You can do this orally or write the answers in your jotter (the answers are also attached to </a:t>
            </a:r>
            <a:r>
              <a:rPr lang="en-GB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each worksheet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).  </a:t>
            </a:r>
          </a:p>
        </p:txBody>
      </p:sp>
      <p:pic>
        <p:nvPicPr>
          <p:cNvPr id="8" name="Picture 12" descr="Vector Carton Toys, Toys Clipart, Carton, Toy PNG and Vector wit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44" y="68911"/>
            <a:ext cx="1435672" cy="1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7711008" cy="1368152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Story</a:t>
            </a:r>
            <a:b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Happy Right Now </a:t>
            </a:r>
            <a:endParaRPr lang="en-GB" sz="3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47" y="1924598"/>
            <a:ext cx="8071048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-1807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cAYgMBIgACEQEDEQH/xAAaAAACAwEBAAAAAAAAAAAAAAADBQACBAYB/8QANxAAAgEDAwIDBgUDAwUAAAAAAQIDAAQRBRIhMUEGE1EUImFxgaEyUpGx0SNCwRUzYkNygpLh/8QAGQEAAwEBAQAAAAAAAAAAAAAAAQIDBAAF/8QAIhEAAgICAgIDAQEAAAAAAAAAAAECEQMSITEEE0FRYRQi/9oADAMBAAIRAxEAPwDvMZNa7K23kM34R0+NCjjBbJ6UbzLj2wQRGMRlC2cHcAMZ/ejKWpLHj3ZrmchBKIy8MbgEDvz/AIoF7qm6ORI7aQbOTuGAcEDH3oDajILCE2t0u9LVpJNm04b3ev3rZZI0zhnmabJ3Fzj/ABSRns+C88ThHn5JZ3wit1Jtpt7FsjHOQAeKKmsqSAbaYAjI4ye+c/pVri5k9rNvHNHAscYd5JOeScAdvQ1S8urnyLq4t5wEtce6FBEhADH6YNBzGWJ8BZL6RvOEEJXy0Uh5FJBZscYHXrWOTVZvIilNnIBuKyArz07c8e8QOaLNeXPl+2JLiJZwnlbRyudpOeue9e6fcXBa38+YyLOH4IGUZT2x2xQWRN0F4XViqXU3huFlFq5RwTsH4hyRyenbP1pmEN9aC4VCjZJQHriprhdUt/LlMQabazDHAIJ7/EChw3krObcXMcawou6SQDLE9B27Cmc6ZNYrR46C4h97h1peyEcGtc87G8laOWOONHCc4984BP05ry4UNhhTRkn0SyY3Dsx4qVf6VKclRqGV6DmvI1K3yvtJzbuCfjlcCibeauDgUso7KiuOejsxGJ3gji8tgRYlG4/uOOPnTjSeLcA27w4xkMoGflissfLD50xjkG3B6npSKGr4LPK5rkx30ZivHmEBnjmh2MoXcQyk4Py5PNZ/Y547JrVNuyaJFkJONhAAJ+oFMrlxGAdwI25Nc/f6jJcMVQkR9vjU5qMeWUhOcuEMpIXdjbIyeQ0yyE7uRggkY+JFXsopfNjaVNiQ79oJB3Fj1+WP3rnGl2gMuc4HNOtG1QyqYphmTsSOo/mkhOMpDz3jE26mvmQxnyjLslVigGcilUyss0zezOVnj2hGUEqwyBn04NPDu4zxntWa6GW3Lkj1q7xpsgsziqFU1s6QzW3lGQShSjAZCHABz6dM/WtLjBI7UbORQ2KlsEjNGEFHonlyvJ2A8vPODUo4hU8/zUqhKgpWpt4ou2gz5C4XrU8mRY42x1G3RRIhLcZzwOM0yETKrEdF7is1rGFQfetDExxsTwAOfjSYeY7P5Ha5oS6xcf8ARDdfxfxSZmyvUDnr6Ua4kMjO+Tljk1mAABJOQe1Y8s9pWbscNY0XkYhCM5xQ0neNlkU++pyMUSQgq4U1hA24A55qO3JXU7yzm9stkmXlducZ6USUB4goXkd6QeFLoP59qScr76/I9fvj9aeXUpQAA8+vpXqYpbxTPNyR0k0LbuUKdinkdaXSXBiZSu3d1o9x/uE+uTS48nk5rUo0jONV1OPaM9cflFe0qEakAk8/91Su1R1nXEcVimzu+FWbUotv+1IBjvjOPXFCN1FKce8uem7v8q8zzMeSS/yjVjVdjCMVk8R38OnaRPczv5cQAXJ5JJIGAO556VtiHT5c1yviFDe6leSyMWj04RRxRnoJHG5n+J2lQD259aOCT9LsNXNCH/UryaMtHpc4jJ90PIqu3/jnj64o1pfRXQ8na8Vwo3NBMuGA9R2I+IJFPI49P0fQZda1ZfMjVd+0kkAfLua4uXxXpHifSrrUtKtZbK/0crcFGA9+LIDgYPcEjHy9Ki8EpRs0/wBEYz1OilkSOFnmYLGoySTgAUqa7lfDW9nM8ZGQ8hCbvoeftQG1SzutRQ3yXEVhY28l5cJLEUMm3aEA9eST+lOfB/irQPGNzPp8OnPazom9C2AWHrkE/ep4/GnJbDT8mEZag/CurINfhtp45ba4kBAjlH4hjqGHDduhrtNQ3NLwCTjPFcfqWivd3jWMczRXEcuYJ0PMbjlWH249OK6Kx1J9S0yw1Ax+U9xbq7xn+xj1H0Oa3eH1Rm8ruytxCypuPx+lL44mkYKilm7AU9gtp71CpwkQ53fH4V7DAkGI416jJJ5JrbKdcGWMbFf+nXP5kqU4y35h+hqVH2SH9aFUs8OyVfJG9pt+eOF/LVnvY/OleCFUD7NoP9u2tgtbM8vEc5/Mf5o0NtGF/o2qDjO5hnnn+PvXORopfRosJhPGGGc55+dItdT2K7vJZlK2d9GhMxHuxypxhj2DLgA9MjHcV0EKlQd35uOMcUZwHUhgCD1BHBrPjilcBJOnaOPEljqugS6RqgY28i7d6elcUulaRam40bw2XmM7r7fdtyqIp3bB6sxGMZ6V1viDwzbe1TyW9lG8bASSIq9Mlu3pwaXwiOCMJCioo4AQAAfSoZMk4LUvHFjnLcXalD/VjuNQiV7MxSW14iHpE+33sn0K/oTTzwloXh3wqJL3TPNnlmTAZjn3ewByeKys2454PbmgR6D56yrY+026n3n8iZlRcck46D6VPDkmlqimTDjctmMpNWNrey30kZnuDlobaPlppMe6ij/PYc9q6LQ9GktNN03TriQSPb26rNIo4Zu+Pmc1Tw54a0zRoxPawl7qRf6lzMxkkbPOMsTgfAV0dvjDHvW/DD1x/THlnvIIEWOPagwFGAKTMMyjjPunt8q26jqUNmhDHdIRwo/zSOPUg8ownB+PSllljF0wrHKroaA8D+KlAFxGQOT+le120fsf1z+g87rDbu6lVbadppbb6tNPKiQxNKyrzt4DGj6/J5OjzuuNxwo49SKSWFxGgVsMjDpjtVG2mTXI8j1CW4kRVtWDZ6bv/laZrlrd9jRg8dnoCasrR8bQ/dtlBN2GJZmDEnJJWp6rbb5D+F4poop5Z44GDy4LkyE9OmAenfpWbUXt5hH5tpEWeZBkkZPvDPb0zRRcoM8jn/jVWuIzjcVyPRKZu+wVXRLe1tFuZ0FraHZtKqXBwCPj8q37g8bRNFEI2G0hZB0rItxaZ3eUrNjGTnpRkurXGSEB7BY8/c1y4OfPZstbYW8Uduu1URdq8knFESSaJW8yHH5dp3FjWddUhK4kBI7DFUl1W2SN1VnOemVprBQvvtOaUvJcXMcLHnBOTSVQYpym7OD1phqGsGMH2bcT/wAgB+1JLe4kmuJGlYs5O4k1kzQjVo9Dxssm9JdDcNkdf3r2s25vyP8A+1SpWadBt4lfOmqo7yD7UitjzlkJGOxxzRdUuLi3CyusnlqdpDDoayz6y9tszkh1yMBePtW6XZ5NUPNPRNgaQruXsSOtWvVm84NbAbdoGDjGc+nyzSZtQuYrz2abckmAeikdM+lEttTluL4WqMQ+cZIXH7VyEnHZdjCcTmE7QA6v2xyvyrKPPaULc7UXb+JeeaHDqkskzxb3Up1BC/xVrbULm7eWO3/FGhc7goyB2Hu9a6xVCndhRHceY3s7ZQJjkd8devrWoxXLRRuABICdwHApfY601wsh3MhUZwVX+KJaapdXaTvAceQm9g23keg4o2B4+3bNEiahINogVMoQcOOuMVtuYkdOqggcEsBSWHW55wTv247EL/FG025udSMixFV2Y3FyMftQuwwhr27MN0uY1Uhg4zuJbIPyrPZQkXSg595TWxryQTvBJw6Eg+6vb6UXTxLe3ZiV1XYNxJAAx6dKSUb4Lwnq1IN7G55C8GpTj/T5OxXHzqVL0s1/1R+w95ZR6hZywT/hkXAx/b6EfGkCeEVW4tzLetKsZyF8oDOPU5r2pWxqzyraNmteHl1C6iuYZ/JdVwQUzu+9U0HQPYr2S+llWVnBEahcY9TUqUKQ1uil74beS+e4tboJ5pLFGTgH55rXoWiHS2meWcTPIAOEwB969qV1KwbOhQ/hS4FxJLaXcaxyZOx1IK5PTjrTXQtFOmWrpOySySsd7L0244HP1qVK6kc5OhY/hOZLiQ293GIifdVlOQKcaBpQ0q2aJ3EkrtuZwOvoK8qUUkFybM2q+Hfbb43UNwISw99dmcn161r0fSU0zzT5hlklxliMYx2FSpQrk63Qy+VSpUp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71600" y="587763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https://www.youtube.com/watch?v=U1bDLm1NhbI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jenna.mclean\Desktop\happy right now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2" y="1688604"/>
            <a:ext cx="7028054" cy="39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98" y="229423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Activities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36" y="7937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419" y="2348880"/>
            <a:ext cx="8492157" cy="4104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1408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1414" y="993716"/>
            <a:ext cx="6282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</a:t>
            </a:r>
            <a:r>
              <a:rPr lang="en-GB" sz="2000" dirty="0" smtClean="0">
                <a:latin typeface="Comic Sans MS" panose="030F0702030302020204" pitchFamily="66" charset="0"/>
              </a:rPr>
              <a:t>We are learning to develop a range of addition and subtraction strategies.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jenna.mclean\Desktop\subtraction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450"/>
            <a:ext cx="3763963" cy="49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2636912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For this activity, I would like you to time yourself and see how quickly you can answer these questions.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You can say the answers to someone in your house or you can write them down. </a:t>
            </a:r>
          </a:p>
        </p:txBody>
      </p:sp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216" y="2780928"/>
            <a:ext cx="2448272" cy="2008732"/>
          </a:xfrm>
        </p:spPr>
        <p:txBody>
          <a:bodyPr/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Can you solve these addition problems?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number sentences where the operation sign is missing - Google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3" r="1256" b="17591"/>
          <a:stretch/>
        </p:blipFill>
        <p:spPr bwMode="auto">
          <a:xfrm>
            <a:off x="179512" y="548680"/>
            <a:ext cx="599684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adding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5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89" y="404664"/>
            <a:ext cx="7125113" cy="924475"/>
          </a:xfrm>
        </p:spPr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Numeracy Game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410652"/>
            <a:ext cx="8552924" cy="51125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8498" y="1700808"/>
            <a:ext cx="8064896" cy="105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 smtClean="0">
                <a:latin typeface="Comic Sans MS" panose="030F0702030302020204" pitchFamily="66" charset="0"/>
              </a:rPr>
              <a:t>Mental Maths Train - </a:t>
            </a:r>
            <a:r>
              <a:rPr lang="en-GB" sz="2200" dirty="0">
                <a:latin typeface="Comic Sans MS" panose="030F0702030302020204" pitchFamily="66" charset="0"/>
                <a:hlinkClick r:id="rId2"/>
              </a:rPr>
              <a:t>https://www.topmarks.co.uk/maths-games/mental-maths-train</a:t>
            </a:r>
            <a:r>
              <a:rPr lang="en-GB" sz="2200" b="1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50" name="Picture 2" descr="C:\Users\jenna.mclean\Desktop\mental maths train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45748"/>
            <a:ext cx="2296947" cy="14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2965289" y="3550154"/>
            <a:ext cx="2808312" cy="4442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nut 6"/>
          <p:cNvSpPr/>
          <p:nvPr/>
        </p:nvSpPr>
        <p:spPr>
          <a:xfrm>
            <a:off x="1291981" y="3267278"/>
            <a:ext cx="1407811" cy="1399313"/>
          </a:xfrm>
          <a:prstGeom prst="donut">
            <a:avLst>
              <a:gd name="adj" fmla="val 94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3601" y="298875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Click on either the + or – button.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jenna.mclean\Desktop\mental maths traion add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189088"/>
            <a:ext cx="4006076" cy="26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047" y="4784341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When you click on addition, you can choose any category to complete.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 Square – Easy</a:t>
            </a:r>
          </a:p>
          <a:p>
            <a:pPr algn="ctr"/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Blue Square – Medium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Yellow Square - Hard</a:t>
            </a:r>
          </a:p>
        </p:txBody>
      </p:sp>
      <p:sp>
        <p:nvSpPr>
          <p:cNvPr id="11" name="Frame 10"/>
          <p:cNvSpPr/>
          <p:nvPr/>
        </p:nvSpPr>
        <p:spPr>
          <a:xfrm>
            <a:off x="4860033" y="4213540"/>
            <a:ext cx="1345616" cy="1663731"/>
          </a:xfrm>
          <a:prstGeom prst="frame">
            <a:avLst>
              <a:gd name="adj1" fmla="val 56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860033" y="5877271"/>
            <a:ext cx="1345616" cy="737271"/>
          </a:xfrm>
          <a:prstGeom prst="frame">
            <a:avLst>
              <a:gd name="adj1" fmla="val 568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6190263" y="4435882"/>
            <a:ext cx="1345616" cy="2087337"/>
          </a:xfrm>
          <a:prstGeom prst="frame">
            <a:avLst>
              <a:gd name="adj1" fmla="val 56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3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5"/>
            <a:ext cx="8562282" cy="39511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Just Dance – 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Bare Necessities 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can do the dance yourself or with a family member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!)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hlinkClick r:id="rId2"/>
              </a:rPr>
              <a:t>https://www.youtube.com/watch?v=HUvCgpUrqo8</a:t>
            </a:r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55679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5761" y="177281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identify different features of dance and perform steps and routines.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jenna.mclean\Desktop\bare necessities.jf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6" b="14296"/>
          <a:stretch/>
        </p:blipFill>
        <p:spPr bwMode="auto">
          <a:xfrm>
            <a:off x="2347424" y="3645024"/>
            <a:ext cx="4483384" cy="24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39081</TotalTime>
  <Words>429</Words>
  <Application>Microsoft Office PowerPoint</Application>
  <PresentationFormat>On-screen Show (4:3)</PresentationFormat>
  <Paragraphs>63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Spring</vt:lpstr>
      <vt:lpstr>Tuesday 16th of June</vt:lpstr>
      <vt:lpstr>Stage 3: Common word revision Can you read all of the words below? </vt:lpstr>
      <vt:lpstr>Spelling</vt:lpstr>
      <vt:lpstr>Reading Comprehension</vt:lpstr>
      <vt:lpstr>Story Happy Right Now </vt:lpstr>
      <vt:lpstr>Numeracy Activities </vt:lpstr>
      <vt:lpstr>Can you solve these addition problems?</vt:lpstr>
      <vt:lpstr>Numeracy Game</vt:lpstr>
      <vt:lpstr>Health and Wellbeing </vt:lpstr>
      <vt:lpstr>Great work P3!  Enjoy the rest of your day! 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180</cp:revision>
  <dcterms:created xsi:type="dcterms:W3CDTF">2020-03-21T18:06:53Z</dcterms:created>
  <dcterms:modified xsi:type="dcterms:W3CDTF">2020-06-16T07:42:23Z</dcterms:modified>
</cp:coreProperties>
</file>