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g9xGaRvGE" TargetMode="External"/><Relationship Id="rId2" Type="http://schemas.openxmlformats.org/officeDocument/2006/relationships/hyperlink" Target="https://www.youtube.com/watch?v=tbCjkPlsa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Tuesday 16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9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 solve problems on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Gillian has two dogs. One called Bear who is a Labrador and one called Squeak who is a Yorkshire terrier.</a:t>
            </a:r>
          </a:p>
          <a:p>
            <a:r>
              <a:rPr lang="en-GB" dirty="0" smtClean="0"/>
              <a:t>Bear weights 29kg and Squeak weights 4.3kg.</a:t>
            </a:r>
          </a:p>
          <a:p>
            <a:r>
              <a:rPr lang="en-GB" dirty="0" smtClean="0"/>
              <a:t>How much does Bear weigh in grams?</a:t>
            </a:r>
          </a:p>
          <a:p>
            <a:r>
              <a:rPr lang="en-GB" dirty="0" smtClean="0"/>
              <a:t>How much does Squeak weigh in grams?</a:t>
            </a:r>
          </a:p>
          <a:p>
            <a:r>
              <a:rPr lang="en-GB" dirty="0" smtClean="0"/>
              <a:t>How much heavier is Bear than Squeak? ( write your answer in both grams and Kilograms.)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36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2937"/>
            <a:ext cx="2259874" cy="3594463"/>
          </a:xfrm>
        </p:spPr>
        <p:txBody>
          <a:bodyPr/>
          <a:lstStyle/>
          <a:p>
            <a:r>
              <a:rPr lang="en-GB" dirty="0" smtClean="0"/>
              <a:t>Starter </a:t>
            </a:r>
          </a:p>
          <a:p>
            <a:r>
              <a:rPr lang="en-GB" dirty="0" smtClean="0"/>
              <a:t>Elephant</a:t>
            </a:r>
          </a:p>
          <a:p>
            <a:r>
              <a:rPr lang="en-GB" dirty="0" smtClean="0"/>
              <a:t>Phone</a:t>
            </a:r>
          </a:p>
          <a:p>
            <a:r>
              <a:rPr lang="en-GB" dirty="0" smtClean="0"/>
              <a:t>1050 grams</a:t>
            </a:r>
          </a:p>
          <a:p>
            <a:r>
              <a:rPr lang="en-GB" dirty="0" smtClean="0"/>
              <a:t>1.05kg</a:t>
            </a:r>
          </a:p>
          <a:p>
            <a:r>
              <a:rPr lang="en-GB" dirty="0" smtClean="0"/>
              <a:t>2400grams</a:t>
            </a:r>
          </a:p>
          <a:p>
            <a:r>
              <a:rPr lang="en-GB" dirty="0" smtClean="0"/>
              <a:t>2.4 kg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88229" y="2171700"/>
            <a:ext cx="256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 1 </a:t>
            </a:r>
          </a:p>
          <a:p>
            <a:r>
              <a:rPr lang="en-GB" dirty="0" smtClean="0"/>
              <a:t>1800 grams or 1.8kg</a:t>
            </a:r>
          </a:p>
          <a:p>
            <a:r>
              <a:rPr lang="en-GB" dirty="0" smtClean="0"/>
              <a:t>1 cake = 4</a:t>
            </a:r>
          </a:p>
          <a:p>
            <a:r>
              <a:rPr lang="en-GB" dirty="0" smtClean="0"/>
              <a:t>3 cakes = 12</a:t>
            </a:r>
          </a:p>
          <a:p>
            <a:r>
              <a:rPr lang="en-GB" dirty="0" smtClean="0"/>
              <a:t>960 grams of chocolate</a:t>
            </a:r>
          </a:p>
          <a:p>
            <a:r>
              <a:rPr lang="en-GB" dirty="0" smtClean="0"/>
              <a:t>750 grams or 0.75kg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06640" y="2364377"/>
            <a:ext cx="3344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 2</a:t>
            </a:r>
          </a:p>
          <a:p>
            <a:r>
              <a:rPr lang="en-GB" dirty="0" smtClean="0"/>
              <a:t>29,000g</a:t>
            </a:r>
          </a:p>
          <a:p>
            <a:r>
              <a:rPr lang="en-GB" dirty="0" smtClean="0"/>
              <a:t>4.300g</a:t>
            </a:r>
          </a:p>
          <a:p>
            <a:r>
              <a:rPr lang="en-GB" dirty="0" smtClean="0"/>
              <a:t>24.7 kg or 24,700 grams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7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– Lego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your design first – it could be based on a real building such as the Eiffel tower or the Tower of London.</a:t>
            </a:r>
          </a:p>
          <a:p>
            <a:r>
              <a:rPr lang="en-GB" dirty="0" smtClean="0"/>
              <a:t>Think about when your drawing your building, how many bricks or resources will you need to build it. </a:t>
            </a:r>
          </a:p>
          <a:p>
            <a:r>
              <a:rPr lang="en-GB" dirty="0" smtClean="0"/>
              <a:t>Think about the structure of the building especially if your building a replica of the Eiffel tower. How are you going to make the point at the top?</a:t>
            </a:r>
          </a:p>
          <a:p>
            <a:r>
              <a:rPr lang="en-GB" dirty="0" smtClean="0"/>
              <a:t>What kind of maths may you use when carrying out this task?</a:t>
            </a:r>
          </a:p>
          <a:p>
            <a:pPr marL="0" indent="0">
              <a:buNone/>
            </a:pPr>
            <a:r>
              <a:rPr lang="en-US" dirty="0"/>
              <a:t>If you don’t have </a:t>
            </a:r>
            <a:r>
              <a:rPr lang="en-US" dirty="0" err="1"/>
              <a:t>lego</a:t>
            </a:r>
            <a:r>
              <a:rPr lang="en-US" dirty="0"/>
              <a:t>, you can use any other building resources you </a:t>
            </a:r>
            <a:r>
              <a:rPr lang="en-US" dirty="0" smtClean="0"/>
              <a:t>have or just leave it as a drawing.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7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French starter</a:t>
            </a:r>
          </a:p>
          <a:p>
            <a:r>
              <a:rPr lang="en-GB" dirty="0" smtClean="0"/>
              <a:t>Spelling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Maths</a:t>
            </a:r>
          </a:p>
          <a:p>
            <a:r>
              <a:rPr lang="en-GB" smtClean="0"/>
              <a:t>STEM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246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Cosmic Yoga -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www.youtube.com/watch?v=tbCjkPlsaes</a:t>
            </a:r>
            <a:endParaRPr lang="en-GB" dirty="0" smtClean="0"/>
          </a:p>
          <a:p>
            <a:r>
              <a:rPr lang="en-GB" dirty="0" smtClean="0"/>
              <a:t>Joe Wicks -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www.youtube.com/watch?v=png9xGaRvGE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LI: We are learning to move our body well, exploring how to manage and control it, finding out how to use and share </a:t>
            </a:r>
            <a:r>
              <a:rPr lang="en-GB" b="1" dirty="0" smtClean="0">
                <a:latin typeface="Comic Sans MS" panose="030F0702030302020204" pitchFamily="66" charset="0"/>
              </a:rPr>
              <a:t>space.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0032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18547"/>
            <a:ext cx="9601200" cy="29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5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– I am learning to use various spelling strategies.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75734"/>
              </p:ext>
            </p:extLst>
          </p:nvPr>
        </p:nvGraphicFramePr>
        <p:xfrm>
          <a:off x="1489166" y="2966478"/>
          <a:ext cx="8128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5011459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2071812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334183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851842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2871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83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Sack</a:t>
                      </a:r>
                    </a:p>
                    <a:p>
                      <a:r>
                        <a:rPr lang="en-GB" dirty="0" smtClean="0"/>
                        <a:t>Suggest</a:t>
                      </a:r>
                    </a:p>
                    <a:p>
                      <a:r>
                        <a:rPr lang="en-GB" dirty="0" smtClean="0"/>
                        <a:t>Scream</a:t>
                      </a:r>
                    </a:p>
                    <a:p>
                      <a:r>
                        <a:rPr lang="en-GB" dirty="0" smtClean="0"/>
                        <a:t>Separate</a:t>
                      </a:r>
                    </a:p>
                    <a:p>
                      <a:r>
                        <a:rPr lang="en-GB" dirty="0" smtClean="0"/>
                        <a:t>Sensible</a:t>
                      </a:r>
                    </a:p>
                    <a:p>
                      <a:r>
                        <a:rPr lang="en-GB" dirty="0" smtClean="0"/>
                        <a:t>Service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Actress</a:t>
                      </a:r>
                    </a:p>
                    <a:p>
                      <a:r>
                        <a:rPr lang="en-GB" dirty="0" smtClean="0"/>
                        <a:t>Address</a:t>
                      </a:r>
                    </a:p>
                    <a:p>
                      <a:r>
                        <a:rPr lang="en-GB" dirty="0" smtClean="0"/>
                        <a:t>Assist</a:t>
                      </a:r>
                    </a:p>
                    <a:p>
                      <a:r>
                        <a:rPr lang="en-GB" dirty="0" smtClean="0"/>
                        <a:t>Distress</a:t>
                      </a:r>
                    </a:p>
                    <a:p>
                      <a:r>
                        <a:rPr lang="en-GB" dirty="0" smtClean="0"/>
                        <a:t>Glass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Saucer</a:t>
                      </a:r>
                    </a:p>
                    <a:p>
                      <a:r>
                        <a:rPr lang="en-GB" dirty="0" smtClean="0"/>
                        <a:t>City</a:t>
                      </a:r>
                    </a:p>
                    <a:p>
                      <a:r>
                        <a:rPr lang="en-GB" dirty="0" smtClean="0"/>
                        <a:t>Circle</a:t>
                      </a:r>
                    </a:p>
                    <a:p>
                      <a:r>
                        <a:rPr lang="en-GB" dirty="0" smtClean="0"/>
                        <a:t>Place</a:t>
                      </a:r>
                    </a:p>
                    <a:p>
                      <a:r>
                        <a:rPr lang="en-GB" dirty="0" smtClean="0"/>
                        <a:t>Cease</a:t>
                      </a:r>
                    </a:p>
                    <a:p>
                      <a:r>
                        <a:rPr lang="en-GB" dirty="0" smtClean="0"/>
                        <a:t>Ice</a:t>
                      </a:r>
                    </a:p>
                    <a:p>
                      <a:r>
                        <a:rPr lang="en-GB" dirty="0" smtClean="0"/>
                        <a:t>Twice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Sense</a:t>
                      </a:r>
                    </a:p>
                    <a:p>
                      <a:r>
                        <a:rPr lang="en-GB" dirty="0" smtClean="0"/>
                        <a:t>Cease</a:t>
                      </a:r>
                    </a:p>
                    <a:p>
                      <a:r>
                        <a:rPr lang="en-GB" dirty="0" smtClean="0"/>
                        <a:t>Practise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</a:p>
                    <a:p>
                      <a:r>
                        <a:rPr lang="en-GB" dirty="0" smtClean="0"/>
                        <a:t>Peace</a:t>
                      </a:r>
                    </a:p>
                    <a:p>
                      <a:r>
                        <a:rPr lang="en-GB" dirty="0" smtClean="0"/>
                        <a:t>Sequence</a:t>
                      </a:r>
                    </a:p>
                    <a:p>
                      <a:r>
                        <a:rPr lang="en-GB" dirty="0" smtClean="0"/>
                        <a:t>Sentence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143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9166" y="5839097"/>
            <a:ext cx="782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Partner spell – either you test someone or they test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0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words can you make out of:</a:t>
            </a:r>
          </a:p>
          <a:p>
            <a:r>
              <a:rPr lang="en-GB" dirty="0" smtClean="0"/>
              <a:t>Blue hairbands. (10 minutes)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57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– I am learning to decipher the meaning of </a:t>
            </a:r>
            <a:r>
              <a:rPr lang="en-GB" smtClean="0"/>
              <a:t>a word.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Read the next chapter from your book at home. Select 6 tricky words or words that you are not familiar with.</a:t>
            </a:r>
          </a:p>
          <a:p>
            <a:r>
              <a:rPr lang="en-GB" dirty="0"/>
              <a:t>Use the metalinguistic strategies to work out the meaning of these words.</a:t>
            </a:r>
          </a:p>
          <a:p>
            <a:r>
              <a:rPr lang="en-GB" dirty="0"/>
              <a:t> Once you have written down what you think each word means, check its meaning in a</a:t>
            </a:r>
          </a:p>
          <a:p>
            <a:r>
              <a:rPr lang="en-GB" dirty="0"/>
              <a:t>dictionary. Remember that some words have more than one definition, so you need to</a:t>
            </a:r>
          </a:p>
          <a:p>
            <a:r>
              <a:rPr lang="en-GB" dirty="0"/>
              <a:t>select the most appropriate meaning for the word in the context of the text you are</a:t>
            </a:r>
          </a:p>
          <a:p>
            <a:r>
              <a:rPr lang="en-GB" dirty="0"/>
              <a:t>reading.</a:t>
            </a:r>
          </a:p>
          <a:p>
            <a:r>
              <a:rPr lang="en-GB" dirty="0"/>
              <a:t> Copy down the most appropriate definition of the word into your jotter.</a:t>
            </a:r>
          </a:p>
          <a:p>
            <a:r>
              <a:rPr lang="en-GB" dirty="0"/>
              <a:t>Remember to use the correct spelling, punctuation and neat handwriting and presentation</a:t>
            </a:r>
          </a:p>
          <a:p>
            <a:r>
              <a:rPr lang="en-GB" dirty="0"/>
              <a:t>at all times.</a:t>
            </a:r>
          </a:p>
          <a:p>
            <a:r>
              <a:rPr lang="en-GB" dirty="0"/>
              <a:t>If you cannot remember how to use the strategies select 6 words, write what you think, what someone else thinks and then dictionary definition.</a:t>
            </a:r>
          </a:p>
          <a:p>
            <a:r>
              <a:rPr lang="en-GB" dirty="0"/>
              <a:t>Strategies – RO – Read on, RB – Read back, FW – Familiar word, RW – Replace word, PD – Partner discuss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7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Starter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3851"/>
            <a:ext cx="9601200" cy="509451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Which one is heavier: </a:t>
            </a:r>
          </a:p>
          <a:p>
            <a:r>
              <a:rPr lang="en-GB" dirty="0">
                <a:solidFill>
                  <a:srgbClr val="00B050"/>
                </a:solidFill>
              </a:rPr>
              <a:t>a. </a:t>
            </a:r>
            <a:r>
              <a:rPr lang="en-GB" dirty="0" smtClean="0">
                <a:solidFill>
                  <a:srgbClr val="00B050"/>
                </a:solidFill>
              </a:rPr>
              <a:t>an elephant </a:t>
            </a:r>
            <a:r>
              <a:rPr lang="en-GB" dirty="0">
                <a:solidFill>
                  <a:srgbClr val="00B050"/>
                </a:solidFill>
              </a:rPr>
              <a:t>or a </a:t>
            </a:r>
            <a:r>
              <a:rPr lang="en-GB" dirty="0" smtClean="0">
                <a:solidFill>
                  <a:srgbClr val="00B050"/>
                </a:solidFill>
              </a:rPr>
              <a:t>cheetah? 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b. </a:t>
            </a:r>
            <a:r>
              <a:rPr lang="en-GB" dirty="0" smtClean="0">
                <a:solidFill>
                  <a:srgbClr val="00B050"/>
                </a:solidFill>
              </a:rPr>
              <a:t>a feather or a phone?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solidFill>
                  <a:srgbClr val="FFC000"/>
                </a:solidFill>
              </a:rPr>
              <a:t>Emma bought 3 tubs of hot chocolate each weighing 350grams each. 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What is their total weight: </a:t>
            </a:r>
          </a:p>
          <a:p>
            <a:r>
              <a:rPr lang="en-GB" dirty="0">
                <a:solidFill>
                  <a:srgbClr val="FFC000"/>
                </a:solidFill>
              </a:rPr>
              <a:t>a. in grams </a:t>
            </a:r>
          </a:p>
          <a:p>
            <a:r>
              <a:rPr lang="en-GB" dirty="0">
                <a:solidFill>
                  <a:srgbClr val="FFC000"/>
                </a:solidFill>
              </a:rPr>
              <a:t>b. in kilograms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99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Mrs Brown buys 3 cakes from the bakery, each cake weights 800 grams.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a. What is the total weight of the </a:t>
            </a:r>
            <a:r>
              <a:rPr lang="en-GB" dirty="0" smtClean="0">
                <a:solidFill>
                  <a:srgbClr val="FF0000"/>
                </a:solidFill>
              </a:rPr>
              <a:t>cakes, </a:t>
            </a:r>
            <a:r>
              <a:rPr lang="en-GB" dirty="0">
                <a:solidFill>
                  <a:srgbClr val="FF0000"/>
                </a:solidFill>
              </a:rPr>
              <a:t>in grams? </a:t>
            </a:r>
          </a:p>
          <a:p>
            <a:r>
              <a:rPr lang="en-GB" dirty="0">
                <a:solidFill>
                  <a:srgbClr val="FF0000"/>
                </a:solidFill>
              </a:rPr>
              <a:t>b. What is their total weight in kilograms?</a:t>
            </a:r>
          </a:p>
        </p:txBody>
      </p:sp>
    </p:spTree>
    <p:extLst>
      <p:ext uri="{BB962C8B-B14F-4D97-AF65-F5344CB8AC3E}">
        <p14:creationId xmlns:p14="http://schemas.microsoft.com/office/powerpoint/2010/main" val="49448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 – I can solve problems on weight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8" y="1972490"/>
            <a:ext cx="7654834" cy="376210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Miss Kerr enjoys making cheesecake. You need 600grams of soft cheese to make the mix for one cake. If Miss Kerr wanted to make 3 cheesecakes how much soft cheese would she need? (Write the answer in grams and also in kilograms)</a:t>
            </a:r>
          </a:p>
          <a:p>
            <a:r>
              <a:rPr lang="en-GB" dirty="0" smtClean="0"/>
              <a:t>Miss Kerr likes to decorate her cheesecakes with grated chocolate. I need 320 grams for the top of the cake. It comes in packs of 80grams. How many would I need to buy for one cake?</a:t>
            </a:r>
          </a:p>
          <a:p>
            <a:r>
              <a:rPr lang="en-GB" dirty="0" smtClean="0"/>
              <a:t>How many would I need to buy for 3 cakes?</a:t>
            </a:r>
          </a:p>
          <a:p>
            <a:r>
              <a:rPr lang="en-GB" dirty="0" smtClean="0"/>
              <a:t>How many grams of chocolate will I have used in total for the 3 cakes?</a:t>
            </a:r>
          </a:p>
          <a:p>
            <a:r>
              <a:rPr lang="en-GB" dirty="0" smtClean="0"/>
              <a:t>To make the base of each cheese cake I need 250grams of digestives, how much do I use in total? ( show the answer in grams and in kilograms)</a:t>
            </a:r>
          </a:p>
          <a:p>
            <a:r>
              <a:rPr lang="en-GB" dirty="0" smtClean="0"/>
              <a:t>For example 650gram or 0.65kg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680" y="2651761"/>
            <a:ext cx="3182839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0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49</TotalTime>
  <Words>787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Comic Sans MS</vt:lpstr>
      <vt:lpstr>Franklin Gothic Book</vt:lpstr>
      <vt:lpstr>Crop</vt:lpstr>
      <vt:lpstr>Tuesday 16th June</vt:lpstr>
      <vt:lpstr>Timetable </vt:lpstr>
      <vt:lpstr>Daily exercise</vt:lpstr>
      <vt:lpstr>French </vt:lpstr>
      <vt:lpstr>Spelling – I am learning to use various spelling strategies.</vt:lpstr>
      <vt:lpstr>Literacy Starter</vt:lpstr>
      <vt:lpstr>Reading – I am learning to decipher the meaning of a word.</vt:lpstr>
      <vt:lpstr>Maths Starter </vt:lpstr>
      <vt:lpstr>Weight – I can solve problems on weight</vt:lpstr>
      <vt:lpstr>I can solve problems on weight</vt:lpstr>
      <vt:lpstr>Maths answers</vt:lpstr>
      <vt:lpstr>STEM – Lego Challenge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16th June</dc:title>
  <dc:creator>Caitlyn Kerr</dc:creator>
  <cp:lastModifiedBy>Caitlyn Kerr</cp:lastModifiedBy>
  <cp:revision>7</cp:revision>
  <dcterms:created xsi:type="dcterms:W3CDTF">2020-06-10T10:36:30Z</dcterms:created>
  <dcterms:modified xsi:type="dcterms:W3CDTF">2020-06-16T07:42:46Z</dcterms:modified>
</cp:coreProperties>
</file>