
<file path=[Content_Types].xml><?xml version="1.0" encoding="utf-8"?>
<Types xmlns="http://schemas.openxmlformats.org/package/2006/content-types">
  <Default Extension="png" ContentType="image/png"/>
  <Default Extension="jpeg" ContentType="image/jpeg"/>
  <Default Extension="mov" ContentType="video/unknown"/>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60" r:id="rId4"/>
    <p:sldId id="282" r:id="rId5"/>
    <p:sldId id="280" r:id="rId6"/>
    <p:sldId id="286" r:id="rId7"/>
    <p:sldId id="287" r:id="rId8"/>
    <p:sldId id="288" r:id="rId9"/>
    <p:sldId id="289" r:id="rId10"/>
    <p:sldId id="268" r:id="rId11"/>
    <p:sldId id="269"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2" autoAdjust="0"/>
  </p:normalViewPr>
  <p:slideViewPr>
    <p:cSldViewPr>
      <p:cViewPr varScale="1">
        <p:scale>
          <a:sx n="70" d="100"/>
          <a:sy n="70" d="100"/>
        </p:scale>
        <p:origin x="-138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12E740F5-7E1B-45FC-AD53-AC07256D3066}" type="datetimeFigureOut">
              <a:rPr lang="en-GB" smtClean="0"/>
              <a:t>16/06/2020</a:t>
            </a:fld>
            <a:endParaRPr lang="en-GB"/>
          </a:p>
        </p:txBody>
      </p:sp>
      <p:sp>
        <p:nvSpPr>
          <p:cNvPr id="5" name="Footer Placeholder 4"/>
          <p:cNvSpPr>
            <a:spLocks noGrp="1"/>
          </p:cNvSpPr>
          <p:nvPr>
            <p:ph type="ftr" sz="quarter" idx="11"/>
          </p:nvPr>
        </p:nvSpPr>
        <p:spPr>
          <a:xfrm>
            <a:off x="1174044" y="5357592"/>
            <a:ext cx="5034845" cy="365125"/>
          </a:xfrm>
        </p:spPr>
        <p:txBody>
          <a:bodyPr/>
          <a:lstStyle/>
          <a:p>
            <a:endParaRPr lang="en-GB"/>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47EC9B78-EE74-42FC-AD89-DA78A7896DE8}"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E740F5-7E1B-45FC-AD53-AC07256D3066}" type="datetimeFigureOut">
              <a:rPr lang="en-GB" smtClean="0"/>
              <a:t>16/06/2020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E740F5-7E1B-45FC-AD53-AC07256D3066}" type="datetimeFigureOut">
              <a:rPr lang="en-GB" smtClean="0"/>
              <a:t>16/06/2020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E740F5-7E1B-45FC-AD53-AC07256D3066}" type="datetimeFigureOut">
              <a:rPr lang="en-GB" smtClean="0"/>
              <a:t>16/06/2020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E740F5-7E1B-45FC-AD53-AC07256D3066}" type="datetimeFigureOut">
              <a:rPr lang="en-GB" smtClean="0"/>
              <a:t>16/06/2020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2E740F5-7E1B-45FC-AD53-AC07256D3066}" type="datetimeFigureOut">
              <a:rPr lang="en-GB" smtClean="0"/>
              <a:t>16/06/2020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EC9B78-EE74-42FC-AD89-DA78A7896DE8}" type="slidenum">
              <a:rPr lang="en-GB" smtClean="0"/>
              <a:t>‹#›</a:t>
            </a:fld>
            <a:endParaRPr lang="en-GB"/>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2E740F5-7E1B-45FC-AD53-AC07256D3066}" type="datetimeFigureOut">
              <a:rPr lang="en-GB" smtClean="0"/>
              <a:t>16/06/2020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7EC9B78-EE74-42FC-AD89-DA78A7896DE8}" type="slidenum">
              <a:rPr lang="en-GB" smtClean="0"/>
              <a:t>‹#›</a:t>
            </a:fld>
            <a:endParaRPr lang="en-GB"/>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E740F5-7E1B-45FC-AD53-AC07256D3066}" type="datetimeFigureOut">
              <a:rPr lang="en-GB" smtClean="0"/>
              <a:t>16/06/2020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E740F5-7E1B-45FC-AD53-AC07256D3066}" type="datetimeFigureOut">
              <a:rPr lang="en-GB" smtClean="0"/>
              <a:t>16/06/2020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7EC9B78-EE74-42FC-AD89-DA78A7896DE8}"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12E740F5-7E1B-45FC-AD53-AC07256D3066}" type="datetimeFigureOut">
              <a:rPr lang="en-GB" smtClean="0"/>
              <a:t>16/06/2020</a:t>
            </a:fld>
            <a:endParaRPr lang="en-GB"/>
          </a:p>
        </p:txBody>
      </p:sp>
      <p:sp>
        <p:nvSpPr>
          <p:cNvPr id="6" name="Footer Placeholder 5"/>
          <p:cNvSpPr>
            <a:spLocks noGrp="1"/>
          </p:cNvSpPr>
          <p:nvPr>
            <p:ph type="ftr" sz="quarter" idx="11"/>
          </p:nvPr>
        </p:nvSpPr>
        <p:spPr>
          <a:xfrm rot="-60000">
            <a:off x="914554" y="5829261"/>
            <a:ext cx="3522607" cy="365125"/>
          </a:xfrm>
        </p:spPr>
        <p:txBody>
          <a:bodyPr/>
          <a:lstStyle/>
          <a:p>
            <a:endParaRPr lang="en-GB"/>
          </a:p>
        </p:txBody>
      </p:sp>
      <p:sp>
        <p:nvSpPr>
          <p:cNvPr id="7" name="Slide Number Placeholder 6"/>
          <p:cNvSpPr>
            <a:spLocks noGrp="1"/>
          </p:cNvSpPr>
          <p:nvPr>
            <p:ph type="sldNum" sz="quarter" idx="12"/>
          </p:nvPr>
        </p:nvSpPr>
        <p:spPr>
          <a:xfrm rot="60000">
            <a:off x="7557313" y="5896961"/>
            <a:ext cx="554023" cy="365125"/>
          </a:xfrm>
        </p:spPr>
        <p:txBody>
          <a:bodyPr/>
          <a:lstStyle/>
          <a:p>
            <a:fld id="{47EC9B78-EE74-42FC-AD89-DA78A7896DE8}"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12E740F5-7E1B-45FC-AD53-AC07256D3066}" type="datetimeFigureOut">
              <a:rPr lang="en-GB" smtClean="0"/>
              <a:t>16/06/2020</a:t>
            </a:fld>
            <a:endParaRPr lang="en-GB"/>
          </a:p>
        </p:txBody>
      </p:sp>
      <p:sp>
        <p:nvSpPr>
          <p:cNvPr id="6" name="Footer Placeholder 5"/>
          <p:cNvSpPr>
            <a:spLocks noGrp="1"/>
          </p:cNvSpPr>
          <p:nvPr>
            <p:ph type="ftr" sz="quarter" idx="11"/>
          </p:nvPr>
        </p:nvSpPr>
        <p:spPr>
          <a:xfrm rot="-60000">
            <a:off x="914569" y="5831037"/>
            <a:ext cx="3319043" cy="365125"/>
          </a:xfrm>
        </p:spPr>
        <p:txBody>
          <a:bodyPr/>
          <a:lstStyle/>
          <a:p>
            <a:endParaRPr lang="en-GB"/>
          </a:p>
        </p:txBody>
      </p:sp>
      <p:sp>
        <p:nvSpPr>
          <p:cNvPr id="7" name="Slide Number Placeholder 6"/>
          <p:cNvSpPr>
            <a:spLocks noGrp="1"/>
          </p:cNvSpPr>
          <p:nvPr>
            <p:ph type="sldNum" sz="quarter" idx="12"/>
          </p:nvPr>
        </p:nvSpPr>
        <p:spPr>
          <a:xfrm rot="60000">
            <a:off x="7562089" y="5900026"/>
            <a:ext cx="554023" cy="365125"/>
          </a:xfrm>
        </p:spPr>
        <p:txBody>
          <a:bodyPr/>
          <a:lstStyle/>
          <a:p>
            <a:fld id="{47EC9B78-EE74-42FC-AD89-DA78A7896DE8}"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12E740F5-7E1B-45FC-AD53-AC07256D3066}" type="datetimeFigureOut">
              <a:rPr lang="en-GB" smtClean="0"/>
              <a:t>16/06/2020</a:t>
            </a:fld>
            <a:endParaRPr lang="en-GB"/>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GB"/>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47EC9B78-EE74-42FC-AD89-DA78A7896DE8}"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youtube.com/watch?v=fAUckPMJKSY" TargetMode="External"/><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youtube.com/watch?v=QcMQVvWLfPM"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BHz_ypPDnrU" TargetMode="External"/><Relationship Id="rId2" Type="http://schemas.openxmlformats.org/officeDocument/2006/relationships/hyperlink" Target="https://www.youtube.com/watch?v=3wIeTgOZ4jU" TargetMode="Externa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hyperlink" Target="https://www.nps.gov/media/video/view.htm?id=587443BA-1DD8-B71B-0BA9F830CE167295" TargetMode="External"/><Relationship Id="rId2" Type="http://schemas.openxmlformats.org/officeDocument/2006/relationships/hyperlink" Target="https://www.virtualyosemite.org/" TargetMode="Externa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7201" y="1794935"/>
            <a:ext cx="5723468" cy="1202017"/>
          </a:xfrm>
        </p:spPr>
        <p:txBody>
          <a:bodyPr/>
          <a:lstStyle/>
          <a:p>
            <a:r>
              <a:rPr lang="en-GB" dirty="0" smtClean="0">
                <a:latin typeface="SassoonCRInfantMedium" panose="02000603020000020003" pitchFamily="2" charset="0"/>
              </a:rPr>
              <a:t>Tuesday 16-6-20</a:t>
            </a:r>
            <a:endParaRPr lang="en-GB" dirty="0">
              <a:latin typeface="SassoonCRInfantMedium" panose="02000603020000020003" pitchFamily="2" charset="0"/>
            </a:endParaRPr>
          </a:p>
        </p:txBody>
      </p:sp>
      <p:sp>
        <p:nvSpPr>
          <p:cNvPr id="3" name="Subtitle 2"/>
          <p:cNvSpPr>
            <a:spLocks noGrp="1"/>
          </p:cNvSpPr>
          <p:nvPr>
            <p:ph type="subTitle" idx="1"/>
          </p:nvPr>
        </p:nvSpPr>
        <p:spPr>
          <a:xfrm>
            <a:off x="1691680" y="3140968"/>
            <a:ext cx="5712179" cy="2182552"/>
          </a:xfrm>
        </p:spPr>
        <p:txBody>
          <a:bodyPr/>
          <a:lstStyle/>
          <a:p>
            <a:r>
              <a:rPr lang="en-GB" dirty="0" smtClean="0">
                <a:latin typeface="SassoonCRInfantMedium" panose="02000603020000020003" pitchFamily="2" charset="0"/>
              </a:rPr>
              <a:t>Good Morning Everyone!</a:t>
            </a:r>
          </a:p>
          <a:p>
            <a:endParaRPr lang="en-GB" dirty="0" smtClean="0">
              <a:latin typeface="SassoonCRInfantMedium" panose="02000603020000020003" pitchFamily="2" charset="0"/>
            </a:endParaRPr>
          </a:p>
          <a:p>
            <a:endParaRPr lang="en-GB" dirty="0"/>
          </a:p>
        </p:txBody>
      </p:sp>
      <p:pic>
        <p:nvPicPr>
          <p:cNvPr id="3074" name="Picture 2" descr="C:\Users\marianne.docherty\AppData\Local\Microsoft\Windows\INetCache\IE\A932XLRN\Lisa_Simpso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3573016"/>
            <a:ext cx="1824262" cy="1765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377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Medium" panose="02000603020000020003" pitchFamily="2" charset="0"/>
              </a:rPr>
              <a:t>A </a:t>
            </a:r>
            <a:r>
              <a:rPr lang="en-GB" dirty="0">
                <a:latin typeface="SassoonCRInfantMedium" panose="02000603020000020003" pitchFamily="2" charset="0"/>
              </a:rPr>
              <a:t>p</a:t>
            </a:r>
            <a:r>
              <a:rPr lang="en-GB" dirty="0" smtClean="0">
                <a:latin typeface="SassoonCRInfantMedium" panose="02000603020000020003" pitchFamily="2" charset="0"/>
              </a:rPr>
              <a:t>rayer to end our day</a:t>
            </a:r>
            <a:endParaRPr lang="en-GB" dirty="0">
              <a:latin typeface="SassoonCRInfantMedium" panose="02000603020000020003" pitchFamily="2" charset="0"/>
            </a:endParaRPr>
          </a:p>
        </p:txBody>
      </p:sp>
      <p:sp>
        <p:nvSpPr>
          <p:cNvPr id="3" name="Content Placeholder 2"/>
          <p:cNvSpPr>
            <a:spLocks noGrp="1"/>
          </p:cNvSpPr>
          <p:nvPr>
            <p:ph idx="1"/>
          </p:nvPr>
        </p:nvSpPr>
        <p:spPr/>
        <p:txBody>
          <a:bodyPr/>
          <a:lstStyle/>
          <a:p>
            <a:r>
              <a:rPr lang="en-GB" dirty="0" smtClean="0">
                <a:latin typeface="SassoonCRInfantMedium" panose="02000603020000020003" pitchFamily="2" charset="0"/>
              </a:rPr>
              <a:t>Please take a few moments to say a prayer for all the doctors, nurses and care staff who are constantly working very hard to save lives.</a:t>
            </a:r>
            <a:endParaRPr lang="en-GB" dirty="0" smtClean="0"/>
          </a:p>
          <a:p>
            <a:pPr marL="0" indent="0">
              <a:buNone/>
            </a:pPr>
            <a:endParaRPr lang="en-GB" dirty="0" smtClean="0">
              <a:solidFill>
                <a:srgbClr val="00B050"/>
              </a:solidFill>
            </a:endParaRPr>
          </a:p>
          <a:p>
            <a:endParaRPr lang="en-GB" dirty="0">
              <a:solidFill>
                <a:srgbClr val="00B050"/>
              </a:solidFill>
            </a:endParaRPr>
          </a:p>
        </p:txBody>
      </p:sp>
      <p:pic>
        <p:nvPicPr>
          <p:cNvPr id="2051" name="Picture 3" descr="C:\Users\marianne.docherty\AppData\Local\Microsoft\Windows\INetCache\IE\M1OIXKJY\prayer3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3618286"/>
            <a:ext cx="2376264"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461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70C0"/>
                </a:solidFill>
                <a:latin typeface="SassoonCRInfantMedium" panose="02000603020000020003" pitchFamily="2" charset="0"/>
              </a:rPr>
              <a:t>Well done!</a:t>
            </a:r>
            <a:endParaRPr lang="en-GB" dirty="0">
              <a:solidFill>
                <a:srgbClr val="0070C0"/>
              </a:solidFill>
              <a:latin typeface="SassoonCRInfantMedium" panose="02000603020000020003" pitchFamily="2" charset="0"/>
            </a:endParaRPr>
          </a:p>
        </p:txBody>
      </p:sp>
      <p:sp>
        <p:nvSpPr>
          <p:cNvPr id="3" name="Content Placeholder 2"/>
          <p:cNvSpPr>
            <a:spLocks noGrp="1"/>
          </p:cNvSpPr>
          <p:nvPr>
            <p:ph idx="1"/>
          </p:nvPr>
        </p:nvSpPr>
        <p:spPr/>
        <p:txBody>
          <a:bodyPr/>
          <a:lstStyle/>
          <a:p>
            <a:r>
              <a:rPr lang="en-GB" dirty="0" smtClean="0">
                <a:latin typeface="SassoonCRInfantMedium" panose="02000603020000020003" pitchFamily="2" charset="0"/>
              </a:rPr>
              <a:t>Well done for working hard today</a:t>
            </a:r>
            <a:r>
              <a:rPr lang="en-GB" dirty="0" smtClean="0"/>
              <a:t>!</a:t>
            </a:r>
          </a:p>
          <a:p>
            <a:endParaRPr lang="en-GB" dirty="0"/>
          </a:p>
          <a:p>
            <a:endParaRPr lang="en-GB" dirty="0"/>
          </a:p>
        </p:txBody>
      </p:sp>
      <p:pic>
        <p:nvPicPr>
          <p:cNvPr id="4098" name="Picture 2" descr="C:\Users\marianne.docherty\AppData\Local\Microsoft\Windows\INetCache\IE\59GN6VRP\clipart-thumbs-up-happy-smiley-emoticon-256x256-859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2852936"/>
            <a:ext cx="3283395"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932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Medium" panose="02000603020000020003" pitchFamily="2" charset="0"/>
              </a:rPr>
              <a:t>Today’s Timetable</a:t>
            </a:r>
            <a:endParaRPr lang="en-GB" dirty="0">
              <a:latin typeface="SassoonCRInfantMedium" panose="02000603020000020003" pitchFamily="2" charset="0"/>
            </a:endParaRPr>
          </a:p>
        </p:txBody>
      </p:sp>
      <p:sp>
        <p:nvSpPr>
          <p:cNvPr id="3" name="Content Placeholder 2"/>
          <p:cNvSpPr>
            <a:spLocks noGrp="1"/>
          </p:cNvSpPr>
          <p:nvPr>
            <p:ph idx="1"/>
          </p:nvPr>
        </p:nvSpPr>
        <p:spPr/>
        <p:txBody>
          <a:bodyPr>
            <a:normAutofit/>
          </a:bodyPr>
          <a:lstStyle/>
          <a:p>
            <a:r>
              <a:rPr lang="en-GB" dirty="0" smtClean="0"/>
              <a:t>Daily Exercise</a:t>
            </a:r>
          </a:p>
          <a:p>
            <a:r>
              <a:rPr lang="en-GB" dirty="0" err="1" smtClean="0"/>
              <a:t>Sumdog</a:t>
            </a:r>
            <a:r>
              <a:rPr lang="en-GB" dirty="0" smtClean="0"/>
              <a:t> Maths Challenge</a:t>
            </a:r>
          </a:p>
          <a:p>
            <a:r>
              <a:rPr lang="en-GB" dirty="0" smtClean="0"/>
              <a:t>Reading</a:t>
            </a:r>
          </a:p>
          <a:p>
            <a:r>
              <a:rPr lang="en-GB" dirty="0" smtClean="0"/>
              <a:t>Topic</a:t>
            </a:r>
          </a:p>
          <a:p>
            <a:r>
              <a:rPr lang="en-GB" dirty="0" smtClean="0"/>
              <a:t>Virtual School </a:t>
            </a:r>
            <a:r>
              <a:rPr lang="en-GB" dirty="0" smtClean="0"/>
              <a:t>Trip</a:t>
            </a:r>
          </a:p>
          <a:p>
            <a:r>
              <a:rPr lang="en-GB" dirty="0" smtClean="0"/>
              <a:t>Tie Video</a:t>
            </a:r>
            <a:endParaRPr lang="en-GB" dirty="0" smtClean="0"/>
          </a:p>
          <a:p>
            <a:r>
              <a:rPr lang="en-GB" dirty="0" smtClean="0"/>
              <a:t>Prayer</a:t>
            </a:r>
          </a:p>
          <a:p>
            <a:endParaRPr lang="en-GB" dirty="0"/>
          </a:p>
        </p:txBody>
      </p:sp>
    </p:spTree>
    <p:extLst>
      <p:ext uri="{BB962C8B-B14F-4D97-AF65-F5344CB8AC3E}">
        <p14:creationId xmlns:p14="http://schemas.microsoft.com/office/powerpoint/2010/main" val="894121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Medium" panose="02000603020000020003" pitchFamily="2" charset="0"/>
              </a:rPr>
              <a:t>Daily Exercise </a:t>
            </a:r>
            <a:endParaRPr lang="en-GB" dirty="0">
              <a:latin typeface="SassoonCRInfantMedium" panose="02000603020000020003" pitchFamily="2" charset="0"/>
            </a:endParaRPr>
          </a:p>
        </p:txBody>
      </p:sp>
      <p:sp>
        <p:nvSpPr>
          <p:cNvPr id="3" name="Content Placeholder 2"/>
          <p:cNvSpPr>
            <a:spLocks noGrp="1"/>
          </p:cNvSpPr>
          <p:nvPr>
            <p:ph idx="1"/>
          </p:nvPr>
        </p:nvSpPr>
        <p:spPr/>
        <p:txBody>
          <a:bodyPr/>
          <a:lstStyle/>
          <a:p>
            <a:r>
              <a:rPr lang="en-GB" dirty="0" smtClean="0">
                <a:latin typeface="SassoonCRInfantMedium" panose="02000603020000020003" pitchFamily="2" charset="0"/>
              </a:rPr>
              <a:t>Today’s daily challenge:-</a:t>
            </a:r>
          </a:p>
          <a:p>
            <a:r>
              <a:rPr lang="en-GB" dirty="0">
                <a:hlinkClick r:id="rId2"/>
              </a:rPr>
              <a:t>https://www.youtube.com/watch?v=fAUckPMJKSY</a:t>
            </a:r>
            <a:endParaRPr lang="en-GB" dirty="0" smtClean="0">
              <a:latin typeface="SassoonCRInfantMedium" panose="02000603020000020003" pitchFamily="2" charset="0"/>
            </a:endParaRPr>
          </a:p>
          <a:p>
            <a:pPr marL="0" indent="0">
              <a:buNone/>
            </a:pPr>
            <a:r>
              <a:rPr lang="en-GB" dirty="0" smtClean="0">
                <a:latin typeface="SassoonCRInfantMedium" panose="02000603020000020003" pitchFamily="2" charset="0"/>
              </a:rPr>
              <a:t>   Or join the Body Coach at 9am.</a:t>
            </a:r>
          </a:p>
          <a:p>
            <a:pPr marL="0" indent="0">
              <a:buNone/>
            </a:pPr>
            <a:endParaRPr lang="en-GB" dirty="0" smtClean="0">
              <a:latin typeface="SassoonCRInfantMedium" panose="02000603020000020003" pitchFamily="2" charset="0"/>
            </a:endParaRPr>
          </a:p>
          <a:p>
            <a:endParaRPr lang="en-GB" dirty="0" smtClean="0">
              <a:latin typeface="SassoonCRInfantMedium" panose="02000603020000020003" pitchFamily="2" charset="0"/>
            </a:endParaRPr>
          </a:p>
        </p:txBody>
      </p:sp>
      <p:pic>
        <p:nvPicPr>
          <p:cNvPr id="5" name="Picture 3" descr="C:\Users\marianne.docherty\AppData\Local\Microsoft\Windows\INetCache\IE\329LSYY7\shin-splints-running-pain-exercise-homer-simpson-r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908720"/>
            <a:ext cx="1130424" cy="86409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marianne.docherty\AppData\Local\Microsoft\Windows\INetCache\IE\HP17TGP7\simpsons_PNG9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5656" y="908720"/>
            <a:ext cx="1086660" cy="86409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marianne.docherty\AppData\Local\Microsoft\Windows\INetCache\IE\329LSYY7\stretching[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808" y="3962187"/>
            <a:ext cx="3277435" cy="1785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1374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377" y="908720"/>
            <a:ext cx="6965245" cy="595193"/>
          </a:xfrm>
        </p:spPr>
        <p:txBody>
          <a:bodyPr>
            <a:noAutofit/>
          </a:bodyPr>
          <a:lstStyle/>
          <a:p>
            <a:r>
              <a:rPr lang="en-GB" sz="3600" u="sng" dirty="0" smtClean="0">
                <a:latin typeface="SassoonCRInfantMedium" panose="02000603020000020003" pitchFamily="2" charset="0"/>
              </a:rPr>
              <a:t>Maths Challenge</a:t>
            </a:r>
            <a:endParaRPr lang="en-GB" sz="3600" u="sng" dirty="0">
              <a:latin typeface="SassoonCRInfantMedium" panose="02000603020000020003" pitchFamily="2" charset="0"/>
            </a:endParaRPr>
          </a:p>
        </p:txBody>
      </p:sp>
      <p:sp>
        <p:nvSpPr>
          <p:cNvPr id="3" name="Content Placeholder 2"/>
          <p:cNvSpPr>
            <a:spLocks noGrp="1"/>
          </p:cNvSpPr>
          <p:nvPr>
            <p:ph idx="1"/>
          </p:nvPr>
        </p:nvSpPr>
        <p:spPr>
          <a:xfrm>
            <a:off x="1463040" y="1556792"/>
            <a:ext cx="6196405" cy="4104456"/>
          </a:xfrm>
        </p:spPr>
        <p:txBody>
          <a:bodyPr>
            <a:normAutofit fontScale="47500" lnSpcReduction="20000"/>
          </a:bodyPr>
          <a:lstStyle/>
          <a:p>
            <a:pPr marL="0" indent="0">
              <a:buNone/>
            </a:pPr>
            <a:endParaRPr lang="en-GB" sz="2800" dirty="0" smtClean="0">
              <a:latin typeface="SassoonCRInfantMedium" panose="02000603020000020003" pitchFamily="2" charset="0"/>
            </a:endParaRPr>
          </a:p>
          <a:p>
            <a:pPr marL="0" indent="0">
              <a:buNone/>
            </a:pPr>
            <a:r>
              <a:rPr lang="en-GB" sz="3800" dirty="0" smtClean="0">
                <a:latin typeface="SassoonCRInfantMedium" panose="02000603020000020003" pitchFamily="2" charset="0"/>
              </a:rPr>
              <a:t>Today, I have set a </a:t>
            </a:r>
            <a:r>
              <a:rPr lang="en-GB" sz="3800" dirty="0" err="1" smtClean="0">
                <a:solidFill>
                  <a:srgbClr val="FF0000"/>
                </a:solidFill>
                <a:latin typeface="SassoonCRInfantMedium" panose="02000603020000020003" pitchFamily="2" charset="0"/>
              </a:rPr>
              <a:t>Sumdog</a:t>
            </a:r>
            <a:r>
              <a:rPr lang="en-GB" sz="3800" dirty="0" smtClean="0">
                <a:solidFill>
                  <a:srgbClr val="FF0000"/>
                </a:solidFill>
                <a:latin typeface="SassoonCRInfantMedium" panose="02000603020000020003" pitchFamily="2" charset="0"/>
              </a:rPr>
              <a:t> Challenge </a:t>
            </a:r>
            <a:r>
              <a:rPr lang="en-GB" sz="3800" dirty="0" smtClean="0">
                <a:latin typeface="SassoonCRInfantMedium" panose="02000603020000020003" pitchFamily="2" charset="0"/>
              </a:rPr>
              <a:t>for you to do. This challenge will cover most Maths topics we have covered this year. </a:t>
            </a:r>
          </a:p>
          <a:p>
            <a:pPr marL="0" indent="0">
              <a:buNone/>
            </a:pPr>
            <a:endParaRPr lang="en-GB" sz="3300" dirty="0">
              <a:latin typeface="SassoonCRInfantMedium" panose="02000603020000020003" pitchFamily="2" charset="0"/>
            </a:endParaRPr>
          </a:p>
          <a:p>
            <a:pPr marL="0" indent="0">
              <a:buNone/>
            </a:pPr>
            <a:endParaRPr lang="en-GB" sz="2800" dirty="0" smtClean="0">
              <a:latin typeface="SassoonCRInfantMedium" panose="02000603020000020003" pitchFamily="2" charset="0"/>
            </a:endParaRPr>
          </a:p>
          <a:p>
            <a:pPr marL="0" indent="0">
              <a:buNone/>
            </a:pPr>
            <a:endParaRPr lang="en-GB" sz="5600" dirty="0" smtClean="0">
              <a:latin typeface="SassoonCRInfantMedium" panose="02000603020000020003" pitchFamily="2" charset="0"/>
            </a:endParaRPr>
          </a:p>
          <a:p>
            <a:pPr marL="0" indent="0">
              <a:buNone/>
            </a:pPr>
            <a:endParaRPr lang="en-GB" dirty="0" smtClean="0">
              <a:latin typeface="SassoonCRInfantMedium" panose="02000603020000020003" pitchFamily="2" charset="0"/>
            </a:endParaRPr>
          </a:p>
          <a:p>
            <a:pPr marL="0" indent="0">
              <a:buNone/>
            </a:pPr>
            <a:endParaRPr lang="en-GB" dirty="0">
              <a:latin typeface="SassoonCRInfantMedium" panose="02000603020000020003" pitchFamily="2" charset="0"/>
            </a:endParaRPr>
          </a:p>
          <a:p>
            <a:pPr marL="0" indent="0">
              <a:buNone/>
            </a:pPr>
            <a:endParaRPr lang="en-GB" sz="3300" dirty="0" smtClean="0">
              <a:latin typeface="SassoonCRInfantMedium" panose="02000603020000020003" pitchFamily="2" charset="0"/>
            </a:endParaRPr>
          </a:p>
          <a:p>
            <a:pPr marL="0" indent="0">
              <a:buNone/>
            </a:pPr>
            <a:endParaRPr lang="en-GB" sz="3800" dirty="0" smtClean="0">
              <a:latin typeface="SassoonCRInfantMedium" panose="02000603020000020003" pitchFamily="2" charset="0"/>
            </a:endParaRPr>
          </a:p>
          <a:p>
            <a:pPr marL="0" indent="0">
              <a:buNone/>
            </a:pPr>
            <a:r>
              <a:rPr lang="en-GB" sz="3800" dirty="0" smtClean="0">
                <a:latin typeface="SassoonCRInfantMedium" panose="02000603020000020003" pitchFamily="2" charset="0"/>
              </a:rPr>
              <a:t>This task is available until Friday. Please try to complete it by then. If you have log-in details for IDL Maths please continue to access this as normal.</a:t>
            </a:r>
          </a:p>
          <a:p>
            <a:pPr marL="0" indent="0">
              <a:buNone/>
            </a:pPr>
            <a:endParaRPr lang="en-GB" sz="3100" dirty="0">
              <a:latin typeface="SassoonCRInfantMedium" panose="02000603020000020003" pitchFamily="2" charset="0"/>
            </a:endParaRPr>
          </a:p>
          <a:p>
            <a:pPr marL="0" indent="0">
              <a:buNone/>
            </a:pPr>
            <a:r>
              <a:rPr lang="en-GB" b="1" dirty="0" smtClean="0"/>
              <a:t> </a:t>
            </a:r>
          </a:p>
        </p:txBody>
      </p:sp>
      <p:sp>
        <p:nvSpPr>
          <p:cNvPr id="5" name="Rectangle 4"/>
          <p:cNvSpPr/>
          <p:nvPr/>
        </p:nvSpPr>
        <p:spPr>
          <a:xfrm>
            <a:off x="2499958" y="2967335"/>
            <a:ext cx="4144084" cy="1200329"/>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GB" sz="7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assoonCRInfantMedium" panose="02000603020000020003" pitchFamily="2" charset="0"/>
              </a:rPr>
              <a:t>SUMDOG</a:t>
            </a:r>
            <a:endParaRPr lang="en-GB" sz="72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17026191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980729"/>
            <a:ext cx="6965245" cy="648072"/>
          </a:xfrm>
        </p:spPr>
        <p:txBody>
          <a:bodyPr>
            <a:normAutofit fontScale="90000"/>
          </a:bodyPr>
          <a:lstStyle/>
          <a:p>
            <a:r>
              <a:rPr lang="en-GB" dirty="0" smtClean="0">
                <a:latin typeface="SassoonCRInfantMedium" panose="02000603020000020003" pitchFamily="2" charset="0"/>
              </a:rPr>
              <a:t>Reading</a:t>
            </a:r>
            <a:endParaRPr lang="en-GB" dirty="0">
              <a:latin typeface="SassoonCRInfantMedium" panose="02000603020000020003" pitchFamily="2" charset="0"/>
            </a:endParaRPr>
          </a:p>
        </p:txBody>
      </p:sp>
      <p:sp>
        <p:nvSpPr>
          <p:cNvPr id="3" name="Content Placeholder 2"/>
          <p:cNvSpPr>
            <a:spLocks noGrp="1"/>
          </p:cNvSpPr>
          <p:nvPr>
            <p:ph idx="1"/>
          </p:nvPr>
        </p:nvSpPr>
        <p:spPr>
          <a:xfrm>
            <a:off x="1463040" y="1844825"/>
            <a:ext cx="6196405" cy="3672408"/>
          </a:xfrm>
        </p:spPr>
        <p:txBody>
          <a:bodyPr>
            <a:normAutofit/>
          </a:bodyPr>
          <a:lstStyle/>
          <a:p>
            <a:r>
              <a:rPr lang="en-GB" sz="2000" dirty="0" smtClean="0">
                <a:latin typeface="SassoonCRInfantMedium" panose="02000603020000020003" pitchFamily="2" charset="0"/>
              </a:rPr>
              <a:t>Today, we’re going to do read the next 4 chapters of ‘Wonder’. [‘A Tour of the Galaxy’, ‘Before August’ ‘Seeing August’ &amp; ‘August Through the Peephole’]</a:t>
            </a:r>
          </a:p>
          <a:p>
            <a:r>
              <a:rPr lang="en-GB" sz="2000" dirty="0" smtClean="0">
                <a:latin typeface="SassoonCRInfantMedium" panose="02000603020000020003" pitchFamily="2" charset="0"/>
              </a:rPr>
              <a:t>Click on the link to listen to the story</a:t>
            </a:r>
            <a:r>
              <a:rPr lang="en-GB" sz="1800" dirty="0" smtClean="0">
                <a:latin typeface="SassoonCRInfantMedium" panose="02000603020000020003" pitchFamily="2" charset="0"/>
              </a:rPr>
              <a:t>. </a:t>
            </a:r>
          </a:p>
          <a:p>
            <a:r>
              <a:rPr lang="en-GB" sz="2000" dirty="0">
                <a:latin typeface="SassoonCRInfantMedium" panose="02000603020000020003" pitchFamily="2" charset="0"/>
                <a:hlinkClick r:id="rId2"/>
              </a:rPr>
              <a:t>https://</a:t>
            </a:r>
            <a:r>
              <a:rPr lang="en-GB" sz="2000" dirty="0" smtClean="0">
                <a:latin typeface="SassoonCRInfantMedium" panose="02000603020000020003" pitchFamily="2" charset="0"/>
                <a:hlinkClick r:id="rId2"/>
              </a:rPr>
              <a:t>www.youtube.com/watch?v=QcMQVvWLfPM</a:t>
            </a:r>
            <a:r>
              <a:rPr lang="en-GB" sz="2000" dirty="0" smtClean="0">
                <a:latin typeface="SassoonCRInfantMedium" panose="02000603020000020003" pitchFamily="2" charset="0"/>
              </a:rPr>
              <a:t> </a:t>
            </a:r>
          </a:p>
          <a:p>
            <a:r>
              <a:rPr lang="en-GB" sz="2000" dirty="0" smtClean="0">
                <a:latin typeface="SassoonCRInfantMedium" panose="02000603020000020003" pitchFamily="2" charset="0"/>
              </a:rPr>
              <a:t>I am not giving you any written tasks this week. Please get comfortable and just enjoy listening to the story. </a:t>
            </a:r>
          </a:p>
          <a:p>
            <a:pPr marL="0" indent="0">
              <a:buNone/>
            </a:pPr>
            <a:r>
              <a:rPr lang="en-GB" sz="1800" dirty="0" smtClean="0">
                <a:latin typeface="SassoonCRInfantMedium" panose="02000603020000020003" pitchFamily="2" charset="0"/>
              </a:rPr>
              <a:t>     </a:t>
            </a:r>
          </a:p>
          <a:p>
            <a:endParaRPr lang="en-GB" dirty="0">
              <a:latin typeface="SassoonCRInfantMedium" panose="02000603020000020003" pitchFamily="2" charset="0"/>
            </a:endParaRPr>
          </a:p>
          <a:p>
            <a:endParaRPr lang="en-GB" dirty="0">
              <a:latin typeface="SassoonCRInfantMedium" panose="02000603020000020003" pitchFamily="2" charset="0"/>
            </a:endParaRPr>
          </a:p>
        </p:txBody>
      </p:sp>
      <p:pic>
        <p:nvPicPr>
          <p:cNvPr id="3074" name="Picture 2" descr="C:\Users\marianne.docherty\AppData\Local\Microsoft\Windows\INetCache\IE\IKH0WW8E\13471112763_089bf2511f_b[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764704"/>
            <a:ext cx="936104" cy="108012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marianne.docherty\AppData\Local\Microsoft\Windows\INetCache\IE\IKH0WW8E\13471112763_089bf2511f_b[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4208" y="764704"/>
            <a:ext cx="839722"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3910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latin typeface="SassoonCRInfantMedium" panose="02000603020000020003" pitchFamily="2" charset="0"/>
              </a:rPr>
              <a:t>What happened to </a:t>
            </a:r>
            <a:br>
              <a:rPr lang="en-GB" sz="3600" dirty="0" smtClean="0">
                <a:latin typeface="SassoonCRInfantMedium" panose="02000603020000020003" pitchFamily="2" charset="0"/>
              </a:rPr>
            </a:br>
            <a:r>
              <a:rPr lang="en-GB" sz="3600" dirty="0" smtClean="0">
                <a:latin typeface="SassoonCRInfantMedium" panose="02000603020000020003" pitchFamily="2" charset="0"/>
              </a:rPr>
              <a:t>Bonnie Prince Charlie?</a:t>
            </a:r>
            <a:endParaRPr lang="en-GB" sz="3600" dirty="0">
              <a:latin typeface="SassoonCRInfantMedium" panose="02000603020000020003" pitchFamily="2" charset="0"/>
            </a:endParaRPr>
          </a:p>
        </p:txBody>
      </p:sp>
      <p:sp>
        <p:nvSpPr>
          <p:cNvPr id="3" name="Content Placeholder 2"/>
          <p:cNvSpPr>
            <a:spLocks noGrp="1"/>
          </p:cNvSpPr>
          <p:nvPr>
            <p:ph idx="1"/>
          </p:nvPr>
        </p:nvSpPr>
        <p:spPr>
          <a:xfrm>
            <a:off x="1463040" y="1916832"/>
            <a:ext cx="6196405" cy="4032448"/>
          </a:xfrm>
        </p:spPr>
        <p:txBody>
          <a:bodyPr>
            <a:normAutofit fontScale="85000" lnSpcReduction="20000"/>
          </a:bodyPr>
          <a:lstStyle/>
          <a:p>
            <a:r>
              <a:rPr lang="en-GB" sz="1800" dirty="0" smtClean="0">
                <a:latin typeface="SassoonCRInfantMedium" panose="02000603020000020003" pitchFamily="2" charset="0"/>
              </a:rPr>
              <a:t>After the Battle of Culloden, Bonnie Prince Charlie escaped to the Western Isles. For 5 months, he remained in hiding from the British Army who were desperate to catch him.</a:t>
            </a:r>
          </a:p>
          <a:p>
            <a:r>
              <a:rPr lang="en-GB" sz="1800" dirty="0" smtClean="0">
                <a:latin typeface="SassoonCRInfantMedium" panose="02000603020000020003" pitchFamily="2" charset="0"/>
              </a:rPr>
              <a:t>A reward of the equivalent of £15million in today’s money, was offered to anyone who told the British army of Bonnie Prince Charlie’s whereabouts but no one betrayed him. </a:t>
            </a:r>
          </a:p>
          <a:p>
            <a:r>
              <a:rPr lang="en-GB" sz="1800" dirty="0" smtClean="0">
                <a:latin typeface="SassoonCRInfantMedium" panose="02000603020000020003" pitchFamily="2" charset="0"/>
              </a:rPr>
              <a:t>There is a very famous story of one occasion when a highland girl named Flora MacDonald helped Bonnie Prince Charlie escape to the Isle of Skye by dressing him as her maid.</a:t>
            </a:r>
            <a:endParaRPr lang="en-GB" sz="1800" dirty="0" smtClean="0"/>
          </a:p>
          <a:p>
            <a:r>
              <a:rPr lang="en-GB" sz="1800" dirty="0" smtClean="0">
                <a:latin typeface="SassoonCRInfantMedium" panose="02000603020000020003" pitchFamily="2" charset="0"/>
              </a:rPr>
              <a:t>This famous song is about his escape to Skye with Flora MacDonald</a:t>
            </a:r>
          </a:p>
          <a:p>
            <a:r>
              <a:rPr lang="en-GB" sz="1800" dirty="0">
                <a:hlinkClick r:id="rId2"/>
              </a:rPr>
              <a:t>https://</a:t>
            </a:r>
            <a:r>
              <a:rPr lang="en-GB" sz="1800" dirty="0" smtClean="0">
                <a:hlinkClick r:id="rId2"/>
              </a:rPr>
              <a:t>www.youtube.com/watch?v=3wIeTgOZ4jU</a:t>
            </a:r>
            <a:endParaRPr lang="en-GB" sz="1800" dirty="0" smtClean="0"/>
          </a:p>
          <a:p>
            <a:r>
              <a:rPr lang="en-GB" sz="1600" dirty="0">
                <a:hlinkClick r:id="rId3"/>
              </a:rPr>
              <a:t>https://www.youtube.com/watch?v=BHz_ypPDnrU</a:t>
            </a:r>
            <a:endParaRPr lang="en-GB" sz="1800" dirty="0" smtClean="0">
              <a:latin typeface="SassoonCRInfantMedium" panose="02000603020000020003" pitchFamily="2" charset="0"/>
            </a:endParaRPr>
          </a:p>
          <a:p>
            <a:r>
              <a:rPr lang="en-GB" sz="1800" dirty="0" smtClean="0">
                <a:latin typeface="SassoonCRInfantMedium" panose="02000603020000020003" pitchFamily="2" charset="0"/>
              </a:rPr>
              <a:t>5 months later a French ship arrived to rescue Bonnie Prince Charlie and take him to France.</a:t>
            </a:r>
          </a:p>
          <a:p>
            <a:r>
              <a:rPr lang="en-GB" sz="1800" dirty="0" smtClean="0">
                <a:latin typeface="SassoonCRInfantMedium" panose="02000603020000020003" pitchFamily="2" charset="0"/>
              </a:rPr>
              <a:t>He remained in France for many years, suffering from depression and alcoholism. He died in Rome in 1788, aged 67. He is buried in St Peter’s Basilica in Rome, along with his brother, Henry and his father, King James VIII of Scotland. The only king to be buried in St Peter’s.</a:t>
            </a:r>
            <a:endParaRPr lang="en-GB" sz="1800" dirty="0">
              <a:latin typeface="SassoonCRInfantMedium" panose="02000603020000020003" pitchFamily="2" charset="0"/>
            </a:endParaRPr>
          </a:p>
        </p:txBody>
      </p:sp>
      <p:pic>
        <p:nvPicPr>
          <p:cNvPr id="2050" name="Picture 2" descr="C:\Users\marianne.docherty\AppData\Local\Microsoft\Windows\INetCache\IE\329LSYY7\290px-Lost_Portrait_of_Charles_Edward_Stuart[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3648" y="908720"/>
            <a:ext cx="949077" cy="97060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rianne.docherty\AppData\Local\Microsoft\Windows\INetCache\IE\329LSYY7\290px-Lost_Portrait_of_Charles_Edward_Stuart[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04248" y="908720"/>
            <a:ext cx="1008112" cy="970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6044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solidFill>
                  <a:srgbClr val="00B050"/>
                </a:solidFill>
                <a:latin typeface="SassoonCRInfantMedium" panose="02000603020000020003" pitchFamily="2" charset="0"/>
              </a:rPr>
              <a:t>Virtual School Trip to </a:t>
            </a:r>
            <a:br>
              <a:rPr lang="en-GB" sz="3200" dirty="0" smtClean="0">
                <a:solidFill>
                  <a:srgbClr val="00B050"/>
                </a:solidFill>
                <a:latin typeface="SassoonCRInfantMedium" panose="02000603020000020003" pitchFamily="2" charset="0"/>
              </a:rPr>
            </a:br>
            <a:r>
              <a:rPr lang="en-GB" sz="3200" dirty="0" smtClean="0">
                <a:solidFill>
                  <a:srgbClr val="00B050"/>
                </a:solidFill>
                <a:latin typeface="SassoonCRInfantMedium" panose="02000603020000020003" pitchFamily="2" charset="0"/>
              </a:rPr>
              <a:t>Yosemite National Park</a:t>
            </a:r>
            <a:endParaRPr lang="en-GB" sz="3200" dirty="0">
              <a:solidFill>
                <a:srgbClr val="00B050"/>
              </a:solidFill>
              <a:latin typeface="SassoonCRInfantMedium" panose="02000603020000020003" pitchFamily="2" charset="0"/>
            </a:endParaRPr>
          </a:p>
        </p:txBody>
      </p:sp>
      <p:sp>
        <p:nvSpPr>
          <p:cNvPr id="3" name="Content Placeholder 2"/>
          <p:cNvSpPr>
            <a:spLocks noGrp="1"/>
          </p:cNvSpPr>
          <p:nvPr>
            <p:ph idx="1"/>
          </p:nvPr>
        </p:nvSpPr>
        <p:spPr>
          <a:xfrm>
            <a:off x="1463040" y="1916832"/>
            <a:ext cx="6196405" cy="4176464"/>
          </a:xfrm>
        </p:spPr>
        <p:txBody>
          <a:bodyPr>
            <a:noAutofit/>
          </a:bodyPr>
          <a:lstStyle/>
          <a:p>
            <a:r>
              <a:rPr lang="en-GB" sz="1400" dirty="0" smtClean="0">
                <a:latin typeface="SassoonCRInfantMedium" panose="02000603020000020003" pitchFamily="2" charset="0"/>
              </a:rPr>
              <a:t>Yosemite National Park is an incredibly beautiful National Park in California. This area is frequently subject to Natural Disasters including landslides, wildfires and earthquakes. It is an area which was explored and appreciated by Scottish naturalist, John Muir over 100 years ago. He persuaded the US government to set up National Parks to protect these areas. Have you heard of the John Muir Way in Scotland? There’s one in the USA, too. Click on the link to start on your virtual tour. Use the caption button on the control bar to find out information about each area of the park.</a:t>
            </a:r>
          </a:p>
          <a:p>
            <a:r>
              <a:rPr lang="en-GB" sz="1400" dirty="0">
                <a:latin typeface="SassoonCRInfantMedium" panose="02000603020000020003" pitchFamily="2" charset="0"/>
                <a:hlinkClick r:id="rId2"/>
              </a:rPr>
              <a:t>https://www.virtualyosemite.org/</a:t>
            </a:r>
            <a:endParaRPr lang="en-GB" sz="1400" dirty="0" smtClean="0">
              <a:latin typeface="SassoonCRInfantMedium" panose="02000603020000020003" pitchFamily="2" charset="0"/>
            </a:endParaRPr>
          </a:p>
          <a:p>
            <a:r>
              <a:rPr lang="en-GB" sz="1400" dirty="0" smtClean="0">
                <a:latin typeface="SassoonCRInfantMedium" panose="02000603020000020003" pitchFamily="2" charset="0"/>
              </a:rPr>
              <a:t>Can you find the answer to these 3 questions:-</a:t>
            </a:r>
          </a:p>
          <a:p>
            <a:pPr marL="0" indent="0">
              <a:buNone/>
            </a:pPr>
            <a:r>
              <a:rPr lang="en-GB" sz="1400" dirty="0" smtClean="0">
                <a:latin typeface="SassoonCRInfantMedium" panose="02000603020000020003" pitchFamily="2" charset="0"/>
              </a:rPr>
              <a:t>      What is the height of the Yosemite Falls?</a:t>
            </a:r>
          </a:p>
          <a:p>
            <a:pPr marL="0" indent="0">
              <a:buNone/>
            </a:pPr>
            <a:r>
              <a:rPr lang="en-GB" sz="1400" dirty="0">
                <a:latin typeface="SassoonCRInfantMedium" panose="02000603020000020003" pitchFamily="2" charset="0"/>
              </a:rPr>
              <a:t> </a:t>
            </a:r>
            <a:r>
              <a:rPr lang="en-GB" sz="1400" dirty="0" smtClean="0">
                <a:latin typeface="SassoonCRInfantMedium" panose="02000603020000020003" pitchFamily="2" charset="0"/>
              </a:rPr>
              <a:t>     How long are the Tuolumne Meadows?</a:t>
            </a:r>
          </a:p>
          <a:p>
            <a:pPr marL="0" indent="0">
              <a:buNone/>
            </a:pPr>
            <a:r>
              <a:rPr lang="en-GB" sz="1400" dirty="0">
                <a:latin typeface="SassoonCRInfantMedium" panose="02000603020000020003" pitchFamily="2" charset="0"/>
              </a:rPr>
              <a:t> </a:t>
            </a:r>
            <a:r>
              <a:rPr lang="en-GB" sz="1400" dirty="0" smtClean="0">
                <a:latin typeface="SassoonCRInfantMedium" panose="02000603020000020003" pitchFamily="2" charset="0"/>
              </a:rPr>
              <a:t>     The El Capitan rock face is made of what kind of rock?</a:t>
            </a:r>
          </a:p>
          <a:p>
            <a:r>
              <a:rPr lang="en-GB" sz="1400" dirty="0" smtClean="0">
                <a:latin typeface="SassoonCRInfantMedium" panose="02000603020000020003" pitchFamily="2" charset="0"/>
              </a:rPr>
              <a:t>Extra:-To learn about grizzly bears in Yosemite, watch this short clip:-</a:t>
            </a:r>
          </a:p>
          <a:p>
            <a:r>
              <a:rPr lang="en-GB" sz="1400" dirty="0">
                <a:latin typeface="SassoonCRInfantMedium" panose="02000603020000020003" pitchFamily="2" charset="0"/>
                <a:hlinkClick r:id="rId3"/>
              </a:rPr>
              <a:t>https://www.nps.gov/media/video/view.htm?id=587443BA-1DD8-B71B-0BA9F830CE167295</a:t>
            </a:r>
            <a:endParaRPr lang="en-GB" sz="1400" dirty="0">
              <a:latin typeface="SassoonCRInfantMedium" panose="02000603020000020003" pitchFamily="2" charset="0"/>
            </a:endParaRPr>
          </a:p>
        </p:txBody>
      </p:sp>
      <p:pic>
        <p:nvPicPr>
          <p:cNvPr id="1026" name="Picture 2" descr="C:\Users\marianne.docherty\AppData\Local\Microsoft\Windows\INetCache\IE\329LSYY7\224-1[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2793" y="980728"/>
            <a:ext cx="975370" cy="7920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arianne.docherty\AppData\Local\Microsoft\Windows\INetCache\IE\329LSYY7\224-1[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56" y="991741"/>
            <a:ext cx="1086644" cy="781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7566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Medium" panose="02000603020000020003" pitchFamily="2" charset="0"/>
              </a:rPr>
              <a:t>Video Task </a:t>
            </a:r>
            <a:endParaRPr lang="en-GB" dirty="0">
              <a:latin typeface="SassoonCRInfantMedium" panose="02000603020000020003" pitchFamily="2" charset="0"/>
            </a:endParaRPr>
          </a:p>
        </p:txBody>
      </p:sp>
      <p:sp>
        <p:nvSpPr>
          <p:cNvPr id="3" name="Content Placeholder 2"/>
          <p:cNvSpPr>
            <a:spLocks noGrp="1"/>
          </p:cNvSpPr>
          <p:nvPr>
            <p:ph idx="1"/>
          </p:nvPr>
        </p:nvSpPr>
        <p:spPr/>
        <p:txBody>
          <a:bodyPr>
            <a:normAutofit fontScale="92500" lnSpcReduction="10000"/>
          </a:bodyPr>
          <a:lstStyle/>
          <a:p>
            <a:r>
              <a:rPr lang="en-GB" sz="1600" dirty="0" smtClean="0">
                <a:latin typeface="SassoonCRInfantMedium" panose="02000603020000020003" pitchFamily="2" charset="0"/>
              </a:rPr>
              <a:t>Picture the scene. It’s your first day at high school and you can’t find your tie! </a:t>
            </a:r>
            <a:r>
              <a:rPr lang="en-GB" sz="1600" dirty="0">
                <a:latin typeface="SassoonCRInfantMedium" panose="02000603020000020003" pitchFamily="2" charset="0"/>
              </a:rPr>
              <a:t>Y</a:t>
            </a:r>
            <a:r>
              <a:rPr lang="en-GB" sz="1600" dirty="0" smtClean="0">
                <a:latin typeface="SassoonCRInfantMedium" panose="02000603020000020003" pitchFamily="2" charset="0"/>
              </a:rPr>
              <a:t>ou look EVERYWHERE for it, even in really bizarre places!! You are panic-stricken and it’s almost time to leave for the school bus. Where could it be?</a:t>
            </a:r>
          </a:p>
          <a:p>
            <a:r>
              <a:rPr lang="en-GB" sz="1600" dirty="0" smtClean="0">
                <a:latin typeface="SassoonCRInfantMedium" panose="02000603020000020003" pitchFamily="2" charset="0"/>
              </a:rPr>
              <a:t>Your task is to film yourself looking for your tie. You need to place your phone in a cupboard or a fridge etc. It has to be somewhere that is dark until you open it. This is really important as it will allow me to join your films together. The look on your face is important and you can say something if you like. </a:t>
            </a:r>
            <a:r>
              <a:rPr lang="en-GB" sz="1600" dirty="0" smtClean="0">
                <a:solidFill>
                  <a:srgbClr val="FF0000"/>
                </a:solidFill>
                <a:latin typeface="SassoonCRInfantMedium" panose="02000603020000020003" pitchFamily="2" charset="0"/>
              </a:rPr>
              <a:t>Please note:-YOU </a:t>
            </a:r>
            <a:r>
              <a:rPr lang="en-GB" sz="1600" u="sng" dirty="0" smtClean="0">
                <a:solidFill>
                  <a:srgbClr val="FF0000"/>
                </a:solidFill>
                <a:latin typeface="SassoonCRInfantMedium" panose="02000603020000020003" pitchFamily="2" charset="0"/>
              </a:rPr>
              <a:t>DO NOT </a:t>
            </a:r>
            <a:r>
              <a:rPr lang="en-GB" sz="1600" dirty="0" smtClean="0">
                <a:solidFill>
                  <a:srgbClr val="FF0000"/>
                </a:solidFill>
                <a:latin typeface="SassoonCRInfantMedium" panose="02000603020000020003" pitchFamily="2" charset="0"/>
              </a:rPr>
              <a:t>find your tie in the video. </a:t>
            </a:r>
          </a:p>
          <a:p>
            <a:r>
              <a:rPr lang="en-GB" sz="1600" dirty="0" smtClean="0">
                <a:latin typeface="SassoonCRInfantMedium" panose="02000603020000020003" pitchFamily="2" charset="0"/>
              </a:rPr>
              <a:t>Please see the next slide for some inspiration and an example of what your video should look like. Happy filming! </a:t>
            </a:r>
          </a:p>
          <a:p>
            <a:r>
              <a:rPr lang="en-GB" sz="1600" dirty="0" smtClean="0">
                <a:latin typeface="SassoonCRInfantMedium" panose="02000603020000020003" pitchFamily="2" charset="0"/>
              </a:rPr>
              <a:t>Please ensure you send the video to me this week. Thank you to those who have sent their videos to me already</a:t>
            </a:r>
            <a:r>
              <a:rPr lang="en-GB" sz="1600" dirty="0" smtClean="0">
                <a:solidFill>
                  <a:srgbClr val="FF0000"/>
                </a:solidFill>
                <a:latin typeface="SassoonCRInfantMedium" panose="02000603020000020003" pitchFamily="2" charset="0"/>
              </a:rPr>
              <a:t>. However if you have sent a video with you finding or wearing your tie, you must redo your video.</a:t>
            </a:r>
            <a:r>
              <a:rPr lang="en-GB" sz="1600" dirty="0" smtClean="0">
                <a:latin typeface="SassoonCRInfantMedium" panose="02000603020000020003" pitchFamily="2" charset="0"/>
              </a:rPr>
              <a:t> It does not work with the ending I have prepared for this.</a:t>
            </a:r>
            <a:endParaRPr lang="en-GB" sz="1600" dirty="0">
              <a:latin typeface="SassoonCRInfantMedium" panose="02000603020000020003" pitchFamily="2" charset="0"/>
            </a:endParaRPr>
          </a:p>
        </p:txBody>
      </p:sp>
      <p:pic>
        <p:nvPicPr>
          <p:cNvPr id="4098" name="Picture 2" descr="C:\Users\marianne.docherty\AppData\Local\Microsoft\Windows\INetCache\IE\Y8WOJOLH\apple-iphone-5s-mobile_22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980728"/>
            <a:ext cx="1440160" cy="101476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marianne.docherty\AppData\Local\Microsoft\Windows\INetCache\IE\59GN6VRP\Formal_Uniform[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980727"/>
            <a:ext cx="1440160" cy="996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81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Medium" panose="02000603020000020003" pitchFamily="2" charset="0"/>
              </a:rPr>
              <a:t>Example Video</a:t>
            </a:r>
            <a:endParaRPr lang="en-GB" dirty="0">
              <a:latin typeface="SassoonCRInfantMedium" panose="02000603020000020003" pitchFamily="2" charset="0"/>
            </a:endParaRPr>
          </a:p>
        </p:txBody>
      </p:sp>
      <p:pic>
        <p:nvPicPr>
          <p:cNvPr id="4" name="Video (3).mo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rot="10800000">
            <a:off x="1463675" y="2176463"/>
            <a:ext cx="6196013" cy="3490912"/>
          </a:xfrm>
        </p:spPr>
      </p:pic>
    </p:spTree>
    <p:extLst>
      <p:ext uri="{BB962C8B-B14F-4D97-AF65-F5344CB8AC3E}">
        <p14:creationId xmlns:p14="http://schemas.microsoft.com/office/powerpoint/2010/main" val="3742163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2871</TotalTime>
  <Words>810</Words>
  <Application>Microsoft Office PowerPoint</Application>
  <PresentationFormat>On-screen Show (4:3)</PresentationFormat>
  <Paragraphs>62</Paragraphs>
  <Slides>11</Slides>
  <Notes>0</Notes>
  <HiddenSlides>0</HiddenSlides>
  <MMClips>1</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Pushpin</vt:lpstr>
      <vt:lpstr>Tuesday 16-6-20</vt:lpstr>
      <vt:lpstr>Today’s Timetable</vt:lpstr>
      <vt:lpstr>Daily Exercise </vt:lpstr>
      <vt:lpstr>Maths Challenge</vt:lpstr>
      <vt:lpstr>Reading</vt:lpstr>
      <vt:lpstr>What happened to  Bonnie Prince Charlie?</vt:lpstr>
      <vt:lpstr>Virtual School Trip to  Yosemite National Park</vt:lpstr>
      <vt:lpstr>Video Task </vt:lpstr>
      <vt:lpstr>Example Video</vt:lpstr>
      <vt:lpstr>A prayer to end our day</vt:lpstr>
      <vt:lpstr>Well done!</vt:lpstr>
    </vt:vector>
  </TitlesOfParts>
  <Company>West Lothian Council - Education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Tuesday 24-3-20</dc:title>
  <dc:creator>Marianne Docherty</dc:creator>
  <cp:lastModifiedBy>Marianne Docherty</cp:lastModifiedBy>
  <cp:revision>157</cp:revision>
  <dcterms:created xsi:type="dcterms:W3CDTF">2020-03-23T22:24:08Z</dcterms:created>
  <dcterms:modified xsi:type="dcterms:W3CDTF">2020-06-16T07:28:21Z</dcterms:modified>
</cp:coreProperties>
</file>