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304" r:id="rId2"/>
    <p:sldId id="287" r:id="rId3"/>
    <p:sldId id="307" r:id="rId4"/>
    <p:sldId id="305" r:id="rId5"/>
    <p:sldId id="306" r:id="rId6"/>
    <p:sldId id="315" r:id="rId7"/>
    <p:sldId id="314" r:id="rId8"/>
    <p:sldId id="316" r:id="rId9"/>
    <p:sldId id="31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0B0"/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mb2yvwAHtc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fIuIQaOLl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404664"/>
            <a:ext cx="7128792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Tuesday 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16</a:t>
            </a:r>
            <a:r>
              <a:rPr lang="en-GB" sz="4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June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268760"/>
            <a:ext cx="8880921" cy="5589240"/>
          </a:xfrm>
        </p:spPr>
        <p:txBody>
          <a:bodyPr>
            <a:normAutofit/>
          </a:bodyPr>
          <a:lstStyle/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26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cest</a:t>
            </a:r>
            <a:r>
              <a:rPr lang="en-GB" sz="2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M</a:t>
            </a:r>
            <a:r>
              <a:rPr lang="en-GB" sz="2600" b="1" i="1" smtClean="0">
                <a:solidFill>
                  <a:schemeClr val="tx1"/>
                </a:solidFill>
                <a:latin typeface="Comic Sans MS" panose="030F0702030302020204" pitchFamily="66" charset="0"/>
              </a:rPr>
              <a:t>____ </a:t>
            </a:r>
            <a:r>
              <a:rPr lang="en-GB" sz="2600" b="1" i="1" smtClean="0">
                <a:solidFill>
                  <a:schemeClr val="tx1"/>
                </a:solidFill>
                <a:latin typeface="Comic Sans MS" panose="030F0702030302020204" pitchFamily="66" charset="0"/>
              </a:rPr>
              <a:t>16</a:t>
            </a:r>
            <a:r>
              <a:rPr lang="en-GB" sz="2600" b="1" i="1" baseline="3000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2600" b="1" i="1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 2020</a:t>
            </a:r>
            <a:endParaRPr lang="en-GB" sz="26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L.I- To describe the weather in French </a:t>
            </a:r>
          </a:p>
          <a:p>
            <a:pPr algn="ctr"/>
            <a:r>
              <a:rPr lang="en-GB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</a:t>
            </a:r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temp fait-</a:t>
            </a:r>
            <a:r>
              <a:rPr lang="en-GB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il</a:t>
            </a:r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?= </a:t>
            </a:r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is the weather like today? </a:t>
            </a:r>
          </a:p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Il... </a:t>
            </a:r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is… </a:t>
            </a:r>
          </a:p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Rainy												Foggy</a:t>
            </a: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Sunny												Cloudy</a:t>
            </a:r>
          </a:p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Windy												Wet </a:t>
            </a: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72343"/>
            <a:ext cx="1955623" cy="217650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72343"/>
            <a:ext cx="1974673" cy="2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392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420888"/>
            <a:ext cx="7336746" cy="34563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hope you have enjoyed your lessons today. It would be lovely to hear how you got on.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2/3!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476672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830" y="1370112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We are learning to read and spell this weeks common words.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2863" y="2267744"/>
            <a:ext cx="8562282" cy="4590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3095" y="2325082"/>
            <a:ext cx="8562282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Sing with Mr Mac- Boom shake the Alphabet </a:t>
            </a:r>
            <a:r>
              <a:rPr lang="en-GB" sz="2400" dirty="0" smtClean="0">
                <a:hlinkClick r:id="rId6"/>
              </a:rPr>
              <a:t>https</a:t>
            </a:r>
            <a:r>
              <a:rPr lang="en-GB" sz="2400" dirty="0">
                <a:hlinkClick r:id="rId6"/>
              </a:rPr>
              <a:t>://</a:t>
            </a:r>
            <a:r>
              <a:rPr lang="en-GB" sz="2400" dirty="0" smtClean="0">
                <a:hlinkClick r:id="rId6"/>
              </a:rPr>
              <a:t>www.youtube.com/watch?v=Emb2yvwAHtc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Common words: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   Stage 2 words- </a:t>
            </a:r>
            <a:r>
              <a:rPr lang="en-GB" sz="2400" b="1" dirty="0" smtClean="0">
                <a:latin typeface="Comic Sans MS" panose="030F0702030302020204" pitchFamily="66" charset="0"/>
              </a:rPr>
              <a:t>three, room, long, tree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   Stage 3 </a:t>
            </a:r>
            <a:r>
              <a:rPr lang="en-GB" sz="2400" b="1" dirty="0" smtClean="0">
                <a:latin typeface="Comic Sans MS" panose="030F0702030302020204" pitchFamily="66" charset="0"/>
              </a:rPr>
              <a:t>words-</a:t>
            </a:r>
            <a:r>
              <a:rPr lang="en-GB" b="1" dirty="0" smtClean="0">
                <a:latin typeface="Comic Sans MS" panose="030F0702030302020204" pitchFamily="66" charset="0"/>
              </a:rPr>
              <a:t>Monday, Tuesday, Wednesday, Thursday, Friday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sz="1600" b="1" dirty="0"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Write your words out and underline the vowels in red.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Choose a couple of your words and write a sentence for each one.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Challenge – Can you find any of your spelling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 in a book or magazine?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lvl="1"/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jenna.mclean\Desktop\spelling clipart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" y="163358"/>
            <a:ext cx="3336119" cy="8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nna.mclean\Desktop\spelling clipart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398"/>
            <a:ext cx="3203848" cy="8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32656"/>
            <a:ext cx="8440489" cy="1368152"/>
          </a:xfrm>
        </p:spPr>
        <p:txBody>
          <a:bodyPr>
            <a:normAutofit fontScale="90000"/>
          </a:bodyPr>
          <a:lstStyle/>
          <a:p>
            <a:r>
              <a:rPr lang="en-GB" sz="4900" b="1" u="sng" dirty="0">
                <a:latin typeface="Comic Sans MS" panose="030F0702030302020204" pitchFamily="66" charset="0"/>
              </a:rPr>
              <a:t>Common word Scavenger Hunt</a:t>
            </a:r>
            <a:br>
              <a:rPr lang="en-GB" sz="4900" b="1" u="sng" dirty="0">
                <a:latin typeface="Comic Sans MS" panose="030F0702030302020204" pitchFamily="66" charset="0"/>
              </a:rPr>
            </a:br>
            <a:r>
              <a:rPr lang="en-GB" sz="4900" b="1" u="sng" dirty="0" smtClean="0">
                <a:latin typeface="Comic Sans MS" panose="030F0702030302020204" pitchFamily="66" charset="0"/>
              </a:rPr>
              <a:t/>
            </a:r>
            <a:br>
              <a:rPr lang="en-GB" sz="4900" b="1" u="sng" dirty="0" smtClean="0">
                <a:latin typeface="Comic Sans MS" panose="030F0702030302020204" pitchFamily="66" charset="0"/>
              </a:rPr>
            </a:br>
            <a:r>
              <a:rPr lang="en-GB" sz="2700" b="1" dirty="0" smtClean="0">
                <a:latin typeface="Comic Sans MS" panose="030F0702030302020204" pitchFamily="66" charset="0"/>
              </a:rPr>
              <a:t>L.I </a:t>
            </a:r>
            <a:r>
              <a:rPr lang="en-GB" sz="2700" b="1" dirty="0">
                <a:latin typeface="Comic Sans MS" panose="030F0702030302020204" pitchFamily="66" charset="0"/>
              </a:rPr>
              <a:t>– I use my knowledge of sounds and patterns to read words</a:t>
            </a:r>
            <a:endParaRPr lang="en-GB" sz="27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47" y="1924598"/>
            <a:ext cx="8071048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1807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Sight Words Scavenger Hunt | Sight words kindergarten, Sight word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6" y="2276872"/>
            <a:ext cx="2806156" cy="40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9912" y="2276872"/>
            <a:ext cx="45720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Task  </a:t>
            </a:r>
            <a:r>
              <a:rPr lang="en-GB" sz="2400" dirty="0">
                <a:latin typeface="Comic Sans MS" panose="030F0702030302020204" pitchFamily="66" charset="0"/>
              </a:rPr>
              <a:t>- ask an adult to write out your tricky words on sticky notes and hide then around the house.  Have a list of the tricky words you are looking for and go and search for them.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Have fun!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950368"/>
            <a:ext cx="8784975" cy="4907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omic Sans MS" panose="030F0702030302020204" pitchFamily="66" charset="0"/>
              </a:rPr>
              <a:t>Stage 2: Common word revision</a:t>
            </a:r>
            <a:br>
              <a:rPr lang="en-GB" b="1" u="sng" dirty="0" smtClean="0">
                <a:latin typeface="Comic Sans MS" panose="030F0702030302020204" pitchFamily="66" charset="0"/>
              </a:rPr>
            </a:b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5624"/>
            <a:ext cx="8627967" cy="4912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five     	time    </a:t>
            </a:r>
            <a:r>
              <a:rPr lang="en-GB" sz="4800" dirty="0" smtClean="0">
                <a:latin typeface="Comic Sans MS" panose="030F0702030302020204" pitchFamily="66" charset="0"/>
              </a:rPr>
              <a:t>  </a:t>
            </a:r>
            <a:r>
              <a:rPr lang="en-GB" sz="4800" dirty="0" smtClean="0">
                <a:latin typeface="Comic Sans MS" panose="030F0702030302020204" pitchFamily="66" charset="0"/>
              </a:rPr>
              <a:t>	life        </a:t>
            </a:r>
            <a:r>
              <a:rPr lang="en-GB" sz="4800" dirty="0" smtClean="0">
                <a:latin typeface="Comic Sans MS" panose="030F0702030302020204" pitchFamily="66" charset="0"/>
              </a:rPr>
              <a:t>	</a:t>
            </a:r>
            <a:r>
              <a:rPr lang="en-GB" sz="4800" dirty="0" smtClean="0">
                <a:latin typeface="Comic Sans MS" panose="030F0702030302020204" pitchFamily="66" charset="0"/>
              </a:rPr>
              <a:t>	line    home    	more    </a:t>
            </a:r>
            <a:r>
              <a:rPr lang="en-GB" sz="4800" dirty="0" smtClean="0">
                <a:latin typeface="Comic Sans MS" panose="030F0702030302020204" pitchFamily="66" charset="0"/>
              </a:rPr>
              <a:t> school      </a:t>
            </a:r>
            <a:r>
              <a:rPr lang="en-GB" sz="4800" dirty="0" smtClean="0">
                <a:latin typeface="Comic Sans MS" panose="030F0702030302020204" pitchFamily="66" charset="0"/>
              </a:rPr>
              <a:t>Mrs    take     	gave     </a:t>
            </a:r>
            <a:r>
              <a:rPr lang="en-GB" sz="4800" dirty="0" smtClean="0">
                <a:latin typeface="Comic Sans MS" panose="030F0702030302020204" pitchFamily="66" charset="0"/>
              </a:rPr>
              <a:t> cold    </a:t>
            </a:r>
            <a:r>
              <a:rPr lang="en-GB" sz="4800" dirty="0" smtClean="0">
                <a:latin typeface="Comic Sans MS" panose="030F0702030302020204" pitchFamily="66" charset="0"/>
              </a:rPr>
              <a:t>	</a:t>
            </a:r>
            <a:r>
              <a:rPr lang="en-GB" sz="4800" dirty="0" smtClean="0">
                <a:latin typeface="Comic Sans MS" panose="030F0702030302020204" pitchFamily="66" charset="0"/>
              </a:rPr>
              <a:t>  don’t     </a:t>
            </a:r>
            <a:r>
              <a:rPr lang="en-GB" sz="4800" dirty="0" smtClean="0">
                <a:latin typeface="Comic Sans MS" panose="030F0702030302020204" pitchFamily="66" charset="0"/>
              </a:rPr>
              <a:t>every    </a:t>
            </a:r>
            <a:r>
              <a:rPr lang="en-GB" sz="4800" dirty="0" smtClean="0">
                <a:latin typeface="Comic Sans MS" panose="030F0702030302020204" pitchFamily="66" charset="0"/>
              </a:rPr>
              <a:t> find   </a:t>
            </a:r>
            <a:r>
              <a:rPr lang="en-GB" sz="4800" dirty="0" smtClean="0">
                <a:latin typeface="Comic Sans MS" panose="030F0702030302020204" pitchFamily="66" charset="0"/>
              </a:rPr>
              <a:t>	  want    	 </a:t>
            </a:r>
            <a:r>
              <a:rPr lang="en-GB" sz="4800" dirty="0" smtClean="0">
                <a:latin typeface="Comic Sans MS" panose="030F0702030302020204" pitchFamily="66" charset="0"/>
              </a:rPr>
              <a:t>  </a:t>
            </a:r>
            <a:r>
              <a:rPr lang="en-GB" sz="4800" dirty="0" smtClean="0">
                <a:latin typeface="Comic Sans MS" panose="030F0702030302020204" pitchFamily="66" charset="0"/>
              </a:rPr>
              <a:t>girl    father  </a:t>
            </a:r>
            <a:r>
              <a:rPr lang="en-GB" sz="4800" dirty="0" smtClean="0">
                <a:latin typeface="Comic Sans MS" panose="030F0702030302020204" pitchFamily="66" charset="0"/>
              </a:rPr>
              <a:t> head  </a:t>
            </a:r>
            <a:r>
              <a:rPr lang="en-GB" sz="4800" dirty="0" smtClean="0">
                <a:latin typeface="Comic Sans MS" panose="030F0702030302020204" pitchFamily="66" charset="0"/>
              </a:rPr>
              <a:t>	</a:t>
            </a:r>
            <a:r>
              <a:rPr lang="en-GB" sz="4800" dirty="0" smtClean="0">
                <a:latin typeface="Comic Sans MS" panose="030F0702030302020204" pitchFamily="66" charset="0"/>
              </a:rPr>
              <a:t>mother     jump     </a:t>
            </a:r>
            <a:r>
              <a:rPr lang="en-GB" sz="4800" dirty="0" smtClean="0">
                <a:latin typeface="Comic Sans MS" panose="030F0702030302020204" pitchFamily="66" charset="0"/>
              </a:rPr>
              <a:t>four    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	miss     never    </a:t>
            </a:r>
            <a:r>
              <a:rPr lang="en-GB" sz="4800" dirty="0" smtClean="0">
                <a:latin typeface="Comic Sans MS" panose="030F0702030302020204" pitchFamily="66" charset="0"/>
              </a:rPr>
              <a:t>		these</a:t>
            </a: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well		   will				fell					call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1340768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44824"/>
            <a:ext cx="8784975" cy="4680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omic Sans MS" panose="030F0702030302020204" pitchFamily="66" charset="0"/>
              </a:rPr>
              <a:t>Stage 3: Common word revision</a:t>
            </a:r>
            <a:br>
              <a:rPr lang="en-GB" b="1" u="sng" dirty="0" smtClean="0">
                <a:latin typeface="Comic Sans MS" panose="030F0702030302020204" pitchFamily="66" charset="0"/>
              </a:rPr>
            </a:b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5624"/>
            <a:ext cx="8627967" cy="4912060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begin    follow    often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   letter    woman   write    answer   began    heat       page   walk      water    picture   once       until   through   sing    morning   colour    kind   put         most      light       high     stop   list    different   must   sentence    late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123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37" y="121005"/>
            <a:ext cx="5343835" cy="924475"/>
          </a:xfrm>
        </p:spPr>
        <p:txBody>
          <a:bodyPr/>
          <a:lstStyle/>
          <a:p>
            <a:pPr algn="ctr"/>
            <a:r>
              <a:rPr lang="en-GB" sz="4000" b="1" u="sng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7275" y="1846121"/>
            <a:ext cx="3982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64" y="1614914"/>
            <a:ext cx="8415983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Oxford Owl Website –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https://www.oxfordowl.co.uk/?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sellanguage=en&amp;mode=hub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1 – </a:t>
            </a:r>
            <a:r>
              <a:rPr lang="en-GB" sz="2000" dirty="0">
                <a:latin typeface="Comic Sans MS" panose="030F0702030302020204" pitchFamily="66" charset="0"/>
              </a:rPr>
              <a:t>Spend 10-15 minutes reading your book.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2 – </a:t>
            </a:r>
            <a:r>
              <a:rPr lang="en-GB" sz="2000" dirty="0">
                <a:latin typeface="Comic Sans MS" panose="030F0702030302020204" pitchFamily="66" charset="0"/>
              </a:rPr>
              <a:t>Choose an activity from the list below to complete</a:t>
            </a:r>
            <a:r>
              <a:rPr lang="en-GB" sz="2000" dirty="0">
                <a:latin typeface="SassoonCRInfant" panose="02010503020300020003" pitchFamily="2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464" y="908720"/>
            <a:ext cx="827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LI: We are learning to read fluently and answer simple questions about what we have read. </a:t>
            </a:r>
          </a:p>
        </p:txBody>
      </p:sp>
      <p:pic>
        <p:nvPicPr>
          <p:cNvPr id="13" name="Picture 12" descr="C:\Users\jane.stanners\AppData\Local\Microsoft\Windows\INetCache\IE\OKRY2E2A\rk8_boy1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14" y="0"/>
            <a:ext cx="1073666" cy="14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2926" b="36643"/>
          <a:stretch/>
        </p:blipFill>
        <p:spPr bwMode="auto">
          <a:xfrm>
            <a:off x="635467" y="2891108"/>
            <a:ext cx="7521975" cy="385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7711008" cy="1368152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Story Time: </a:t>
            </a:r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47" y="1924598"/>
            <a:ext cx="8071048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1807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Stanley's Stick eBook: Hegley, John, Layton, Neal: Amazon.co.u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79" y="1599781"/>
            <a:ext cx="5578973" cy="49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1840" y="836712"/>
            <a:ext cx="479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https://www.youtube.com/watch?v=HfIuIQaOLlY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8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61" r="3030" b="8955"/>
          <a:stretch/>
        </p:blipFill>
        <p:spPr>
          <a:xfrm>
            <a:off x="440457" y="496390"/>
            <a:ext cx="4183795" cy="595666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91" b="10534"/>
          <a:stretch/>
        </p:blipFill>
        <p:spPr>
          <a:xfrm>
            <a:off x="4986976" y="496389"/>
            <a:ext cx="3560263" cy="59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628800"/>
            <a:ext cx="8784976" cy="4093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116634"/>
            <a:ext cx="849694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Toys – Show and Tell</a:t>
            </a:r>
          </a:p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Day 2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L.I – When talking I can share relevant information and </a:t>
            </a:r>
            <a:r>
              <a:rPr lang="en-GB" sz="2400" b="1" dirty="0" smtClean="0">
                <a:latin typeface="Comic Sans MS" panose="030F0702030302020204" pitchFamily="66" charset="0"/>
              </a:rPr>
              <a:t>experiences </a:t>
            </a:r>
            <a:r>
              <a:rPr lang="en-GB" sz="2400" b="1" dirty="0">
                <a:latin typeface="Comic Sans MS" panose="030F0702030302020204" pitchFamily="66" charset="0"/>
              </a:rPr>
              <a:t>with others.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We would like to know the following:- 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What your favourite toy 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Why it is your favourite toy?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Does it do anything special?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Some words that describe your favourite toy.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We would love to hear all about your favourite toy. You can share your toy with us and all your friends on the school twitter page. *Remember not to use your name.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We can’t wait to hear from you!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 descr="Pile Toys Stock Illustrations – 604 Pile Toys Stock Illustration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2740"/>
            <a:ext cx="1944216" cy="17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ow and Tell Clip Art | k6961078 | Foto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56" y="1484784"/>
            <a:ext cx="2386278" cy="24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playing clip art, Cartoons - Child Toy Play Cartoon - Play With Toys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58" y="4679014"/>
            <a:ext cx="1854206" cy="20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837</TotalTime>
  <Words>403</Words>
  <Application>Microsoft Office PowerPoint</Application>
  <PresentationFormat>On-screen Show (4:3)</PresentationFormat>
  <Paragraphs>73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Spring</vt:lpstr>
      <vt:lpstr>Tuesday 16th of June</vt:lpstr>
      <vt:lpstr>Literacy</vt:lpstr>
      <vt:lpstr>Common word Scavenger Hunt  L.I – I use my knowledge of sounds and patterns to read words</vt:lpstr>
      <vt:lpstr>Stage 2: Common word revision </vt:lpstr>
      <vt:lpstr>Stage 3: Common word revision </vt:lpstr>
      <vt:lpstr>Literacy</vt:lpstr>
      <vt:lpstr>Story Time: </vt:lpstr>
      <vt:lpstr>PowerPoint Presentation</vt:lpstr>
      <vt:lpstr>PowerPoint Presentation</vt:lpstr>
      <vt:lpstr>I hope you have enjoyed your lessons today. It would be lovely to hear how you got on.  Enjoy the rest of your day Primary 2/3!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99</cp:revision>
  <dcterms:created xsi:type="dcterms:W3CDTF">2020-03-21T18:06:53Z</dcterms:created>
  <dcterms:modified xsi:type="dcterms:W3CDTF">2020-06-15T20:14:54Z</dcterms:modified>
</cp:coreProperties>
</file>