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1"/>
  </p:notesMasterIdLst>
  <p:sldIdLst>
    <p:sldId id="271" r:id="rId2"/>
    <p:sldId id="281" r:id="rId3"/>
    <p:sldId id="282" r:id="rId4"/>
    <p:sldId id="283" r:id="rId5"/>
    <p:sldId id="276" r:id="rId6"/>
    <p:sldId id="279" r:id="rId7"/>
    <p:sldId id="284" r:id="rId8"/>
    <p:sldId id="285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50D81-0608-4AD4-80F4-509A45247597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6FC76-7ED1-479D-8EF9-22947586E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11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D0-909F-4BD2-96BA-F347FE42347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14E5-8CA2-47AC-AEA9-AC6ECCCE8C3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D0-909F-4BD2-96BA-F347FE42347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4E5-8CA2-47AC-AEA9-AC6ECCCE8C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D0-909F-4BD2-96BA-F347FE42347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4E5-8CA2-47AC-AEA9-AC6ECCCE8C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D0-909F-4BD2-96BA-F347FE42347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4E5-8CA2-47AC-AEA9-AC6ECCCE8C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D0-909F-4BD2-96BA-F347FE42347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4E5-8CA2-47AC-AEA9-AC6ECCCE8C3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D0-909F-4BD2-96BA-F347FE42347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4E5-8CA2-47AC-AEA9-AC6ECCCE8C3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D0-909F-4BD2-96BA-F347FE42347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4E5-8CA2-47AC-AEA9-AC6ECCCE8C3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D0-909F-4BD2-96BA-F347FE42347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4E5-8CA2-47AC-AEA9-AC6ECCCE8C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D0-909F-4BD2-96BA-F347FE42347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4E5-8CA2-47AC-AEA9-AC6ECCCE8C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D0-909F-4BD2-96BA-F347FE42347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4E5-8CA2-47AC-AEA9-AC6ECCCE8C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98D0-909F-4BD2-96BA-F347FE42347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4E5-8CA2-47AC-AEA9-AC6ECCCE8C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B5298D0-909F-4BD2-96BA-F347FE42347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EB014E5-8CA2-47AC-AEA9-AC6ECCCE8C3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.uk/url?sa=i&amp;url=https://www.shutterstock.com/search/smiley%2Bface&amp;psig=AOvVaw2wja_KxU_qRmhjQewfqYQu&amp;ust=1585056283153000&amp;source=images&amp;cd=vfe&amp;ved=0CAIQjRxqFwoTCMDp2ffYsOgCFQAAAAAdAAAAABA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HfIuIQaOLl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yYh1raLGBs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www.booktrust.org.uk/books-and-reading/have-some-fun/storybooks-and-games/rumble-in-the-jung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Mvm0y1Qr_JQ" TargetMode="External"/><Relationship Id="rId4" Type="http://schemas.openxmlformats.org/officeDocument/2006/relationships/hyperlink" Target="https://www.youtube.com/watch?v=Lo1xM2qcl4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5710" y="312739"/>
            <a:ext cx="7117180" cy="1520551"/>
          </a:xfrm>
        </p:spPr>
        <p:txBody>
          <a:bodyPr>
            <a:normAutofit fontScale="90000"/>
          </a:bodyPr>
          <a:lstStyle/>
          <a:p>
            <a:r>
              <a:rPr lang="en-GB" cap="none" dirty="0" smtClean="0">
                <a:latin typeface="SassoonCRInfant" panose="02010503020300020003" pitchFamily="2" charset="0"/>
              </a:rPr>
              <a:t/>
            </a:r>
            <a:br>
              <a:rPr lang="en-GB" cap="none" dirty="0" smtClean="0">
                <a:latin typeface="SassoonCRInfant" panose="02010503020300020003" pitchFamily="2" charset="0"/>
              </a:rPr>
            </a:br>
            <a:r>
              <a:rPr lang="en-GB" cap="none" dirty="0" smtClean="0">
                <a:latin typeface="SassoonCRInfant" panose="02010503020300020003" pitchFamily="2" charset="0"/>
              </a:rPr>
              <a:t/>
            </a:r>
            <a:br>
              <a:rPr lang="en-GB" cap="none" dirty="0" smtClean="0">
                <a:latin typeface="SassoonCRInfant" panose="02010503020300020003" pitchFamily="2" charset="0"/>
              </a:rPr>
            </a:br>
            <a:r>
              <a:rPr lang="en-GB" sz="5300" dirty="0">
                <a:latin typeface="SassoonCRInfant" panose="02010503020300020003" pitchFamily="2" charset="0"/>
              </a:rPr>
              <a:t>Tuesday </a:t>
            </a:r>
            <a:r>
              <a:rPr lang="en-GB" sz="5300" dirty="0" smtClean="0">
                <a:latin typeface="SassoonCRInfant" panose="02010503020300020003" pitchFamily="2" charset="0"/>
              </a:rPr>
              <a:t>16th June</a:t>
            </a:r>
            <a:endParaRPr lang="en-GB" sz="5300" dirty="0">
              <a:latin typeface="SassoonCRInfant" panose="020105030203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7867" y="1553493"/>
            <a:ext cx="7117180" cy="5184576"/>
          </a:xfrm>
        </p:spPr>
        <p:txBody>
          <a:bodyPr>
            <a:norm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SassoonCRInfant" panose="02010503020300020003" pitchFamily="2" charset="0"/>
              </a:rPr>
              <a:t>Good morning primary </a:t>
            </a:r>
            <a:r>
              <a:rPr lang="en-GB" dirty="0" smtClean="0">
                <a:latin typeface="SassoonCRInfant" panose="02010503020300020003" pitchFamily="2" charset="0"/>
              </a:rPr>
              <a:t>1!</a:t>
            </a:r>
            <a:endParaRPr lang="en-GB" dirty="0">
              <a:latin typeface="SassoonCRInfant" panose="02010503020300020003" pitchFamily="2" charset="0"/>
            </a:endParaRPr>
          </a:p>
          <a:p>
            <a:r>
              <a:rPr lang="en-GB" dirty="0">
                <a:latin typeface="SassoonCRInfant" panose="02010503020300020003" pitchFamily="2" charset="0"/>
              </a:rPr>
              <a:t>Bonjour la class!  Ca </a:t>
            </a:r>
            <a:r>
              <a:rPr lang="en-GB" dirty="0" err="1">
                <a:latin typeface="SassoonCRInfant" panose="02010503020300020003" pitchFamily="2" charset="0"/>
              </a:rPr>
              <a:t>va</a:t>
            </a:r>
            <a:r>
              <a:rPr lang="en-GB" dirty="0">
                <a:latin typeface="SassoonCRInfant" panose="02010503020300020003" pitchFamily="2" charset="0"/>
              </a:rPr>
              <a:t>?</a:t>
            </a:r>
          </a:p>
          <a:p>
            <a:endParaRPr lang="en-GB" dirty="0">
              <a:latin typeface="SassoonCRInfant" panose="02010503020300020003" pitchFamily="2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sz="2000" dirty="0">
              <a:latin typeface="SassoonCRInfant" panose="02010503020300020003" pitchFamily="2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happy fac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appy fac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6" name="Picture 2" descr="Images: good morning in french | Good Morning (in French) card — Stock  Photo © gustavofrazao #631393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69" y="3980879"/>
            <a:ext cx="3366196" cy="217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a va? Responding with avoir idioms. | Teaching Resour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354" y="3356811"/>
            <a:ext cx="4314035" cy="323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8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541" y="1556793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SassoonCRInfantMedium" panose="02000603020000020003" pitchFamily="2" charset="0"/>
              </a:rPr>
              <a:t>Use our story from yesterday “House for</a:t>
            </a:r>
          </a:p>
          <a:p>
            <a:pPr marL="0" indent="0">
              <a:buNone/>
            </a:pPr>
            <a:r>
              <a:rPr lang="en-GB" sz="3600" dirty="0" smtClean="0">
                <a:latin typeface="SassoonCRInfantMedium" panose="02000603020000020003" pitchFamily="2" charset="0"/>
              </a:rPr>
              <a:t> Sale” to complete the next activity.</a:t>
            </a:r>
            <a:endParaRPr lang="en-GB" sz="36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36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36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3600" dirty="0" smtClean="0">
                <a:latin typeface="SassoonCRInfantMedium" panose="02000603020000020003" pitchFamily="2" charset="0"/>
              </a:rPr>
              <a:t>Here can you find out what the true statement is each time– A or B?  </a:t>
            </a:r>
            <a:endParaRPr lang="en-GB" sz="3600" dirty="0">
              <a:latin typeface="SassoonCRInfantMedium" panose="02000603020000020003" pitchFamily="2" charset="0"/>
            </a:endParaRPr>
          </a:p>
        </p:txBody>
      </p:sp>
      <p:pic>
        <p:nvPicPr>
          <p:cNvPr id="1026" name="Picture 2" descr="C:\Users\michelle.ledger\Desktop\More faces and images\man sweating al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41" y="692696"/>
            <a:ext cx="2667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chelle.ledger\Desktop\More faces and images\Good luck bo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207" y="4933950"/>
            <a:ext cx="17653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31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04665"/>
            <a:ext cx="10972800" cy="5721499"/>
          </a:xfrm>
          <a:ln w="5715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GB" sz="3600" dirty="0" smtClean="0">
                <a:latin typeface="SassoonCRInfant" panose="02010503020300020003" pitchFamily="2" charset="0"/>
              </a:rPr>
              <a:t>Mum and Dad liked the house.                     </a:t>
            </a:r>
            <a:r>
              <a:rPr lang="en-GB" sz="3600" b="1" dirty="0" smtClean="0">
                <a:latin typeface="SassoonCRInfant" panose="02010503020300020003" pitchFamily="2" charset="0"/>
              </a:rPr>
              <a:t>A</a:t>
            </a:r>
          </a:p>
          <a:p>
            <a:pPr marL="0" indent="0">
              <a:buNone/>
            </a:pPr>
            <a:r>
              <a:rPr lang="en-GB" sz="3600" dirty="0" smtClean="0">
                <a:latin typeface="SassoonCRInfant" panose="02010503020300020003" pitchFamily="2" charset="0"/>
              </a:rPr>
              <a:t>      Mum and Dad liked the caravan.                  </a:t>
            </a:r>
            <a:r>
              <a:rPr lang="en-GB" sz="3600" b="1" dirty="0" smtClean="0">
                <a:latin typeface="SassoonCRInfant" panose="02010503020300020003" pitchFamily="2" charset="0"/>
              </a:rPr>
              <a:t>B</a:t>
            </a:r>
          </a:p>
          <a:p>
            <a:pPr marL="0" indent="0">
              <a:buNone/>
            </a:pPr>
            <a:endParaRPr lang="en-GB" sz="3600" dirty="0" smtClean="0">
              <a:latin typeface="SassoonCRInfant" panose="02010503020300020003" pitchFamily="2" charset="0"/>
            </a:endParaRPr>
          </a:p>
          <a:p>
            <a:pPr marL="514350" indent="-514350">
              <a:buAutoNum type="arabicPeriod" startAt="2"/>
            </a:pPr>
            <a:r>
              <a:rPr lang="en-GB" sz="3600" dirty="0" smtClean="0">
                <a:latin typeface="SassoonCRInfant" panose="02010503020300020003" pitchFamily="2" charset="0"/>
              </a:rPr>
              <a:t> Kipper pulled out his own tooth.                  </a:t>
            </a:r>
            <a:r>
              <a:rPr lang="en-GB" sz="3600" b="1" dirty="0" smtClean="0">
                <a:latin typeface="SassoonCRInfant" panose="02010503020300020003" pitchFamily="2" charset="0"/>
              </a:rPr>
              <a:t>A</a:t>
            </a:r>
          </a:p>
          <a:p>
            <a:pPr marL="0" indent="0">
              <a:buNone/>
            </a:pPr>
            <a:r>
              <a:rPr lang="en-GB" sz="3600" dirty="0" smtClean="0">
                <a:latin typeface="SassoonCRInfant" panose="02010503020300020003" pitchFamily="2" charset="0"/>
              </a:rPr>
              <a:t>      Kipper pulled the wallpaper down.               </a:t>
            </a:r>
            <a:r>
              <a:rPr lang="en-GB" sz="3600" b="1" dirty="0" smtClean="0">
                <a:latin typeface="SassoonCRInfant" panose="02010503020300020003" pitchFamily="2" charset="0"/>
              </a:rPr>
              <a:t>B</a:t>
            </a:r>
          </a:p>
          <a:p>
            <a:pPr marL="0" indent="0">
              <a:buNone/>
            </a:pPr>
            <a:endParaRPr lang="en-GB" sz="3600" dirty="0" smtClean="0">
              <a:latin typeface="SassoonCRInfant" panose="02010503020300020003" pitchFamily="2" charset="0"/>
            </a:endParaRPr>
          </a:p>
          <a:p>
            <a:pPr marL="514350" indent="-514350">
              <a:buAutoNum type="arabicPeriod" startAt="3"/>
            </a:pPr>
            <a:r>
              <a:rPr lang="en-GB" sz="3600" dirty="0" smtClean="0">
                <a:latin typeface="SassoonCRInfant" panose="02010503020300020003" pitchFamily="2" charset="0"/>
              </a:rPr>
              <a:t>Kipper jumped on the bed.                            </a:t>
            </a:r>
            <a:r>
              <a:rPr lang="en-GB" sz="3600" b="1" dirty="0" smtClean="0">
                <a:latin typeface="SassoonCRInfant" panose="02010503020300020003" pitchFamily="2" charset="0"/>
              </a:rPr>
              <a:t>A</a:t>
            </a:r>
          </a:p>
          <a:p>
            <a:pPr marL="0" indent="0">
              <a:buNone/>
            </a:pPr>
            <a:r>
              <a:rPr lang="en-GB" sz="3600" dirty="0" smtClean="0">
                <a:latin typeface="SassoonCRInfant" panose="02010503020300020003" pitchFamily="2" charset="0"/>
              </a:rPr>
              <a:t>      Kipper jumped on the chimney.                   </a:t>
            </a:r>
            <a:r>
              <a:rPr lang="en-GB" sz="3600" b="1" dirty="0" smtClean="0">
                <a:latin typeface="SassoonCRInfant" panose="02010503020300020003" pitchFamily="2" charset="0"/>
              </a:rPr>
              <a:t>B</a:t>
            </a:r>
            <a:endParaRPr lang="en-GB" sz="3600" b="1" dirty="0" smtClean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5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32657"/>
            <a:ext cx="10972800" cy="5793507"/>
          </a:xfrm>
          <a:ln w="57150">
            <a:solidFill>
              <a:srgbClr val="7030A0"/>
            </a:solidFill>
          </a:ln>
        </p:spPr>
        <p:txBody>
          <a:bodyPr>
            <a:normAutofit fontScale="92500"/>
          </a:bodyPr>
          <a:lstStyle/>
          <a:p>
            <a:pPr marL="514350" indent="-514350">
              <a:buAutoNum type="arabicPeriod" startAt="4"/>
            </a:pPr>
            <a:r>
              <a:rPr lang="en-GB" sz="4400" dirty="0" smtClean="0">
                <a:latin typeface="SassoonCRInfant" panose="02010503020300020003" pitchFamily="2" charset="0"/>
              </a:rPr>
              <a:t>Kipper went through a chair.                      </a:t>
            </a:r>
            <a:r>
              <a:rPr lang="en-GB" sz="4400" b="1" dirty="0" smtClean="0">
                <a:latin typeface="SassoonCRInfant" panose="02010503020300020003" pitchFamily="2" charset="0"/>
              </a:rPr>
              <a:t>A</a:t>
            </a:r>
          </a:p>
          <a:p>
            <a:pPr marL="0" indent="0">
              <a:buNone/>
            </a:pPr>
            <a:r>
              <a:rPr lang="en-GB" sz="4400" dirty="0" smtClean="0">
                <a:latin typeface="SassoonCRInfant" panose="02010503020300020003" pitchFamily="2" charset="0"/>
              </a:rPr>
              <a:t>     </a:t>
            </a:r>
            <a:r>
              <a:rPr lang="en-GB" sz="4400" dirty="0">
                <a:latin typeface="SassoonCRInfant" panose="02010503020300020003" pitchFamily="2" charset="0"/>
              </a:rPr>
              <a:t> </a:t>
            </a:r>
            <a:r>
              <a:rPr lang="en-GB" sz="4400" dirty="0" smtClean="0">
                <a:latin typeface="SassoonCRInfant" panose="02010503020300020003" pitchFamily="2" charset="0"/>
              </a:rPr>
              <a:t>Kipper danced on a chair.                       </a:t>
            </a:r>
            <a:r>
              <a:rPr lang="en-GB" sz="4400" b="1" dirty="0" smtClean="0">
                <a:latin typeface="SassoonCRInfant" panose="02010503020300020003" pitchFamily="2" charset="0"/>
              </a:rPr>
              <a:t>B</a:t>
            </a:r>
            <a:endParaRPr lang="en-GB" sz="4400" b="1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4400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4400" dirty="0" smtClean="0">
              <a:latin typeface="SassoonCRInfant" panose="02010503020300020003" pitchFamily="2" charset="0"/>
            </a:endParaRPr>
          </a:p>
          <a:p>
            <a:pPr marL="514350" indent="-514350">
              <a:buAutoNum type="arabicPeriod" startAt="5"/>
            </a:pPr>
            <a:r>
              <a:rPr lang="en-GB" sz="4400" dirty="0" smtClean="0">
                <a:latin typeface="SassoonCRInfant" panose="02010503020300020003" pitchFamily="2" charset="0"/>
              </a:rPr>
              <a:t>Kipper poured paint over Biff and Chip</a:t>
            </a:r>
            <a:r>
              <a:rPr lang="en-GB" sz="4400" dirty="0">
                <a:latin typeface="SassoonCRInfant" panose="02010503020300020003" pitchFamily="2" charset="0"/>
              </a:rPr>
              <a:t>.</a:t>
            </a:r>
            <a:r>
              <a:rPr lang="en-GB" sz="4400" dirty="0" smtClean="0">
                <a:latin typeface="SassoonCRInfant" panose="02010503020300020003" pitchFamily="2" charset="0"/>
              </a:rPr>
              <a:t>   </a:t>
            </a:r>
            <a:r>
              <a:rPr lang="en-GB" sz="4400" dirty="0" smtClean="0">
                <a:latin typeface="SassoonCRInfant" panose="02010503020300020003" pitchFamily="2" charset="0"/>
              </a:rPr>
              <a:t>    </a:t>
            </a:r>
            <a:r>
              <a:rPr lang="en-GB" sz="4400" b="1" dirty="0" smtClean="0">
                <a:latin typeface="SassoonCRInfant" panose="02010503020300020003" pitchFamily="2" charset="0"/>
              </a:rPr>
              <a:t>A</a:t>
            </a:r>
          </a:p>
          <a:p>
            <a:pPr marL="0" indent="0">
              <a:buNone/>
            </a:pPr>
            <a:r>
              <a:rPr lang="en-GB" sz="4400" dirty="0" smtClean="0">
                <a:latin typeface="SassoonCRInfant" panose="02010503020300020003" pitchFamily="2" charset="0"/>
              </a:rPr>
              <a:t>     Kipper poured paint all over himself!         </a:t>
            </a:r>
            <a:r>
              <a:rPr lang="en-GB" sz="4400" b="1" dirty="0" smtClean="0">
                <a:latin typeface="SassoonCRInfant" panose="02010503020300020003" pitchFamily="2" charset="0"/>
              </a:rPr>
              <a:t>B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88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Common word Scavenger Hunt</a:t>
            </a:r>
            <a:br>
              <a:rPr lang="en-GB" dirty="0" smtClean="0">
                <a:latin typeface="SassoonCRInfant" panose="02010503020300020003" pitchFamily="2" charset="0"/>
              </a:rPr>
            </a:br>
            <a:r>
              <a:rPr lang="en-GB" sz="3100" dirty="0" smtClean="0">
                <a:latin typeface="SassoonCRInfant" panose="02010503020300020003" pitchFamily="2" charset="0"/>
              </a:rPr>
              <a:t>L.I – I use my knowledge of sounds and patterns to read words</a:t>
            </a:r>
            <a:endParaRPr lang="en-GB" sz="3100" dirty="0">
              <a:latin typeface="SassoonCRInfant" panose="02010503020300020003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52384" y="5805265"/>
            <a:ext cx="252016" cy="3208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172891" y="2129246"/>
            <a:ext cx="618090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  <a:latin typeface="SassoonCRInfant" panose="02010503020300020003" pitchFamily="2" charset="0"/>
              </a:rPr>
              <a:t>Task  - ask </a:t>
            </a:r>
            <a:r>
              <a:rPr lang="en-GB" sz="3200" dirty="0">
                <a:solidFill>
                  <a:srgbClr val="00B050"/>
                </a:solidFill>
                <a:latin typeface="SassoonCRInfant" panose="02010503020300020003" pitchFamily="2" charset="0"/>
              </a:rPr>
              <a:t>an adult to write out </a:t>
            </a:r>
            <a:r>
              <a:rPr lang="en-GB" sz="3200" dirty="0" smtClean="0">
                <a:solidFill>
                  <a:srgbClr val="00B050"/>
                </a:solidFill>
                <a:latin typeface="SassoonCRInfant" panose="02010503020300020003" pitchFamily="2" charset="0"/>
              </a:rPr>
              <a:t>some common words we have been learning on </a:t>
            </a:r>
            <a:r>
              <a:rPr lang="en-GB" sz="3200" dirty="0">
                <a:solidFill>
                  <a:srgbClr val="00B050"/>
                </a:solidFill>
                <a:latin typeface="SassoonCRInfant" panose="02010503020300020003" pitchFamily="2" charset="0"/>
              </a:rPr>
              <a:t>sticky notes and hide then around the house.  </a:t>
            </a:r>
            <a:endParaRPr lang="en-GB" sz="3200" dirty="0" smtClean="0">
              <a:solidFill>
                <a:srgbClr val="00B050"/>
              </a:solidFill>
              <a:latin typeface="SassoonCRInfant" panose="02010503020300020003" pitchFamily="2" charset="0"/>
            </a:endParaRPr>
          </a:p>
          <a:p>
            <a:r>
              <a:rPr lang="en-GB" sz="3200" dirty="0" smtClean="0">
                <a:solidFill>
                  <a:srgbClr val="00B050"/>
                </a:solidFill>
                <a:latin typeface="SassoonCRInfant" panose="02010503020300020003" pitchFamily="2" charset="0"/>
              </a:rPr>
              <a:t>Have </a:t>
            </a:r>
            <a:r>
              <a:rPr lang="en-GB" sz="3200" dirty="0">
                <a:solidFill>
                  <a:srgbClr val="00B050"/>
                </a:solidFill>
                <a:latin typeface="SassoonCRInfant" panose="02010503020300020003" pitchFamily="2" charset="0"/>
              </a:rPr>
              <a:t>a list of the tricky words you are looking for and go and search for them</a:t>
            </a:r>
            <a:r>
              <a:rPr lang="en-GB" sz="3200" dirty="0" smtClean="0">
                <a:solidFill>
                  <a:srgbClr val="00B050"/>
                </a:solidFill>
                <a:latin typeface="SassoonCRInfant" panose="02010503020300020003" pitchFamily="2" charset="0"/>
              </a:rPr>
              <a:t>.</a:t>
            </a:r>
            <a:endParaRPr lang="en-GB" sz="3200" dirty="0">
              <a:solidFill>
                <a:srgbClr val="00B050"/>
              </a:solidFill>
              <a:latin typeface="SassoonCRInfant" panose="02010503020300020003" pitchFamily="2" charset="0"/>
            </a:endParaRPr>
          </a:p>
          <a:p>
            <a:r>
              <a:rPr lang="en-GB" sz="3200" dirty="0">
                <a:solidFill>
                  <a:srgbClr val="00B050"/>
                </a:solidFill>
                <a:latin typeface="SassoonCRInfant" panose="02010503020300020003" pitchFamily="2" charset="0"/>
              </a:rPr>
              <a:t>Have fun!</a:t>
            </a:r>
          </a:p>
        </p:txBody>
      </p:sp>
      <p:pic>
        <p:nvPicPr>
          <p:cNvPr id="4098" name="Picture 2" descr="Sight Words Scavenger Hunt | Sight words kindergarten, Sight word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4" y="1690688"/>
            <a:ext cx="3537484" cy="506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6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8644" y="6157358"/>
            <a:ext cx="4794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https://www.youtube.com/watch?v=HfIuIQaOLlY</a:t>
            </a:r>
            <a:endParaRPr lang="en-GB" dirty="0"/>
          </a:p>
        </p:txBody>
      </p:sp>
      <p:pic>
        <p:nvPicPr>
          <p:cNvPr id="1026" name="Picture 2" descr="Stanley's Stick eBook: Hegley, John, Layton, Neal: Amazon.co.uk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88" y="560610"/>
            <a:ext cx="6117385" cy="543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" y="757646"/>
            <a:ext cx="210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SassoonCRInfant" panose="02010503020300020003" pitchFamily="2" charset="0"/>
              </a:rPr>
              <a:t>Story Time</a:t>
            </a:r>
            <a:endParaRPr lang="en-GB" sz="32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2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66" y="5517232"/>
            <a:ext cx="9945593" cy="799854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</p:txBody>
      </p:sp>
      <p:sp>
        <p:nvSpPr>
          <p:cNvPr id="4" name="AutoShape 2" descr="data:image/png;base64,iVBORw0KGgoAAAANSUhEUgAAA+MAAAKUCAYAAABv1OkdAAAgAElEQVR4Xuy9Z4ylWXrf9zvnvPGmyrm6OufumZ7Amd3Z2UAxSCRXpEjKkm3ZgCVbNiE6yAGWYciAv/iDAcOGPxiwREM2ZEOUIFlM2CVFcfPu5J7p7ukcq3NXdXWlG994jOe8VTOzu0N+EAcyIN3queie6lv33vd5z/v2+T//8ChrrWX4NazAsALDCnzGFfg//sZ/wLXvvIUpI8Iypm4hTrYY1V32jAc0lgpGZhXNVp+w3iMYUfi1BtYbIcl8yjLHJyUqB+iyjfUysqjGVtmgmzXwo0my2T10pxaIG3XGnz7CXnyLqPuE0qSUtRBrDUb7KN+QDXqYwtLTHnpxgXOzr/I/n7/Lmzfu0yszcp2jS3lfDXmKtRqNj1YeaE2hLVZZlC0xZUlpFKWyILdQC0opV8HdW6oyGqU1ntZoZcBqbF5SFNVDyw9Z654vD/n5T76GldezCi2v7d7DokoL8rCWwhagqvetflVfu+9vrZJ3+Oj/0cp9Hr3zuYo8paREe0aeRVnkKDTaC93vVvexXonFR4UNmn7E8VadXz26xFePLLBotvE3b+JvXkFny2Rqk9QUlBhM4WHkc+U+Jm2h0hZZEZCWGbbsYPQAE4yi+i24YxlcLWg/yNnoKJ5khgdJwZMEBqUcO5RlifIMKvRIycmVxfcNpfxZPrct8YuSelkwpjQjShOnIVFmqHklIzWP1kiMN65RUyn+dIZe6hLO96iPF3hxQVFAnikpE15YYsOCzSDgqh7jD1YDvn7TcutZg0E/JCgUxtOkWpHIuSAj0AWBzlHygXWAtSG59ciNB8q486htDjqj1DnWFG49uXNv5eypnbUAtrRY7eEXmlqaERlF4kPXk3MYEpQBCkNaWELPxx9kmM0OhydmmZuaYq29xZUHd1nZ3iaIY7dGsixDa+3WSCEHqzSe8vAK8GQ9FrKmSmRVZKpAy/dz7WpfWstkvcXnj5wiVj4/uPAed58+QNc8GKtBGOBHMdRCMqPcOjXGJ8AQdTLGM81rx06zNDvPuUsfcvHGFVaKDklYrekyMIRRjM4sFJq9o9O8su8E2+R889K7dFfXCeRuYBSZAdWMCUZibJ6RxQbVrBFtJzRXezw/Ms9Lp5/nRneN7y9fYdsr6KuMksJdO2GqmBoYlqJRTp04Tjza4vvn3+figztkss6SAi/FLb7CGPIAVMNDj4TYmqH03QXprhtVKPxOymLY4sDELJ1ul0sP79CLDUXo4ZUe9e2CA94Yi4t7ubW2wqUrl9x160U+6JLcFnJrwPN9TGAoIkPeDIgDQ5wlJLEirxsSmxObmLE8xn9WECZwbGGRl46/wI2HD/nWlQts5wPIBqTdNmU/JbQ+Vo5BKQpf1qIFH4jkvmbROidv+KhmgJZrKJfvGVJZJ0oR54oy8Eg8TWu1zyGanDz9PDcf3ueNC++johA1KNCZpl567K2N8eLJk2zpAd+5do6ttEc26KOMQQUaIkNZ8yH2MKGsYUXm7kshYc8ym/ocm1qgVW9w+f5tbnRXyDyNnyv2By2+cPAUURjxxpULXH1yn0Luy0VBWRTutbS1aKXdvVDuC3J9yXHIvVRqrCKNaYYEjRAdancvScsUbRU+cj/RRGFMqwyYzCLOLB7l1P7j/Bdf/ovkci8uwSAvtHO/373pfsb/dg5fbliBYQX+9aqAGoLxf71O+PBohxX4l1WBv/trf51r33kTLw+oEdGy0Ci6jIUJ8+Mh44sprVnwRzKodSEq8WVTTw1Sj9KTjWRJ4KUEZoAmp7A+HVok0TSb80e5petc2eoTA1+ZrHOo9wj98AK9rUckkSbwaxgbYOVXlmKzgp7nw54Fvtk4wW/cWefq0w7tQY9+bxMl8MHE2CKFFFShsaWqgLeAVgECsmXLBVRBuQN2bSl/cv9TPeRLNqC62hgK2HJ/VVZAS35QoLIDzvLYAeICmj4C0wLG5T8Bce41KiAu4MUB1J2/EIAl76J3flZ+XgCUNBMEzO8CfIHVAqo+fn3pMSiMgCcFuRyTvI723ef05XB9KAS8+6HbhEaDLsfqPj93+jB/6QunORT3sQ/Ow/o1bP8R6D540lgoUbmCLIS8AUUDmwdk8h42w1M5pR+gkhr2rqJzucvgkQCTBmulz53tHo+6Awb5TrNB6mAUuYGOABQEnHuudA6ol7J8LC0M48angaKRK8Isx9MpzYZPc6JGMGXw5izhrCXckxLODvAaKQQZcgqLXBomOWXZRfklg3qdx/UZ3s8n+KMHhjeWS+6uFQzkg4Q+eLIxl8pYQpXjFQOKPMMqQ+kJ+NGUxmCN5zbyuhBgmztgqEoBD1WjRs5Vdc7keKVh4glkxisK/FRqVpL68tDutSPtY/Kq6RHKueqlzNVa7JubZ7vX4eKta6x2Otgowvd9d87zLHPNGbdeHChXSD/Hy0tMVqCKan1k2pJLQeX7OXiuzpaRIOb1E2do+RHfP/ce9zdWKGNF1goJmg08LyAtBFhq6l5IVGqybp86hheOHOfEgcNcvnyZ77z5A1JZH3WPzBYYz2DrAcb30Xm1blo25JX9xxmdm+E7V85z/8ZtjPxdHFKGAXmoKQVYyWE0Qgg9Wu2ShY7i5dn9zMzN8cbjG5xbu08SKlIB4tJI8zRhoWl2CkZSxekjRzl15nkuL9/hOx+cZb3focwLdFqiUigLi40M1AxECgT41zy3FuV6MtYQD0r2RCPsn5pjs73Fpft36EcaWwsxpSHeyjham+Ho4ePcfvaEDy6cJ8szSs9iy4JClQ4ser6HF3oUNY9SwKKvCIsUG2uKhoetBSSbAxqbJXvyFgdGpjm0fz++Dnm8ts7Zm1d40FnHBgqVpRSdnvt8pTSZZN3JRR762MBAINc0FCrBNgJohtJvJJQ1qQ2J9AHlmkot1jckRtFazzjqj/Hi8y9yb3WVP3z7e6TaunukVxiiXDEXNnn59GmKlsc3P3yXZ9ub7r7l6iW3o1Cj6gHUpEEqXQEByR6hCqn3LTNlyNHFfXT6Pc7eukwnVhRYdG7d+fr8nqOcXDrI9cf3efPGZdbTPnLvlUfaH2CMwff8CqCXVbPrYzBu3XHruoffCPFqPmWoSaTGaeauRdeg8kJGbMiSN8pLC8c5snSIv/n6r1Cg8aRpVsp/pbuGdu+t/7L+TR2+z7ACwwr8q1mBIRj/V/O8Do9qWIH/3yvwG3/jP+Hqt94gSKFVGEZVQUv3GasnTIx4LB3UjC6GqHFNVk+xJsXkliA1mESRK0MWaVRToyPZkhX0vRrPGrNstOZ4n2m+c2+dD27cY0LDr796il/YU2Pk/vu075ynV3Zp1JqYRJP1U4xVDjD0Gg0GczN8vXGEv3tnjRtP2yRpymDQphwIpWKgTAkKg841uYAUrbGxjwqMA+MI4BLgscs8fwLk7hZeG2Gcd5hpAeM7jLYAZIeyKyj/MXh34PuTVEv1PPdrlx13oLwC/cKMS5NBGGhhg3bfyzHtpfDTXsXIy9NlD/kJFt4BWAf6DJ40GZQll2OSJoES8KUgLdFlgYmsYwO1gCVhUAd9Ds/P8Or+PTw/N8oLM3WORTnRxn3KzWVU+RT0Fr78bGIhE/DSAFOjtAYKC0mOcJU6D/FXA4rljHwV0sRnPdGs9HLWk4x+mjsQKXXRvnFMlgCmdtJHBSGeH7nPrAUQpJY4t4zpgIbyqJclfplgvJSoqYimPGqLPvX9IcGMIpgs8EZSyqBDZhJEF2BUiCM+ywEqS4QiZ9CY5KE/w9l2g28+sHzvUcrt7cIx4mhhvQNMKUAmJ7YpRth/pemFJb2agBmhPXeAdymwXUsrgaDUeO7/lQNMmagmZEnIedHGMZeiwPCkGSTL0hcw6FVAPk+Jcg9/u8Ssd1msj3Li0BEyXfL+jSvcf7ZCGYYQRO78V0C/ahLtqiNEpWHTHJMXmEw6EdVzRAEiD2kg6QwHlmWdjAY1vnL6JcajOt9+5y1urtylGAlgZoQi8LC9hEAZWnGLpvXwOolj3ecWF5iYmeLR0xWu37nlmgUO91iLJ0At8MgaHiryibwIlZbYzT4npvZy7Phxbq484PwH5xn0BugooIw8ymbkWF4BeaoRObXH1FbJc4zw+tHn6QfwW1fe4U62hQ08UmnE2QIdB+iyRG/1HbibjBos7VliemGBS7dvcuXuHTJbkiUpKhNEqt35U5FyIJdI7kUeeNV1LcqFOCnZUx9n39wCKxvPuPL4LgMBu7UQXWqafcULE/t4+cxL3NtY43tvvsGzrQ0GZO4cCxiXX1JnLwqwcUAZexBrfAGv2tLP+67hoAlobcPLzb2cWTjE+uYz1rc71OMW1+8uc+HpXbKGwS9y6A0otXLqBi0Md1Y49r0wkMntIjakYQ6tELUDxj1p9GGcQkDWRygNtdAn8wytdsFBM8JPnHqBzU6H3/n+N+jJSpZeUSHXmmKh1uK1My8RTDT4g7e+y1p7G8/TFNJ0kKMMDaoeunMta0yu2wCPWmaoD+DEngOMjY9x7sZlrq88wDQj17TK84IgLTjVmuOnT75Ev8j5/fff5GFv2yk+XAOyKAijyAHxPM0obYncbuQ+5+6BIk2RNRMbPAHj9YCy5lHokkLAuDQipFFbSiPP51A0ycsLxzm8eJD/9PW/gFW+A+OVagXX/Bx+DSswrMCwAp9FBYZg/LOo4vA1hhUYVuDHKvD3/sZ/zbVvfR+v02GkzJmOcqZbJXPThrFxn9HpgvpUiBkLyQORGqaoNEGnhQMghec5iaKVDZwwOs0ROuOzXPdHON+D31pLePdpm/b2gPGy4FcPzvBrz+/hlLdBcvs83Sd3GNEBUW7I2l0HnnWtSXtsjLXpKX4v2sPfubHCzZUtjBZGusC2C8p+7iSbHsaxdEVWVqx4LUAJIBdpcZ6hBIzLxmyH3f6k42dXcr4L1p0UeadCIgGXDaJjxARJ/nFfAoh3SHYHwCu0XQFzB+Udve6+HP/+CbAt76eth5Jd487PfVJK775VCiOuHTNuBeKJdNkx6QLGNUZ+Vs6J16dQfcdkeXGLTMCSMowZmPXh9MI4P3tkiVfHYhbzNeqDO+j0AaiEIsnIBgMKOV5hrHQIhU85sJAWhAOfYCPCrCrUlibtKrZ70M488sxztc+z1DGJAt67ecJGv0Mn6WN9Hz+IMPiEJnbsnG0nxLmmbgJCpyBI0LWUYDzHm8qIl6B1KCaaD/AbChMW5N6Avu05VtfTPrHx8VWBzVNXj5yIth7hiTfHxXScNzYD3n6acHujQ195lGGTTJjtpI+X9glsjm81uVeShAWFSP1NgRIwWEjhPawSYFU6eX0leHDUP0oLehCmXMCqT5kblPIduBe22oQGK0LytIPfKxjrGQ7F4xybXmSQppy9dY2HyTZ55JGJ2sL4zn4g68ELRG+tdoB56cCZSNMdG+2Y8cKtR2F8ra4YUgSkK4XxPZom4PUjz7F3cpZ3PvyA60/uMmh6DEYCp56ITMioiTGdlMHjZ+wbm+aVl19m4MHZa5e5fv+Wa6boMKRMU4K0JPZ88tijX9f4rTojzRbldp/ukw3ma+O8eupFt3zfPvseK5vrpKIQECA/3oDYRxtFEfsESjO/lvPF5iI//fJr3E22+Xtn/4i7eRvteRQCrkUa3ooopdHQT2hkECQlrbDGK2deZmxsnB+89TaXbt10bLCs8TzbYVcdEPdQAo6ljL4hkPWXiiohY9/EDIsLi9x+fJ+bq49IhJ2OAowy1DuWo/E0L544w2qvw7sX3me9t03XpmgB4lJzW7pmU9CI3T2mEBVIbKAVoPOMfNCr5NMqZta0eG7uIDGGDz54X4QmHDt0nHurT/jg4U36suYEvGdyzJ6T90tTzA4Kp27J5WqXHlLNJ6lZ1GiMkveRcy73M2HSZU0UJWFR3XsT31Br58xnAa8eec59lt9989us9bYpU1F6WLlbMm5CXjl+iuk983zjvTd4tLXhGiVZKV0dkan7riGiwsBZIoJCU88N4XbOYnOS0ydPcW99hbdvXKRjE9fkCkpFL89cI2bOxvz0/tPMzMzyzcvvc2P1sQPjaSq+AlHyeO7Pwlr/EBiXnqeoPQSQhwpTl+s/IBMVgl81E6RZa7zAgf/6QLPfH+fl+WMcWTzIf/blXwVRo+zck10zafhv/rACwwoMK/AZVWAIxj+jQg5fZliBYQV+uAK/8e//TW5/9/vU8x6zUc7eSc3CjGZq2lBvQBknmIYAvED0oNgkwaapY0yMfE/I2cw6sGPnFng6N8N7UczXNnv8s/srrG0KJRPKzhjd6XIytPzVFw7yl0/M09h4yODc20TPNqhbD5MOHJudhjUeT0zyaG6W/zet8Q/vr/NkO3fy7zJLMANQwiS5HSmU8v5WUcrmPPJRkYdgFGEs3cZVALAwiuKr3XlIFWSj5nyKP7Jjq2SNO/7wHV/mbtU+9np/hLx3cPTHvnQHxndB/Y60/ZM/9xFol+eI5LrYefaur33ns1VgvGoKuOaCLRxz7jzj2nPsmLBERdnH2m00fbfdxtQpTUzpx+iwhfE8AjtgSuW82Ar5xcOzfHneZzx7RNC+iZ8+c4AY8aaaklwL0AwoM02YRQTdiPRJTvJgAJsWk0VkqU8/0Zg0JrSRWxvpYEAv6dPJUscoZgJidEQpO+nSUAtbBIQkmz3KTuYYWqHMCz1ANxOCmT5qpo23MKB1KGJkqUbgSQtD/Mrik85ISwHMkhIgoCTHpAVG6pdayENsPMtmvIfbdorL25rvPtvk3U6Xe5li0/jYMKh8uEmGSkT2qkBAlS/+8BRV5k5Z4MC3+3yVTFlUCLIuRGJb1V5XDHUh9Q8wXuhyD2xeUKR9yqyLF2nGa3VemNnHwdoEW3cfc3P5LrfWV9kQxN+sVTJ+lwVQODbcF6ZcvOPynsKc5jtS+VwUCmX1vR1/uOsN7KowpFEldoak4CeWDvPykZPcun+PC/dusBWVdOoGHQQEiUWt96jhcXBmgcN79rn1f3H5pmO3+zZ3DSiXeZALECsxRlO0QspWQDBSJw4i8vUOydo2TR3zyoGTHJndw7V7dzh75zqbvY4sa8pmiIoDPFGfCNudlezbhJ9fOs2XXnqFK701/t67f8j17RWUF1QNPnmuALCgxLMFXpJjMogLxaRX59XjL1APYs6eP8e15TsMxJ8uzUARygiIEwAbimdcYQKPZlx3Mm6vl3Fs30HGpiZ499ol7m+tOQ+88j3XCIi6JXNJyLGlg/SwXLl9na18QEd08DavmiCiEokDwpEmfhQ4aXbmQ1ozjjGPS0W0PmBvOMbpk6fZsjnnrl2ivbLGWB5w8uhJtmzGhXvX6RY9Cp2R5YlbN7713DVBv/LMSz9Ii1TdhywCNVZHtwLXYHCL060Fsegol43gLgGj8FzzB15bOsGe2QX+4NybLD955NaM+K/ly+9nnJrfy+lTp/jgznU+fHTXNRncfTDwKruPqBmkuWpxmQ4jqWFW1Xn5+Gm20j5vXDvP42SbQlnCnig3LB1ZN62YRqY4M7bImVPP8bC9zvfefZfeoO+unbwsyYqdxoAxroHn7N3CjH8SjJvSSdT9ZkTRDMjELiBNUWlMGZ9QhzQSzT41wkvzxzi8eID//M/8pSoLY0emLmvC3ceHkHy47RlWYFiBz6ACQzD+GRRx+BLDCgwr8OMV+N//yr/Lw7e/z3iUMz9Ssn/WZ35aMzpSBWSloUGHPkEQON+qsFUiLxwEinI0pl1kFKbG6J6ThIee5/0SfvPGTf7gwSp3E0teChgX32sJSZ8xlfPawgR/5eXTfG52irEbFykuXSTafEZc9NCeoh/WWR6dZnlukd/u5vzuyhbrfe2YMwE6QWbQhWhQM/JcgLbANdlAikdYmDGR7ConryXPd7yJFRD/JBB2AHnX870DypUkgzmQ7vhylHiNdySU7vs/InV3QWAOuwtoqwD6p+ZtOg/6xwz7ro9R7QDV6iV2XkPAoDDg8nxhYt377wbI7YbBeQ4Uigy+FMBAD20zjPVRRSTuaAgjdBRixXfqZQQmZ1JlnGkF/Mz8CF9cGGUPz6gPVgiKDjrbxNoeeMJOaQoJikrq6F4Ntg1siRkcim1Lf6Oks10SZTXqxBRZ5mTDAiy177lNvQS4dfuGrc2cXldAjUSF+RQSujXIHavvRZZgxBJOWdTUFnbqKfG+jNEDEeG4gHgJCxNkUjHBLuDO+e5LB2DFO2ycp1qhZE2YmEQ1aJtJOmqMK8R8b6vHG483uV5oOnGDTBjsNHOMsio9rDYUvnVBeBLeJsDLMXZyLIWPKXeUFiILFlAmwFnOjWPLq89ltIeXV/5dPcgIAp/pvfMcPHKAsajGk+t3Wb54nY2NLbq2JAkMuS/seyVJl99FZi6gzpk9Ki9CFSgnDSXx8Wc7jQLxFjtfu0sYqBoEOz/nZyVnZvbx2skzPHn2lPPLN+jWPbYCS6/bg7WOA7XHDh/lwIEDdHpd3v/wPA+ePHJ+YXlNUV/Imi/SpLo8aiHlWITfiivQJnJnAWCppewXnGjM8wsvfJ62Kfmtt77FvUcPHbOeNgLpweAXFr8eu/P0XDDBnz3wHEf3HuBO3uY3L3yHc/dvOoAlEmpPi+3FknoJnrH4gTQnAoJ+QdzO2B9P8NUv/TSNeoPf/Wd/wDtXL9HRIh/30H4V4KjFPy6A3FPU/ZDawNJQPmdOnkbXI7597h2eJh13bUgjRmrXSA1TPZ+jC/udPPvDW9dZ6W/RMxL254IKHDA19ZCwVXfsrqgZJNgsjX1849EYlCymAZ8/cJzW3AzfvnuJs/euE+QwNfA4OL+XYKzFhzcu8WzrKV7Lp5/2nRJDvNBFIutPbCtVMJusi0xWQyw2oBAtD2mAyllPcic9l58zolASkCuseQbNbsErY3vZN7PIt29+yJ2Vx66pJbeEgpw4Kzk1vcQrz73I9ScP+cbVc64h4Um+gtgRbOmuXQl0E2GP1y2YzANeP/YC+/fu4/e++0dcfryMrXtuXcbSHC0sWRwwiMSbDrNeg1OHjjG/tIfr129w+cplB8RlbScSvClhde7+Vt1r3f3Q3Y4lgFNUPWK98QhaEXnTr+wf0nCSf4OUIdABrYHhkDfGmbkjLM3s4W/9uX/HhbtJg01+7TZZh+z4cOczrMCwAp9FBYZg/LOo4vA1hhUYVuDHKvBPfv3fYvvyWzTDlJG4z+yEx+SIotXwiULDQDZNErgjgNxazKBwsuSebHzHGmRTEwwm5kkXT/B4ZJ6v37rHP37nLMvPtijCOjop8JXGeopCC6vXp5H0+cmlvfzyCy/yeQbUZcP68A717hNCY+kGDe6M7+H2zH7+aXubr68+Zb2vXLCbCJLD3HeecWszylyASZVoLqFUIl3F1xhVeV0zYfF32EQH7FxSuQDcXdC9Gz4mm7dqU+jSs93OUADwjiP8R1LYdwvpPIk7Pt8fBeFOBu8I808Esu1K2HdfT7Soglh2Q+IkjMoFG+2wk/L+LshrhxlymvjKJyvyVve75IgZqUWBn3nOz18kBWmWOIZQNSNoetimcc9t2JQ9RcIhVfLLx2b48r4xplWfqPMYuo9Rto1SWQVC0jpFO6DoaHQ/wLahbCt0X3zDMUUH8m5C0u1RZhlREDpPqACjQZHR7Vk67ZxeP6U/KMgyReDHTmrutsziFR9V1GYNZqaHN79Nc19BNOM56biAXvkYtpBQPAEo7pDFMiqB3s5HbcQzKx0HqWkpXtScIhdQ0+TxyAyXgyZXux6X+h7Xuzl32z3WkwGJeHV1hNahk4tLErMwjkrW1I4UXPKbNWIlkPNRQCHWB/GuCkMv30uQ6DGR/wojOGND9jSmWNp7gNbiHKtlwvWVR9y+tczTx6sgSmC8ynsu4DsKnURYgIaAQgEprg2wA9KNSHmLzNVWpMYiS5aHsPWlAHTBKIEEbVWMpgSxHW1M89K+I/SzlIv3b7Oa91hLu65ZcHR8npdPnqE5M8mFOzc4f+0y/UGPYpAw6PQIJZROrhthLGXxRgLEa6iRCCPX8E6QVqvwnOS91xlwVI3xl1/6Mmp6lH/49re4cPkSVqTpIzV3HFFmCcKQ0XqDL+49wYF4DN8qsok6f3DjLG9fveACCQPlVxLmICcLMvxA4ddrJMYjHBQ0uhCudTk9f4CffP0r2MDn22+/yZvn3mdze9M1ChCpeih+49gx34FVNHrW+c6FCW6rgu98+C5dB/ZC10iRCQACKKe6hlNLh6mNjvDB9cvc6zyjH5YYVaXYu3MSeXjip5ZgsDx3Encdxu7czHo1fubES8zETd68coG3N++x7kvAn2WkbTk4MsOehQXuPLnHrUd3KH25lyaUvQHWC7BGHr5LuJcGizSbJMVdpPdWwubqPl4jcp8jH6SYVPpmO3kGSOyDNCmh0S0440+xd3yWN1bucPvZY4yxlEYC4jIaeJwYm+PzJ86w1u/xex+84ZQYJpTGnQRySk0k90BetCTqw/76JJ8/eYanm5v883d/wEYpTTtpdkqqvcKXpmEc0nMZARLAp5ipjfLSqeeZn53nvffe48adW+6eIFYTaTbJGhYpfCnHKAtZ1ra798oVkKEDjWmEFE0fG0umxU4apzLumh/PfE61Fjk1fYCJ+jh/+xf/qrMtfDT1YFc5Mvx3f1iBYQWGFfgMKjAE459BEYcvMazAsAI/XoH3/6dfwzz+kFa9JPS6NKOCQGVoxLuoBJu4NF5JuDUyVicVAGLIQgl1G2VzcYFbtRHep867HcUHd9d48ngdsR8mg4x+P8ePRa5qSD1JJy6gs80iPq/MLPILM01eCHNmOys0NpaJ8h7bus6j2eM8XDrB/71yl6+vPmE7D1yQlS0SfJlj5AyVeRU0lktgz85oHGGAPBFwW4xsZgthxuXnZMMnwNa4je5uIrpjwj8BzCVASFjXXUDu0rRdenmVyvtRwNbuiDPZSO76wHfs458cf1aNO/thtvyT7HyZexQuDV7ApqDOSla5m+69a18AACAASURBVLxe5JWXuALj1TG4cWhy3GgMVQq9k+gK75z4RIlBSRMi75GprpNfF35OOR7DdMsF3MXdHpP9hJNRwVcOTPOTBxY4EubEvYfkvYeU6SZGxoCVNUw/wvY98o7GdjSmqGOSBtmzgqyTOnYsF0CRio+/qp8DyxKyJZJUx/L6bHczOr2UOG7g+QFpJmAyr9jxCcXYIZ+RowpvekARDFyYlFLCQotnWsaOVSZQYc4KYcmk6eKQiSITgCs9C53iFQmqn1J2LZ2yTrc+T7d1kMfeDHcSn+VBxvKgw+2NdR5327StZVAaksxgUwE0Esgl8nUt1nk3mk3G6AkQF95aYIpYJJRIydMuvk2ZbDY50BzneH2GFxaOcvjIaZ4MEn774lm+cesKqxvrVdNIZMjtzF1DYb2BJ2PGBOA7MC6vXIGZXfuEAHVZv8JSl8LmywVZRW/L7LMqwj/wnHrFBD5xqZnOPOdPH5uc4ObjB9x8tuI82/tnFnhuZh+xCbi+9phzj+7wrN8GCd/rJTuNjSqBWtaTWAJsPcQsTuKN1Sj7ffJk4K6reurMEgwGGafVFF89+AJ6fpxv3r/ChYuX6CZ9cgHxWtOUiQcWFubn+dnnXiF5uMbTx0+YOrqft57c5L2rH7qQPV/8vgLGJSMgKogi8Q3HDKIYf5DT6JaMdkGtdWnFDV55/TVGpiZ57+z7nDt3zjGuIjRJhSlvxk4aH6MZ6VchcIcPH+Zp1uP7184z8Kt6S90luTzoFsz2PV48eIrR6Sneu3yeGxtP6MfVqDsJBXNgUDzp8hBvu4zp8yIiExGrgBf2H+X43BK3r9/gmx+8xX3bxU7WK/vBZsLRaIqXDh2jqBuurtxiY2OVuuTxD1JSGVVmfLbEWy3rXZL+s8yxx2WgXLaBBJn5Y3WnAsj7qQtDFEY6d7kSyo06E5tEo2950ZvmwMQ8Z7uPufTsEWXaE2O3k73rbsIeYn7qzGvUJsf5ZxffY7PddlJ3Ga8mIxpMEDAQS1JSsBCN8/zCIcbCGm+8/x4PBpvOKy75CpJwrqTB5Acu8LCQID2xJMg4v37B/ql5PvfK5+gnA9479wG9NCEtc9q9HsmORN3d13bUUy4GUQC5NLnkPt4IKWVcXVzZOZwQSRp5acm0avC5hWMcG1si0hH/3S/+NZfbsDsVQ+4forQYMuPDnc+wAsMKfBYVGILxz6KKw9cYVmBYgR+rwPbv/G3s7W/iZY8JdccFSKVFSFlGyFY2z7r0RBkZ+Pi6oF90BZoQjs6RjM3xbX+Mb272eLvd44Yka3cyVDsj6mnC3KMbpm7+r5O/ZhlGaQJt8GXTV5ScCDQ/s2+On56pcWLzCc3HK3RNzPLevVyan+Xv31vhrUdP6Mnc8NzgZ25oGVZ8oiITFTW3tA2clPvjbZdjtmVjJ2nbLsq7At0V8/1xGRxDvjPjtvIuSqhalZAt8mABlbmAyx2JuTxfwMou2/1DwHsH1P/oKJ3d536SIf9Ipl4EWDcn+uPxadVYK/EmCziUUW+ZA3KOGXbhTZlTCBgtDG6IdVLqCkTKaCmvlLFkwtZmJGHCwA5I+7JjNkQjdUwrYuBbMpVTH/TZi+ELcwt89ch+Xp2rM5Y8gPWrmHSNanqXhxWbQNejTEJ0FoAklT+VZHufKB6jLFPa2xsVU+YSvqX2AsZlpFaLaCSgW3ZpF310HOLFirToOkYxT3skapuxpZipwyOU9ZTU9CC0+GWAl0pIn4SXVcyZSIuF8XchX0WElkaN+yXycnlIcrMYaiX0rE7Rb5BK0FzYIm+Nst0cYSWMeWJ9rtuMy+0ud+53ePg0YbNX0JUwuyKvRtUFdcogolSixe0BfTcebTIMma03mG822BOnHBwpeG5kgmPeAkaN8cwb583VAb95+QoX1ldpb6fYjQFmkKAiKCJhvMWbHmLDCGNKtKSOIaBGMhkytCgIpPmQJGRJTpn1nEdY0r+V7bv17cnPyOinuuQlBC5sa6aMOd6aYdwEPF5bxYw32Xv0EEEUsb76lA/PX+LB+jpJLAFdFi3XpSTNp1WzTRQWfcmFG4mwEy3UVFPmHVJ0NzGDrJpxL+Bpc5uJHrwweYhJVSMkIK/XeOfRLW5sPkHHPqHM5c5L/H7O546d5tTBo7x/7jyPN55x6PlTrGw94+ylCyQCtCQ0zJPrO5cygIwnk5FeQVUracZEhUZvJnirbRZUnddOv8jhA4e5sXzbBdbdfPoAOxKhRmL6NqOWa6aTgD3TM8wt7eHqs4dcXL1LIVYWsWLI8Uc1glQzkhhe3XeMQ/NLvHP5HOcf3aJfFy967qwHMsDBjtVcSJmXWXS3z0gesOCPcuTUSQ7u3c+H71/g7LUrbPs4/71XFgSS2h4G/EQ8y8/PHePIycMsZ+vc/vBDRizEs+NsJAM6pTQf6qwPEu5sPGVl0GZz0Gdjq+NCAWVefKKlsSb3MYM/AD+zJCZ3OQ9OQaI1rc2SM5sh83uW+DDoc+3RI5cr4ZsBkW0zqksWowmOTR1maeEgq2Wfbs1z48KS7R4PB23uZts8e/qMuJNxaGyeuF7n3oOHrD1br0C6pxiUVSNOZ8J0S45C1RRSraqpEvUK6ts5h+aWOPP657ix8oALN6+x2e86K4SvDf1O1zVEpGlaJWGW7n5XGeLF4A5MeOh6jO8FzqMu4XYS+HkgGudLx17kuJqhvdXnv/23f72Sqe9I3h2oF+XIEI4Pdz7DCgwr8BlUYAjGP4MiDl9iWIFhBX68At2v/0eYB99E5xvYrIc1NTBjKEYoMg8SSxaKZFA8yVu09YDt5jhPx/Zx0WvwnfWYD572WRaZq/jCZWOfZnhZ5jaHwtyK7FLYEAG1Igl1LKAb9aUo7AaHRw2/uneaX67V2fesTYJhee8sb7QC/tG1p5x/skVmxIvo4QkYF7AaeI5J7mfCfLvkn52H447dps7NCJfEbUdNV3L0H//aBePCuFQDwz8G4+JxFJ9lNRPcMet/Ahjf/ftP/v7J4LZP85I7z7gw4x9h8aph4Jh4aToI21d1HNz+VHzktswdKyWssSk9N8dauQQrNxsN4YnFbapkTrgzVIv/uyARtlg2p60aZiR284SLsIZfasbbfY4Zy5/ZO8LPHK5xqrlNo3+frLOCyjI8YfC7irxr0FkdL6lBV1K/Q5QfM+j36HW28bXCl/PjPPLVWDk/FnmtIvMzN3rKa8ZomQmtU+gPSLtduukWpgn1iYAyLFxgm3hGHd09ENAtUuHSydQFjDvbg/h9sxYqq1GWMiZJPOsVs+ZkxGKPENa+n2EFSeG7UXwDzyOJamRBkyJskAct+mWTrSxiIy15srXNs60ORWV4JmfgAL7nWUZqPrPNmJlGxIgvbG6Jl28Q63WapcJPmjxlhDvBBH+00uf3765zd6ugu9rBW+8TSnp2oyRtajIjNZJAuRAvMlgdk5e+k+gqMf+K2kPYb0nCToQN71ehfeIr1iKPF4Ldp5DZ2nUfP/LdmKtGu2BJNzk1t4+xuWn0RJNulnD+yiWu37xJIg2TWp1BntHtdJwvXaCUn0s4n6hJCpcVYcfr6IlWFd4WiDQ/cYnfStLjc+sA9pLf5PTYHpKVdfJ+wuj+RW701rm8+oDUk/R2D9MdMBeN8MXTL9P0Qt44+x4bZcaeU0d5urXB1cuXpcKYWuhULbk0UwJbgfHYOAWEzHT3lMErFKadolc6TGYeJ8cXObl4iIn5adazHu/eusyFR7dZz3vkgaZlIuaLmAMLe2hNjnH27jXu9TfIfKltjvJ8TBi7YLtG1/KVYy9y+vAxvnX2Td68e5mkod24rVCaD74mEbk4Fj+1hEnBlF/n6Ox+GvL+7W1u377NRq9LT44hy2n4HvMTk7x29Hmer88x3/cw/QEXL57jnXfedHaHmelp1jtdSj9k74HDLMhc8okRGIlZMxnfvXORKw9vs2lSklhVc7jtDhh3yqXSJdgLmy6KkdpWyrEtj70zc1z3Ey49fURkLQuNBkeaDV6cmONUfZb+7Q1u3r7PVbvFlimdD38sbmKboibxqMc1Zkcn6XvKBdFdvHuL3NdkEvKX52SDngvc1CKvl/t8KWtYchQLZ1Op24BWaqh5Eaeef46phTnXeLn94B5JkTPIUpcvIfkNLvVDFEmSyZDv3N9EZSNZDuM+ulXH83xkkp142Vup5lA4wReOv8BEGtPf6vM//LX/isKKCaT6F6C6/1c2o+HXsALDCgwr8KetwBCM/2krOPz5YQWGFfjUCmz99r+JfvgtPJU7cGyJyMs62AaGkF7ik5sBobeFDnOejTa515zhUtbk+2sd3m4bHrRLREErSCkgJ7ApubCxtiDsh9UccBn55PuCzkkGfcdgyuaPcY1N13kp9vn3FvfzU+GoG3X2YCLm7SjjH9xc5b0nz9gWYJeJTVE7r2gFMHdk6i74TAK8ROpdSRmrkVQWsZdLMNXuDPDq949TqAvx6LqwpGrDJsyr/Jw0EmRzuINv/0QwvlvYT4L9jzzpO35y1yL4xJ8/YsadAXpHei7vu8Pe7zL9u+nZQu5bUXU7Kbuke4u0syDIFKaQEUHKWeJ3GWIr/nyduwy4wEROrjnoJuSJRFMHeJLkHXoUUQvPaxL2U6L2BgfDhJ/ZH/Nz+wJOt1JqbGMHW+gsQQ0Sko1tykQTmAlMXqdItWTk0dvuO/ZdmNAgMBjfIuOAlS8jmoS565F6fVTdEDRD/NigfRnc3ZfB5dVcbkm3Dnw3Ds61UwQAyWE4kluaJDvKBrESCDsujYVsBJVFFDahKAcUEsDmuLDAPTQDZDC9KYUxk5MgjQ1h4Qy2DFBqCsJ5ClMnUT6p79G1OV3xogc1vKm6XApYCXtLS0Isdc/iIbXcQm8+Ieyu4EV9lBfRz8a4F8xxoTbP1x71+M6dLVbXCnqrbbxORiisbz0nrRUU0phwn1M8wTIqq0FRBC6Y0NOZS6iW+e1lKnJgkacPXNPFKBlxJcFimlL8yqGuai0AvkiplYYZ3eL41AHGmqOsbD/j4cpjHm2sMfAshe+52fC+8iFJXDPEkwaKXD+FhHeVFPUAb7KFN96iiCBVA/mU+CLjTzx0IuOuNIfGplmstXhy6zbJoMPCsf10Y4/3l286yXUtsYwPFM+dOMXhA4dYvveADy5fpIh85g/so9vrce3aVfq2wNQj12TJhXENLKruo2IPE/l4xndg0wWWyfivtQ7NdsHzk3s5PLaH9V6baGKE5uwEW8WA5aePuff0CYPtDqMEHNy33808f+/2Zbb9goEuXZ6E7wf40lQZwJiMBFs6yvH9h3jj6nl+cP8KHb/ADwy1ICYtMgZGzn01t3zv+DQn9x5itNbiyvojPly+SbvfcSnowu7Wk4z5uMnz+4/x+aUT6Pvb3H3zIg+v3GT51k0erq26e5OMbEwysXdomrWY5ugYk4vzHH75OU596UWSSc03r7/P91ausx6DF9fwxNI/kFn2VSiahLeJ4khyA8K04HDf43BznFXb51Z3i4PTSywGY6iVDey9FeKNhI0bj7h2a5nbqkdXQz0KmRkZpzk9QTQzybEjR3jp9BnM/Dh32mt84+pZrm08pC8S9TSl3Go7pZPVIXkCphALEM7vb43MNPepFb5bW/vmFnn91c+5kMc3zr7LLRktJ5YC1yWV8Yw5Smwukgvi5qcLIK9k9eWYWKJaLhtBenO+5zPRhWPhJJ879QKdrT7ZRo//7T/+75G20s6gSHcfd9L2TwRwDrcBwwoMKzCswL9oBYZg/F+0csOfG1ZgWIE/sQLt3/4P4f4P8BBfpIRlaafsFjufoJ0ymqBjMzJTkuxb4tLB/fxRUvL+7SesPttmU+YNdyXMKiSwvvNRyryxnhPbls5z6MbqCLPteUJqkvcHzm/biCISSRQOciYjzZcmZ/gL0wd5cWKBXqh5v7vG/3X9Q85urJKGIUb5Th4r3kaRKTubdCoSbgm1UjtgwjpWVhgnkadLCq8LJHIgvALruiJPXfMh1RIstwvEd37fAc4ufE241k8B0bvg+tPY9k9n4D+Fk3cBb5XR/IeAejWwqvqeNAecUVoOpwp1q/6/ShOXRGsBq2UhCdwCyKskYjfzzc19k6nFVQiZAJlqOpCMHBMPrPhlNTTr0Gi65+t0g0W/x5fnm/zs4UW+VJ9kanMLu7FMmK9gaDuG1rpEdFBZgMp80k5JNpDjkdFqGj8yDnBbkflGKbnpkAcDVCyB58I4S+q6nKMu2qYVgHZga6d7IinnO00Kd+52x7U7dUPVQBHIrssQLahcJViVUtocW0r4VeDAtudAfDVzXcmYNMkZkK6OEM+S9m/G0fEkuYSWyUzpsCBTCX0J1pKEdBvjZSF+GeJlprIvmAwdSjheHyVAnwQVSs0j2oMx7tQO8UF0kK/d6/L29Xusr2zS7VZNAmMKSiOvnTkQ5ks6uW8pwpDCG6Wk5j5jaAd4WUGWSOgdO+FtfZcSoGyAcs0WOSaRuBuXPG69hMT0XZMl1nWiJCLcyhnFw4QejzsbbHsFmcw37+Worox3S6oRcbIWndDfUkhTZCTGH2+i66EMlCOT0XdYvMwnzmoEPY9G7rF/bo7AlNy9fpUsbTO3Z4bpvXu4t/qM+0/XGelazozNcfL1V3mmct68eIFHT1bcjPd9MwtOAXL+xhW284Hzh0uzLisTNw3RSHp4XaTrsi5ERSOKBw+/0HhbA2qbCcenlliaXuLyzWusrq0xNzPLcydPsTi/6HzQj54+QQlL22xw88EyF+7foCs18Kx7b7PTePML5cD4sdYcpw4cYXn7Kd+6c5FnXua8+GFmXdL9QBQpaca+5gSvnnqeyZFxbi0v8+7tqzzZeuYqKLHxoYE5Y3hRRnzNHSPrlzx59xYP3rrK8uMH3E+2XDibnMaBG++tiLzAqVTKLMdvRBx58RS/+Es/w1d+8gx3owF/54M/4vtP75JI47FfzSMPnApFkQrwTHM3K1xCMA8R8XJ9gj15yELPZ2xiiYvX7/PtN97i6u2bTikhghsXOyDiHBGqWIUnagzJLAg8piemOLrvAEdffI4TP/sad4I2f3j9XW49vUfR6VCubuKXkgUSU3YLTK4JPENek2R3GUmnCGUEpdIcnJ7nl37yZ1mameMbP/ge3zr/DltG7BDWedSRdPg0d2F38lBF7jJLpEHXryvsZBNknJw2RMpnYjPnhcYsLz73AleePEBvpvz9//J/RIlqxDVVq/t9RYoPmfHhNmhYgWEF/vQVGILxP30Nh68wrMCwAp9Sge3f+jXUg7fQktTcT5wc05jASac73YRNmWO7ZwG7Zy8fNif4HeXzz1c2eHjnEWG/T2H7JJn4OaMq+Eq8wqX4+jSZChxbqd18Jtn4ZRJmTuh7ThZb5hk2LImmR5y/tNVJ+UJjnl95/jVGxkf5xqWz/IMH51lWfdRoi0BLkFhOOug50BmK59NUM3ld0JpsLJ2cuRppJoA/F8ApG9YfAeO7AWmJyC4FmH5KbZzH+49htP84pvuPW2SfxprLc0US/6NgfIe3r3zpu0x5hcbdc2Vz6+ZgC4OUive+Gh33UQicfN8lfQtgq6zzgsu1NDMcI1wlGUtIXeTLWKxKflu0DCqyxEWfOVtwKK7x52eP8fP79zMftSlXz0P3Fl6xQdLepuhnxLpBIAg7lZFlPmmi3SbfjSEz4mdtQ61PNGbxWzKnWaNDsRoUOPbeiCJj5zOKH1g2084Trd053R0XJ3rTyt8vMgdJ0q9mxDs1hKPP052H/IWM3woqQJ7JKDJpPgROou4C5TIJpgtdOF3W9ygli0AaCH6B8hMy1SMldxGGtmuwG5a8a8kHkp+WkwcJerQkmjI0xmNqNZ9Siz89oDOYYHnkBc56h/i96xu8e/US608fkqYyCztwzK+E1imBvVIiSduOC3RcI9ctlGkSC9Nte+SdDv1eSZ75lGmKKqRxURlprZG56JIw3ahYYznJUUYW9smNNBxCaBum+yEnpxYpVMH1lbusk5JKd0PG1g0sXiKvKx57UYHIPHeNbQTo0RqmWXPMbSHgWJoYCNsZU0vrBG3NmK4xNz9LO2tzd/k6OuszMzLC0UNHMSbi8rXbjOaKLx47Se3gAm/dv8m55ZsMkpwggSNTi9SjiHM3rvC020bXJE1clqrMiFOYkQhqVcK8MPZynVsJXZN7UjultZVzdHYfSwcOceXmDW7euOmaU+NejanWGGNj49QmR4gmW84mc+3+LR601+hIoKHkP8oFmOfuXhRYj6BdsD8c44vP/QRZ7PF7F95kubdB6FVBcGkmNg/lAOVzew8wOz7JneU7vP3BB47ZF1o4S3vkti+uAU5MTPDLJz/PVDHCb3/j29z47iXsvS2eFSlr9QKjrauDNDJljKCHIdZi7JGvgpGpUV5/5SR/8aufY/pLz/GbD8/zD25c4EGn50LTZN3LefcTI/Eb1ehHCuo1j+ejFr80f4hXGzP49zpcubHKP/36dzl77SbbMhJSzqbWeC6JX1dhfZmA4QrIZjuNy7ofsLB3Dz/xyz/F0V/+IhfzJ3z74ltsrz3DrrXJ2wmi91CZwS8Mocx9jwrnY/dzTZwpYi/khUPH+XOvfwVTWFbXn3Hp0TLv3LjEVpnQlZGMYiuRxllaoASYZ1X2hDRnBIznkw1UveZk7WFhmN7M+dzEfo6eOM53ly/RbCv+8d/6X1wz0AVkyoCCIRgf7nmGFRhW4DOswBCMf4bFHL7UsALDCnxcgY1/8m+gH75JUAaYQYVnRIybmTpdatwdC+DMEZ5OT/H15cd87fYjHm6XlO3CMThaJnOJ1FrmTInEME3wZMSWbJh17ACVbBBFIuoenvgAZXSOckxT3hg4j7AuFI2tglPeOF995YscOHGU9x9e560Hd7nR3mQt6ZH1UsKyYl+EYddJRiewZCLRdWBcwq2EVRHKR1hhl03tZIq7CeYOsEpok/CUSpFIEFhlFd8ZF14FvAl+FRCwa+b+tFA2x7l8qg/9h1fYR5L0T3luBcYFPItMdQdwfjTPXLhKeRNhBIV1Fh+8QIhqvlcFyIXtrsLw5FEdv8ylFu+lAF4HYXb85JXnXF5VywGXBVpMmNLUCC1lA9SoTxgpoiTFb/c4aH1+7sQxfuHFQxyIuuhn12HrPn6/TZAK+5VWagUbkOYBRSYg2DhGNxkkWL1BYzSlPqnxmpISJgZlkbaKGD13gUulGx0mnK/AEVlQApIEREuSfPX5ndRUSfq1oChxhUoN5ERJ7QTY7visq+ng1agz0XtIorwkoStZi5HMf0L1DaYTYDs+bFhsR4B2TlnIrKjc+ZQFiFrx08t89LU2vfbA1VrXFOVIgZmC2lyIN45jxTPp9mSGRM9xb/bzfGswxz96d5nzt68z2Fqn7ElCeuB8x56M35K1L8DcpIShjPHyKbKQem2C0dE6ab7JxuYGnbalSEIn5ddlx503qz03lcCKNt1voMK6UxVYk4Hfc+MD/QT8QcTe2ixHZhZ5srnG9UfLdEld6rhrbkj/IssxktZeSr4AWGGiR2O0hKD5hlJAmjC4MsZK1CgqJOoG1LYU8yOTNMZGuPP0EatrT1xWxBg+h6cWWZrdy8Z2l2bsc+TgAve6G7y7fJOVbociLR0IPb54gEYYc/7aJR5urKFi38mspVEjmQKSa1C6bAEIZL1Lg09GpuUlUbdgvG05OrXIvkOHuXr/LpeuXaPopqhelRMgKyeoRwR1z9W67+WUDd/J37UklIsioBph7xpVYd8y3fd5aekoc0uLfOvqOS4+uE3d5SqACX2OPneS54+fZLC+zblzH3Dr7m1SCTHTPp419LttSpUwXjd88fBh/vzxV7n15jX+n9/6Gk9vrtFIQ6caatdKfFVSS6U9FpNrEfmkjh2uS8NSRqVHPsf2TvFnv3CU537udW4t1Pg/713hu7fvVN4bv6iunlS5gEdRx8jtoVYWnDExf3nxKJ9vzLJ67i6//4MP+MO3L/JwkNBTckcW/4qHH0SutgOxDkkw5EdkcqXGCZWhHoZMHd/DT/31X8GcmOH7dz/kwcpj+qubtFc2XdNLcgQkwC8UYB9m9EUx0s1o5YGbKf+Fz7/mBOQXL37IzMI8o3PTvPfhOS7fuuGUVybwnKImkwyQQYKXyXFJQGVB1vIqMN6su7nzUabY0/f44p5jjM/P8PWL77BHjfDb/83/6rz0Lt1DbmtDMD7c6gwrMKzAZ1iBIRj/DIs5fKlhBYYV+LgC3X8qnvE38YRJyzT9Qcl64dMdmaec3Et+8ADnVcp3njzmvUePubu9TZYJs6ZJZSateB37OYinVUZVyfgn8X8KGFeSyB46WbT4YyVBWjzchSc+4hI/DCj660RpxoHaFM/H0xxWDQ7PzLNwfD/9hse9bo8b2xtc3Vjl5qMHbPa65LFx8vM0kRRuYT0rcFpJ0K0bdyaseBXiVsmfd8eSCej9ZBhb6STdAtArKbuAFCeB3k1Y32Gu/0XB+B/HiH88Iq1iu38oaV2C2xwKFxwuAL0abSZzv90caml+yPG6qCLxnDtU7ryWxv1Z/OWl89TLBtvVQY5HZO4CHOT8aPFlphSZxpOmieeTC0D2LaqmCWNNTRomWY8JbfnivgX+/KmDnBnzaXZW8TceYTafYdINtEpJhTmUWusIY31sv6Ts5fg6JWxk6FYO4UDmQblkezkEZwIQ37OAcWkqCKvlvN07x+xmESdYkZ7vgnEl3uFPgPFKjwouqM9F7e3Uqhp1JzUoMmlQ1PDzOroXYjcM6ZOSzuMMuy0NKM1ga0DRHRDFPvFINRZLRkWVvR62s+3S7sN6QDjmUTQTytGEYNIQTAq481xDSOwSaTjH3aXX+Vp7jH/45jWu37pHud7DDkTFEbhrQMC49BT+P/beNMiu+zzv/J39nLv3vqAbjX0HSALcKZGSqI0uLVbssq1xpMRx7MyH+ZKkXK6x58t8naoZJZlkMo4dj+1U5F27OV+m1wAAIABJREFUREmkRVEkSHABARA7Glt3A2j03n23s58z9f5PQ1LJllyxpMSyLlgoEgS6+/b/3ntwnvd9nt+TiB3clfy9QA9D3Mxmanw79YEycys3ubWyjN+xIShLsTR63lSd19IkkNopuWWDXgG7Bq4I8gwrb1MKW1jNACdy2Tu1n1K1wunpC6x2N9TmOfBFeOWYpkC3pFqrYDgIXC+vuuiDZcyqNCpIA4Js8UGXIYorPeNgbuT0Rw5Tg2NYbomrc7dYaTfRopxyJ1d08X1Tu9m6Ywdew6CVrXJ65hrXNlYI5Uw7MaUuHJnYRcUr89bFt5lZnFe5eUVON1I0EeM1l0wiDZJqEPEpYlwGR1lGyc8ZaOVq6793z15OXr/C6+fOkoQpVizgPqnpEheGjmZIbzloNQfKAoUzpaCbLBMRLdeNTA04nMzFWwjYSpn7Dx3hdrDBy6feRAtitoyOcvjhY0zt283C/DxvnzrF/NICkQwy/JAoFai9janJ4wvoMzKemNjKY4M7OPXcSb7y4quEXR0rdQhl8CHqPvZxBUinQIJigS/q80rSzS5AtixmvGzwyGSNx97/JGM//zQvlHP+86uvMrewhG4nRdwhsZWjJFUd8dDoBDyqlfmZxhZ2JR7zl+b51unLfOvcFea7XXwZgWnSDV4MIiWW8G3QpIJVbtZAGoqPjpPkVIaq3Pe+h9n7oce4W8l56/oVbs/eJlxuoweGuo7YuoUrEQgrwk+6ON2MSaefdzz0CNsP7OW1t9/irQtnGRkb48ihw9TLFa5eucKVm1e521ynK3MXx1JDRKMb40RFTaKCHQrFvlbBtmzcCHYbNd6x4xCRqfH5N1/ivtokX/qtf1+4YmRGp5bqmxfRnk29d8vTO4HeCfwITqAnxn8Eh9j7FL0T6J3AXz+B9h//U5h5TUG4gighsh3i4S2kOw4QT+zhq811Pn/tOucW23SlzzkRYbGB7QckuqbEX9aNyXwRPKouWPXxZiq7VypqZQQIZeYkmmy8TCp9VdUV3Wk3mdTLHBnYyoONCQ5rVcZ8yRnGZI5GXNYJbZtuf5XFmslrd27w8vULTEcr+DUTPNlyRsUgQN1VKurX5uZbRJmI0GKbeq/GSCp1CjGu8OpouVCiC9ibyh4Xhl8E7FZsxjdF8fdstb+7b/wHva6+31b8Ox9fYNS/LcaV+L6HIPpOLY8ILRHlsj2XJbgSrpq1udkrtpcqE7/Z6KYy5KoOTL5fydWnxS2pAM4yGZhIEDlW21FDlEoi9V0lUtclLWto5QyvWgw9JFc8EoUcrbl8aN9W3r9nlC1am/TODbS1m2j5OkGeEGgZumnhCh080DDEQi+q287QvAAcWdfKhlW21rLplJMOi2GD5hTd8cqmULxmiu8pUJZdGUCo3LcaQIh42ATf6cl3tv9yRlJ3Jj8lZC6gt8RDi6voQlxvOYSLKd35hO5dCBahs2KSd120bo7RiejzTCoVnSgP8JOQjsrhapSrLo3BMnafRuS2ScpdnAEdczxHH9LJxZecpwTOENe2PMpnlkv86Svnmb96F2tVLNY2ccUlLYlXI1TbaF0iAo0Kup6ht9YZcxscPfgAbtXkxJWTXFuYJ4nrEFbQEh+DdQwZOogYV8R5C8NooBl1EqusCNZ2uE61s04tTBmtjrFr90EldF45e5JuGhSukShVtXmxDDtk36xapHJy14C6iz5QxqzYJEKij1JMy8R2MmI7Iwoj7GbGsF5hYmCIJMq5dnWWtW6AoXmUujp9ocXk4KjaIlcGLKbvnufM0i2WzAyt5GF0cwY7Oo+P76VervLN829y/e7tQow7UlsoAyFxJziknqFs1JbM+QRoJ7l/XWjaGvXVRHW779ixg3O3Zjh15TKiZ81IXjIyHBJkgkDAYqg46P0lVZUmL7VYXv/yOlFLVOFQ6BixjrcQssW3efT+Y9hDdU6ePUNFs5icnCQvOdxprXBl+gqrKysFCNEWOnpCFOcE3QjdtnFsmHBt3jkyzmFzkDe+9jrPvn4SPzTRpKGiZGPVLJLmGm47Vg4i39bwjQTD0PDIcCX7nWfsGijzzok+JraOM/lz7+PWg/v5nZNvcGr6CpghQdZRlXiaDD11U1Hux4KcZ8ojPGk1cOZbXL+2wCsXpjl+5RpraiMuyPMMPcwVTUK1H4g1XQYLuoZpG5iWpSzswsvIwgDb1hjcOcITn/gw9sFJXrj4NtfnbpG3E/QVoYOY2Iatrv9dOqrNYdSp88jUAR5/+FGml+7w/OnXuLm6gGXbbB0c5dFD99FfrjJ9+RKvnj/NSuxjDjTUY0vW2rjioJCcflkj7PMUU8AybJXfP1Qa4Yldh1hsb/D5Ey/y2Ohevvzb/0G5YdSl4bs24z2aeu/Op3cCvRP4UZxAT4z/KE6x9zl6J9A7gb92AtEf/ROCq8fZ0BzW3Trp1l3oRx7gRr3G125M8/z0VVZaEVGgEbQT0q50ywqALYBc/i05ZFNtLgsrcUEmL/q8NVKzAJHZpmwQbbWhki1jLcgZCXXevWMf7xrfza4Ng6HFgIaQhGTDqFZwIupzkprLxtYapys+n1u5yDcWrrAmLUiVEmkUYbRCSt1U5d2FktyRHLlnbealBV1mKiiQZMmlozZOZNtabKQL4af6bxTNSMBSslkXH7wId3W7/kPQeL93o/69vy5swEVt2t/043v707/3z6hstQj4TVGh/r25/Zehg3RGS2ZarctFfKtatARdLOCxDDIKe7UuMQUpwNYd1YlMSSc1M2kqxzQ0XM3ACSImHYcP7J/iI4fGOVhOcNbnyBZvYvhL6EaXRAvVjb1lmkgyVfLGhoL3Oeimrc5VrWO1WG291TTBEmEeK6u5bGiLXLgkZ82Cgi4RCPVT6tvEOl3Q1nX5XDKBUQC44uMSecwCMdOlK76MHsjPEppfIb6tE87E+CsG602LpY7GnZWUlbVI5W09TaPftKjLDb845fOEKOmiGRmlUolK2aavz6JvCDR3g9RuYQ3bpCMGwVBKVslJqzuY7n+MP53R+Nxb08zPzmM3u0owJW6FpJSS6fJrh9y2laCraRE7wzUeGBtj/9FHuZlHfPHNV5i9u4QRuFh+WaUucq1NbgWkbkJeFQ+xR84Qut6vbO+CTPS6LYZXN5jMLB687wEaU7t47tx53rhyjjgK0MIIwzTJZNiRJGo2IuwA1TpQtkE24zUPvbxJtRe3i0AAHSHxgbm+ylCasGNwUG21r966w8ziOmHkouflAigYdHGMlL6hOnq/w6odENqm2mpbiYG7ntDfNTg6uZd6qcKJc29xefUWSc1Ck4GADCdsHbNeUptx6ZO3ZOOZSytD8Q6o+FBZDthaHWT7rl1cvTXL+elp4jBGi3OyOCeR2IYI/JKuPo9A6cR+n9k5yhEjLzMxmcg3lhqYsYnr69T8nH1jW9m/c5dy20RxwmJzjcs3rjF355Yi/ueepeze8vGGZpB102IoaWq4rsHRWj+/dOgYtbWQZ//kq7x0+hLdTLomcuKSmJBijGaA15WBk0nkWSQyqEkDKrlJX6XKtorJdr3DgQGL3bt20f/eJ5g+vIv/eOY0p2/MqRy/VO4ZuknsuWSGgRflHM49fn5kJwe6OfMnL3D66h2+Oj3NtbWmGjjK8EWAharEXvgMsp3PBYiZi1Mc25G6N4PaQAPPNAgX1siigP37Jjn8zBPkj+ziM5ff4sadeZwO2Bspca4rIZ9YEalEL1KdfY2tfPSJ9zMw3Mef/dWznF+5RVciRZqGl2iMOhV2jEwwPjbG7J3bXLl9k+XUJ7BzErmuS9xJnAYy4K14JK5Q/Uxqoc5Dg9t46MARTl+5wAsnX+Fdex/kS7/578hk+Kr8UIXbSFd/j8gAr/ejdwK9E+idwA93Aj0x/sOdX++jeyfQO4HvcwLR7/8a69OvsFyuoO0/gn7kKKfzjL+YvsQLM9fwEwM9MshaCVorLgA7WUaUBUqo5ML0lY2M9IfLTY/QoQ1dGYaLzaf0ThvKqi6QNsOzoR2w06jyvu2HeKo0zo7IZmg1obERYwaJ+rOylVE/OgFdB24PWVwc03ml2uZz8+e4mbXIpIe65eOluur9lQx7ZhtEkgMXUrVhKmiXogRHAthKim2f2DQNQ4nGTKBHctPmiPgoqp2ESizbffmeCqL33/3l87eJ8UKIf/8vIJvwH/RDxLja7W3S4RUBvgiTq38rMa4y6Wrfr/LpqqN8U4zrfq5qqqSUTs9tMlEXlg6uoUSLZLt16YUXcneuUcoytmgpjw1XeObgVh4bLtHXnCeanyb153FKKY7YnQXOJuFXeS1EKankjkWUW3KusrYq+sIzhNIdoSn6XhFYLWL0YlsXUrSDLhEK2ZpLsFY62ZUYT5SgUltlEVaZyBxNAfsyM1IDBCOtQrdCvm7Dik04m9OZjWiuaNxt6cy1UxYTm5ZU7wU+dpZS13TquqlEiAj6MAoII18Bpholh63DVfoqKZ3wNom+TmmLi7Pdw9hm4YyWoLGTc9X7+eMZnc+/dYXbt++itX1Mw0OvNEg86afrInDy1LTQXZPBpMu7hl2eue8+RnYd4OW78/zJ8ReZWVjCCEuYfkk1suWGdFGHZK4I/4TcdsnzfgyzH03EWBpSWl9nYr3LA4NjPPXOd7Oo6Xz6xW9ybeE2SRxiJcXrTajb8j4WmSJUfenkFjGu1Vy0iosuz79sjlXkw5CuBYX9LnW6bLUtDk9tU3C9E2fPcWu9g2Y10CWXL1v3NFCVckLpzso6SV2AcFWwbOzExF1NcJcDDg5vo7/W4M3LZ7m6Pk9Wk/NQWG8QK3/NJS8VNYbCoEgFDKncLLkwAamuhGxvjLBn/36m52Z4++Ilul1fEcplAKdeTLbkzFMSR1ODBq3uoJXEpi6vP3nFSCuBWPFtXKOM24V8qcWwU+bY4SNUSiUuXr7CzMIdWkFX5cPlNZ1ZBqlrFsGIKFZDI1sGLK6Jbec8UunnZyd3E1+7w7N/+RxnZ+4S4BHkOYEj7AQNN86xuzF+yydUzoRcjAFUUo3BWomj20bYX84YjDeY2jZF4+nHuP7APn7n7bO8OX1D1QFKlj/RdRLXRrddGqHGw2aDT24/xJHY4vyLJ/iLbxznpVtzLCskgoYuDgN5n8mwU5ge4prJc9XjLplvIcw7jk25LIyFGDuMqboyhKoy8fghyu87ygvLN5mevUW+4lPyxRBuqFlZpAekROr5OrBlD8888TRLqwu88NZrLEQdOuLskNddmFJKNBqWdMBvZd+B/TSjLq9fOsv04hyGZ2G6NmG3q9oBDM8jdUws3aYe6jw4uoP79h/i9fNnePnkq7z3wKOFGFc4vnv8D2lSkAvjd5xGf/cree8jeyfQO4Gf9hPoifGf9ldA7/vvncCP6QQW/uu/orl2mXTvAfy9BzmTwBcuXOL43E2W40BV1mhBpkBWxkaA3g2VFVzdyFl6kTMWCrNsKUXECYhHwXiKbbMsQQ3dIBFyuiG1NAajocn7RvfyC0eeYGIlwr67TjXIqWgmcZIQZime6yphbKc5AQk3tS5zwxa3p0r85cwp3libRfhbruMqCFXkB6SGQVqylWaTjzWDlP7IYtioMOyWqZq2kr0xGXGe0u12ud1eYyULFE08UWRxIXGnpHKDrm7ivmNV/1E8BX8te76ZB/9+n/tendn3/f2iyGfzn2IrriB19z6g8LSrb6PYJ4sdX7aiGVkcY3ZSzFC2YoUFPBEcgNwwS8bW0bBMOUy5ydbJSxVMx8P2u4xmAQ8MN3h6zwiPDrhMhmt4q7NY3UWspA16F6q5EixqnmBkaFJjpOLe4pwwCiq6VJIRFjZ6GRSoCLhstoqsfyY288QjjzWSQGznss0U54LY02VokmCYinsupebqNZYKK1oW5YFLvuYSL+ikCxbJHZPm7YzltZw7kcF8qrOgmbQU2T/EzXOqeUY5z7AlEqBlxELkT1I10GnYNuMlh35DYGorlGoZ/buruLtc4tEIvU8jqU3ydvU+PrPo8YXzN5hbWFYDJZVz96okptjyfcVnkOhEzTY5UNb5+YOjPLl3N3l9C8/O3OYPvvUiM0urWHEZzfeUG0CzumR2TOZm5CXJHYtQ7Ucz64qOYKYptdUN9nZzfu6RJzl49CifPX2KP3/jBM00JA1DbEHdZ/J9xZskfxGGhtr0KuFbcdHk31IJKLMUtTGVqjiNrOlT9UMeGJvg4QMHWVxY4LlXjnOrJYKpoXgBMjUwzRjNikj0mNTRMepVjGpZVe/ZgU65CdX1hGOTe6lVarx45g1uNhdJK6YS4/I6kdlLXrGUgJZaNlOeUolebEIVCzEesWtgjP2HDjE9N8up8+doNdsFKV5t0oX1pyuWXyYpgrIJNaeoTJPcuLwERU6nKUmqY2Q2dqRjtWKMTsjk8DD9/f1cm5tlaWNNXRuECxCGobreaTJYlCFVLEBEA9srkwlrwdF4X/8YP9s3werr53n+888zu9ymnVm0NfDF8i/XzXaIFaSUTANH+sVrFrWscPrIRvjIjmGOjtcYdkIGR4Yw33GMq8cO8jvnzvOt0xeJ4gDTk2oxjdy0lftkJDR4f32CX9l5PwdCePv4a3zm+AlOzi+yFkK41iXo+srun1pSFaYXQEWp9osSqq5DWTcw4hBNQGpJQtU0KDkW5eEqu555B/a7DvOlG+e4MndLXT+EGSjvWfl7QAYfMiDzDIv79x/l6ANHOf76K1yeua6y6b64cdTGOocwxghT+q0S2yYm2LlzF2bV49S1i7x9c5pUBne2uDhSNGkOsCQCYzGc2jy86yCDW8Z4/sRLXLt5nQ8efpwv/ca/lfK9b18qVQTjnvvpR3Hx7n2O3gn0TuCn+gR6Yvyn+unvffO9E/jxncDCc5/CqCbcGRvni3eX+OL0dc6vrNERG6usjpfWMf0QSzKuQUja9dXNrmm56uZTLISpZMI1uVHOiyokVSemVrXYYh0WISgcplSnv5PzVH2KX975MAfNPkpzK7jdGFcz1Saka4KPUI51iRqjJUL+TWkR0xkqsb6zny+tXuazs6eZNQK1wVY3dbl0W7si61Sd1bBZZswss1Wrs8WpM1aqUXdLBbXXk5txi04UcH7mGtfXFphuL3EraipBopumskmKhfwe/O3v+gx8d3+4fI7/VjGu4Gw/YDX/7Yqve73kaisumemCFn9v8676zMW+KdV1ciMcp6TiAAgyBd6SbL9s2cWVIPZsydpqlqZmKqqWTjanngeVCrpszfSMSuKzjYRnJkb5yNQoO9Mm2Z1paN3FcQMizyc2ArySiVsRUR6SJNLlZKFpHmks1moR4BmmLl3Zkn0VrLQQlQNi6ZAXOntgE/vifNBwHQ9PRJUVkmq+6tY2nEz1NIu1PdctJexzPyfdcAjmUvxbCXqrTrpRY+luytxywEKis2F4bBg6XSkxE7K1AdU0xY4iSELSLFLWank1ihW4lGnUo4BRK2Oi32ZoxKU8ZWNNafgDLbRaQt63jYtDD/LnSw5/euoSc4urGOK2EPCY5ZGZMeQ+ju5g5yljZsaHdo/w8weHmSiV6Nan+PpSl//wtb/i8twdrLSMFZWVy0SzRYxnZJKrLifk4kLRKoL5Vg4ON4iZaEV8YGQHv/zBn2XDMPg/vvAZvjV3U/EV5L2rdyVaUlQNCk0/EcBf2UGrCNzMVjR15W4RAaRA+/JO1FXnubnRoS+B997/MId27eetM2f41smTLHYCstwh0y1SIya3pXc9RnV0qciDp2qp8tzEC3XK6xlDgckTu48opsCzJ17mjr9GVjUxXFP0LamVk8kGu+5him1a2c6LoZ/8U/ahsZ4wVRtkascurt6e4+1LFwmCEC2R17JsfHMVZdBNTYlxBYOrypbexSjZajAkBH2x6xsySEgNtFDDlYFP02egVKZcrzKztKiGd/Ij7gbKgSNCT85fQfASg0SGJY5N4qT0uRofGpzgFysTNE9d4vXX3mK5FbPQjVhJY3xL4Hs6WRBjJjl9XolaucRg1aKRRooUb5omWwdL7KlpjJgJXn+d8NEjXH7kCP/fzVleOHWeTqeFJlA9GSpYDoLL3K9V+Z8mDvALwzto3F7izPETvHD+AtdaXdb8lNZyk2a7S0vXaAu9QNcp9xXDnOZ6k6rt0GdY1PKcOjkDjs3U8ACDQwMYY314jx3g6qjDn7z5ErN3F7FSUwoBVC1aLDwKE8qWw2B9gKMPP4IrFZUvv8DK2qr6ngJfXBMFYFKGIAL9FGJ7CZMjO/fyzscfxyo5XJi9zvmbV7l2Z44wiRV135ZqsyBlFJdHH3yYqO7ypZf+iuWVZT548DG++K8/pTb0xbVOcuO5mB+KGFLvR+8EeifQO4Ef8gR6YvyHPMDeh/dOoHcCf/MJXFt5jtNLl3ju5hzfnLnL7WairMGOnxGurtPprpAK5Uso2LJxFNKu0KlVxthWAlyyh4YlN9EiwhU5p9g6qf8utudio63EBvsCj4+P38+Hh/Zhza5S7qbULLHb5nT1jLajERgFFd1NNGWVlu2s9M5GrsH6RIXXy21+/+brnEqW6NZMtQk21yMGEpPtXj87zAb7tDoHnEG2BSUasYErC+I0wc8StT03qi5BFnO7rnPTiXjh1gVevHOJZX1z61UUZBWZ8R8hjfd7xbkMLX6QE12E071atr/pGVSioAi/f7uGTQn4zX7ye1EBEeGSFzUyTRqRMKKMPEyIZdiRfcfmroR3nihBrg5AAdFETKZk0rdUq6LVK2ojl2U+eddnr27ykcEBPjLSx748pLJ6FytYJtbXCUsbWLUEx9FI0oA4jjD0EpZRJ09d8lTEs6GEtiYW9Cgn7HQJOm0SIYzrNiWrpuBgmuao11im+6RGC7OcYFQzNKWeZAghgl+gBKj6snTNJbwREtySfPwQvj/A7ELE9J11FjoxgdqkC9tALLoZngblJMWNI3QhXiN9yQYdGSiJjTdKaIQh28sW20fL1AdMtIEcfUtGPhpgD2QYg9u5ufWd/PGSxR+8eprZu8sqmotjklklRSRHD5VFuZaEPDZe5RPHpjhWDzGCiHDkGF9dM/g3X3uh2DxGJlYk8QFxK4QFbdyxwBMwmcRBDGxDp6YZVNs+R70Gn3zkPRw78ihfv3iZf/PVZzm/sUoqtWRRrJwtIj5VtVWWKsGistQ1GbTY5I5ZAPpT2Zxn6JZU1cWYzTX6w5CDg2M88873U64O8aVvvMRbFy7T7kRkMpWTWIgVEasNfqRI8XguuetJEBnDcCjFNs5SwJRR56lDD7K2tsEXj7/IsrgpyjKQk7otocVrpDIdqXlotoEeZ0pcZxIf2RTj/c2MHX0jTE5t58KNG5y5dIFYwGSK+yAGAIkwyExwsz/dlQ51E00gdRVbWeEFbijxFRkUaLnQ5U0l+ESMb+0fpNbf4OL8LIEM56TKUYB24h5RsDNZKjsYkQxsZFhikpQzhjydf1Qf5RPeGN70bZZn7+KHGjMr69xoLrEWt/EqJSpelZpXRlzrYbuFk3VpJCEjTp3+oWEGqialeJVMGgvqVZqPHOL84/fz6aUVvnX+Gs1mUyachd3etGkkJu+uTfC/HHiUp4wy3VPnuHnmbebbHRbSnLsbHdbXWrTShHVTo6MbrHZCOklOu+uztrquzrmW6xweHuSBHdsYLTmUtBSvr0G6bZTo0X28mK7yZ68cZ229hZ1bRQd8FBIRKz5E3aywZ2I7Bx4+xoW7s7x57jRJEBZbaiGlS/NCKEM5ucAKH8BQjL1qqrN/fBt7t+2i3t+nmjLmVhaZvX0Lf3WDZhzgpPDgxC4OPniU0xu3ef7NV4jSmKf3PMSX/+WnNsGWhfiW93VhUO+J8d79T+8Eeifww59AT4z/8GfY+wy9E+idwN9wAl+Z+wJ/fOLLvHD1Out2Gc2sQDvBbAYkqy1FT5cantzOSQ2xCcdFn3hmYuuu2gapfLXUVclWWmqolBoSsrqQkaUCrbiB3pK4vN/dyi/0HeBIWsNZC5TtUIjsaRTjkyqqsMoGagJ7yonKwqbS0Ntys5exNuxwY3uJT6+c55vtWVZ16cMOmeiaHKtOcGxwG1uyEkMdGIotGr6hYEGyIZEb6A4JscpEm+omLh6osjbkcNy/zXPL05xp3WY97qhliinVP4oz/aP78d8qxv/2r7yZOb/3IO9VsW1+oPp6qme96GAXMW5nsukUBZASSY+vet42t+liWxXwngLLCehKtouS8+yqbmanrwG1MrGIay2hnJpU51fY21rnHx/ew4fv20N/Z5n27fPE+SrlupCYg2IDmYrdWwjwFbSsqgjuSVOnsxLRWg+IOuJqkMcpFGVZqFq4poYjlGajogj9URbRSVaIrVXKA+ANgl4VivvmZlxz0FR/l0W64sKtjGg+p92us7xR5dpCyLWlJqudiDTTxY2NkcvuO1cAt0qaUxKQn5yfntM2oGnqBPLYw5hhYJurM1rXaQzblCYdjC3AcBerFhCXRpmZepLPdfr4o5MXub6wqECHqWxmNQfD1rGMFKcTsMe1+CeP7+aj+1xKy+eJfI3WxLv48zsm/+nF17m1LAC3VFWvpUKNdyKwXbA96b4qAId6RpmQoY7PQdflY/cf490HHyY0+vijE6f49GtvsBAGdNMIR+qswoQwDJRNXbEJHRGnIsZLstJUADIRMVKvIBt9ETNp0MJanGGfp/Ohh5/giUffz+2uxqe//i3ePDdN0IowcRTAMTZDEi8mL6UKwmZ4bkHoF4aD7uCGJvZSyJHBKd5z36Ncn5nhi8dfYC0PyFwNQwZ7MnCwchIR440yumSGv70ZV/0MqtpssKVxeGIne/Yd4NSl85w4fYogiAsAo2Ts1Wu64PZrjk4mOfiKhV6zlRgXh4FQ+4kjskCmdTaG4aIFCWx0mKoP0D80yOWVedrdrgJLZn6ocvEiIiUSYUi/uDg8ZKgh165qzkhJ4+fcfn7FGmHw7hpJt4ORu9xZX+fuh7tJAAAgAElEQVT6+l2WOitYpoFru9TLdTwkjhHTV7Ho13OquGC5pFETvbmAkYkNoMzyw4d449hBPr24xmvTt+i0JA4irAUZkGb0+zk/O7qbf3nwUQ42fdqnTrE2O4OmO3Q9j5Uowo9iWqQspiGrYczKho+fG3Q7Ie2NNmYk3ATY1d9g/5ZhhhwHLQpYQyN+YC/5zzzBF5Zn+YsXvkVrpasqLMVdoWkJiVjU0Rk26jyy5zDDu6f42tuvqdo6GaYSRCqXbhgGYRQVTI7NoncR6HKdHrLKVJD3vcX45ATjW7cqd8bSzG3VZ28mKU9s3Ud5fIiv3HybC3dniJKYd+94gGf/1ackCK+udTLgVGJ88/r3t19He3+idwK9E+idwA8+gZ4Y771CeifQO4Efywn82rP/O8/dfotF31cd42ZmYbQz9I1A3ZgJ2kh6vGWDm0lfeBwrOrcIJM/xSAyxNWckapMond+yTdMxNvPXkrsWO6dYjw/rfXxi6D6eTkcYWc2oWx74Mel6Cz2Q7K9Aw0z1U9XtJDlpCTTPUhup0IbbAxqXtph8MZzhucUrtLWYHXaD99d38kxjN1MtE+32OqVmQikuaNzFmqSwzYvYEDCVArhlObe0gNk6TI9oHNcWef7uRebay2qgIL8vlHhVcfYj+vE3ivEfwBdSX/oHfHklnFRPevEA1bJJVZyJvV3+W3DRBdFeNYhpUmekSc2yeh4TsXRvVqupTaJuYko/kVqcym5Y3A4yXAnQzESJq9wtYbqeAru5ScTA+joHU5+P7dvKBw9uZai7QDx/kTxbwihnyroqtlQ9MVXfN6FH1jaJWjms5iRrMZ1mTBpa6Crcm2EYKa6r4zlFxVmrk+HLUKVkolcj0tIaRq2LM5RTGtCwJJtuOmSGo7LvemCTrJbI7xj4t2F13uH2HZObSwm32xEbYh0X6aCJ20M6vKEk22WpMZOBhSK6Q1vPWTdzunmCneWM5TljWcBAKWFsqk7f3gbmRIo+2MEsB7T0Oje3PME3rZ386fkbnJu/RZC3iITYFhmK7uxqCdtMl2e2beXjRwc5VL6Jdvcisd7P7cF38elbHn9w/BSz87OYsqGWUYE8YV5KZlXIzJrK84vNWtcDGsk6h7KMj+7ewTMPHKGvOsLFDZ3fOX6WL791gVCTYUKElWUK4CbuBCHda5ZR5J4lQ11xycXKLo4WcQGI4TdJycIQq7PGeGeed080+Og7nmLLrqOcWc34Ly+e5NVzV/FbKZY8twrMH5CWUjlM9X6WrWcmgt92sC0HqwOl9Yxj47t5bN/9nL9ymedOHqeZy0Y9U/Z4UwYC0rYnYry/omBehmhseU0KwyCHcjdnxDe4b+se9h88zFsXz/PKyTfVhlcB+TNNNTEIh0CGO7K4zz0dreqgNQpbfi4CXbrQYqHxC8CweO0QJOgbXXbUBxkaGebswhwdvxDjSbtL7kdFP7k4FAReKYoyE0BhSlxKGfIyPmZW+RVtgC3z63hRRFnz6KQJq3mLdrCBIWwMP8K2PRwcxRirNWxK4kgJTTqZRh51MCKh9ifQX2P5oUN8a882/nBmgVPXFsjCDEMgi1pE5gdMJDr/eOsBfn1yH2M3Z2lfOk+2sYatOzQti04u7QgpvpGyIejExCAIUsWDkO/byAxqpktNGI7+BnbSxZbBmFUm7O+n++gRbj68jz+8epEXXjtNvpqS+QkxAaarZmtqM71NH+Tpg4/QsVO+eu4EfhqrLvbEDxQ/RJ4/+bukaDGUv1diKLmYtkPdLlE3PGXfF+p/tVZjdGCIsXo/SdmmFMNEZDGzscTnpt9kPZPoS8y7t93Hs//63ykyvbrubYpxVff4Q7Rh/Igu+71P0zuB3gn8AziBnhj/B/Ak9r6F3gn8fTyBj3/2t/nyjRN0E6mk0TBkJxjKBighF3J66IKAs8IUO9dwdEuRpVUlkNTVmgmxlpLkqcqFizVVEyCU1FXpOY4s8AxbbbmfrE7xz4eP8shGGW/JxzItOt0u0Vobx08U3A3LLABsea5y5IGTYFdcbN0gK1nMV+FiJeSs1ebNtVlGK3UeG9rGkbjG0N0Qc9VXJG6p+YlEfMSKE14QuuUxC5hKSrOkbjeFZhZxww2Z2V7h1fI6n7v+Jjc7K8pmr0BnP24xLvemP0iMK5/t93/lFHOCoqdcie3vEuSKqJ4WWXBVZSUKW8johohQCfJLXjxSy0ERLoqqrBmYmoji4oGluk0iN8t0sctSPeWqjLJnlEg7EeX1Jd4xVONn9k7y4IjFMMuU27O4yV10lknVdtVTIjsX6nLXJO+4BKs5a0tdrOUIp5mTxg62WcOxJFssAjxQglwzfWWZ9yO9EOMVC2sgg0YTo9bBHoyw++Qh6aSGZJYtdN3GkP6o9QrZXYfgls7arMXtGxozSwl3wpT1PJWGczRTDNuFBVkssNVMp4qBI930hkHXzFkhUWK8ZOiMZynDQZNBN2ZkskJ1dxnGQ4zBDuW6OC8a3Jx8J2eGHuIL1xd4+cYF1uIlUqmgCk10P6CcxDw5sZ1/ev/9PD64Sl/7ZezuHQJtiKvld/LZ9VE+/fpZrl27iJ5H5LJBFNHlSQ1cjVzEuC1DIhEaHbYYLX5pxzY+ed9+xmydUPN4YxU+9Y3TvHR+BtN2SfS8yIyHUiGXqSYCXcEWDbKyhV52CoK+yvCLA15Xtvys41MPmzzgdfjYvjGePHgYvTHFa2saf3TiAi9fuEHQFiK/vGU0citTYjx3CjElPdyKjO66GJhkawHVjsbDWw9wdPsBzl48zzfPvq6GalJLlyO95uJc0UiEDdAvjAJDbWClWSDbrKmq+jAWWhwa38Huvft5++plXnnrJK2OT54IxFCAb6l6D8tbKJEXuaurvLjeV1jyhYOgIIACa5S8eGYrMafFGfp6h719I0xMTvDm7FWWlpfV8MoQV1AsvfcFxDI3patLjUvEpU9eSRgu5fycVeOTWYOBmXmMZpOq7qmBQOgmJGkXN8sI/RDbLKshVSh5ayfBSiKM3KODSRr5uPjoZQOtv87qg4f4+vgIv3vhJuemFzBzE9sziHUBraUc9Gr8811H+Hh1GOf0GbrXLmEGXbRMZ1WwhpbEOFIiIyVULADpks9ZC7qkUU7dlS29hhUHeHlAVd4bwm0wGkRjY9x5YC8ndg3z+2fPcO78LHZgq78rEjNG5qpRSeZoJvusUT544BGuLMzwwrXT6vUrgE0VJ5LhbJap10YUx1iWieOYahiTOxZOuUpfuaauz8KMkGGukxkMOGXSssWIXeaQ2WApbPOVG2/Tko9LYt6z9QjP/sa//44Yl6uiDF2/PaL8+/i3b+8x9U6gdwI/SSfQE+M/Sc9W77H2TuAn6AQ+9Pnf4q/mTuLIpiyKlOiIhXKd2nixS5o6ZF2oZw5TlRG2DQwzMlinOuBiljT8js/NO7e4dOcmd5ordJKA3Jbw7abl1bWRf/Z0PH5l4hGetMcZXYoZ6uTEXZ9UcstBCEmmgG1WKNVIuaobE1t6biWqIkkv2eQ1j3bFpFm36fSVWTdhXHfo6ySUFruUl0OMtuSHNaKSRcfVsYJMEXsFsOSLpJQNv5ZR0Q0apkNk5sxYXW6Mmbxe2uDZhYtc7iwRSpZYPY+yFS7EbiF7N6vDNp9jJfAVGE3xv4vNtNjbN+nlasMoN+5ind20gqvfU5ubzQGBEtTyOYros/x/+f2i4tzchKsVQDYlmlXhs2xL5SsWNWb3fogVXKqqVI5cQGTya5EKsjESO6sVoduJ2mpnMrQQIrNkxmOXzJc/CbYl9UAWiWw7VWWRRiTQKRJsy8KzSnjNlMEWPDEyzEce3MWj2136OufIl99AS2+B7RfVaIGDtuGhbTik6wZxMydvZWjrKclSSNoSiVbGscvKwp7EObH0wUtHukgzo0tmhqp3XuByXsXBHYC8bwMGO3hDIs4Nsnqqzl1quHTTUVl0ve2hL1aJrsLahZDlWxa3OhaX/JBbQUgm3eeeRkRX8QRkOFNJDOq5g5eLMDMUbGtDj5SdX8jSjShgBJ/tDZOxIQ99XHzrPt54B72hE5gDNAcPc2fXO/mzRY2/PHWctc48WWji6i5eGjJJyC/df4SPHT7C1PpZ3PmvkxlrdMqjzDTEpj7EH5+c5tb8VfKNdQUXSyoidlJwqtjaGGbmoRsbDA6mvP/gFn794CT3xx2ihRYrzjhfuRvwu6+8xdmldVLNxY4NNOnBjrrEAtKTPHe5DF4J6dP6NnBNduJhJtF0tMQnbfrscTN+YWfAz0+5bC1toVW+n+NBP//xjTO8fPkmiQxZkoLSrvLLjobhamgCm7MEOKdRsW28zKa9GlLuOLx3xzF2bJnkxbdPcPLyW6QC4VPkdoe0XCKqAK6PVjFJK1XsRLLJEnkR0ZxR7iYMdXPuH55k55GDnLx9h1ffPEOy3MTO5ZWaEqpWARFk4tqhyMP3lWCwBBWpN5MQSqYcAJo4RJQrpILdEXBlk+3jo4xt2cLlq3PcXVsFiVqEbaJcKuZkIFlCyxwyobdnPrqXkVUlM27wDDafiD12z67jyUa4kpFoAXEojiMdRyILpoFlOehmiXaS0E1apGETJzUxtRK5q2PUNFIrJekbZv3YMZ6v1fm9N09zeW4BGZEZUj+Wagwk8PTkdj5x4H6OdCKSE69j3rwBa+vKqRS4KYaV4irQIfhSEydPWWQSRZq6Tshz7lo6eirgxEg5FEqlGrY9yFpfP689vI0v1VO+8tpJVtakvqyKHkPXC1Rqwk8D+kyXR4d3Mtk/wek7s7w9f5NO2lUDPoEWZjLgEYeVivXnalgj79tEWAoyJKl7amAqhhWpYbOkWi9OCdMEp52oJo69EzugXuLU3DWWV1fwIp0n9x/jC7/xfyonj8A85ZtUw6rNromfoL+Sew+1dwK9E/h7egI9Mf739InpPazeCfykn8BHv/DbfPnmq1iOWGgzIkUvNzAii2pgse0uHPBGeHTrfo4NTjGue9gC31FU7IROf4UFL2fa7PBqc4aXbl/ipr+KLE1yyYyGUPd1fqa2i08O3s+ulsPwWoK32qW9viHKT+4llSVaKN+SZRbAmIjKOM/wdR/NNbArBWQqLtskjTIMNIgsyZ82sVfbqnrN7aaK7Cu2+sjWCQwNr5lg+glBktIlI7B1NNfEM3S8PCfss7lRibmzzeNlc4Uv3DzF9c4y6SZFWqRvAUj7jghXW+jNXxew3s16sU1oWvGaKLzlBT29gKyJIJD+86KNrPh9ybMWIrygoMv2SP3ZTbF+D8Qm9k7ZKIn8lpt4qYBLk3v1a+KWlb53vYgKyGeQrfc9mnrRLaaUvqZH6NITVSzGFYk+jySn7agOX6klEoq44PokP+thquchko5wXWBiOaUg4aDXzzPbDvDUvlEmG1284Arm+imMzjUsGXsYUjFXBt8iX4V8GbJl8NdjlTGWHLSTuXh6Az2z8TsRHcm5tiN8PyaIYsIkItIktmCpDLvrWGzZ0k99WLK5C2T1NaqTGpWtJnldhiYi5kwyGWBkDkbbQ1sqEd3QWL8QszxncqtjFmI8jMgsF1m0xqmUS2dqM16KNaqp2IUd1VXtWzkbZoIv+dMsoRb7jGY+2+sm44Oessg7ExHeZIDZB4FWZq06xdr+J3ndneAPTl/h1Nxtsm6IvrHCSLjIByfL/Moj+7iv4aJtvE0anCPTYuLyBEvD7+Czi3383suXuT67qCB7YiVP+nWyujwGC2+jzEDksq1h8J6HKrzvkMmudJVGs0mSDzJr7+EPzi7zh6+f466fYmQOdDWyrrw5YnJ5g8m2teRgiOAT0SxQBalKMxySMEKPu1hZm1q6wePjOr94yOWd/Rp1Rmi5R3kzGuP3Xj/D82eu0OkKk0AGVpvAPytH4OS6CPKSprbkEul3ZeTX1RlK+3hq8gGqTom/Ov0SlxamycxUDYX0zCV1yiQl2aaHaoNNtYYTmWo77jvSceZT8TNGOzaHR3cwfmQfJ+/M8dbZs0TL65hRtNkKYKgBloDoZIgl8Zd7YlyrWeSmVGwlGJHIWrHwWNiZjdfMsFo+41uHqG8b58zVGVYX2xgS40k6YASK7E5LR5OOehkkWDl4kLo5A7rGR7QKv24MsHd+Dd1fRSunpHpIEsbosYaDrSzb8jPDpp1lRLlU3nVwMwtT2gYcDWfQJi9pzMcaC3v3M3P4Pk40Q1468TaXr05jVl0sbA6MbeE923dxMIYDG10a129izc0oi3ySy7nF6jGK5pX3SViw1JSQl+r0PEtVKZgj/A9pU0hiTEPHLlfQa0NsDI9w/L5xPmu0ef6N06wsdjHTKkaiEZYitDhWFPxdfcM8tf0gmm7zjXOnub66qAZZRQ+7rfL8IpIlKiT/X65bUlWYeLL9Lyl+gWzSBVxpiRiXS1UszqsM188ZiS32Tu5Q1/G3blyh1WxhNCPedeQRvvSbQlMv+Bj3rqH3ih9/0v+e7j3+3gn0TuB//An0xPj/+Oeg9wh6J/AP8gQ++pe/yZevv0xa9VTvsyl9wu2YUjtnSmvwvsHdPD62k91OH5WFFs7CBo3MpGwUNsOmZ+GPN1jbUedKX8aJ9i1euHqay/Mz2I0qegTDHZ1PjjzAx8ztDC8mVNsZ1lKTUKBIUgeka+pmS6zC0ivuyMZWxGaaEpVyjJqjrOoCmwpliWOZWJWKsqLrqy0Fd5N8ufwUkFEmHdoChRNgWTcljzNi2b6YOonYclUVrcDEMvR+m+VRi5XDw3wtu8WfXHqFG50VBWcSka2EuFpqb+awhVR+j3CuRHkBCypy9YUpshAAUq0te+Xi9wVglUi0dDP/LUJZtuCWEuP3hPjmNvi7xbgKwIJTKinwUSYgJNkSB5H63HIHrGqVJGNvyGOQXb4IaoGaiQCXbXph8VX5ST1G1+XuuwDjG9J3nUqVlYkm37NZ9HenEjvIhSEg23uDNLewI5NKO2aHafLR3bv4+H33M1kK6a6cI9m4hJPcwBJLtuRDoxJxWoWug9m0sDsuVtchbEU0mx2EsyU37Gmo4bciOhs+3VaklvmZ2OplTKFpNHOHTmaQJhFV12RqvMbQaI4zuI41uEF5KsWb0sir8ea5W4p8rmseRqeMtuSQzGg0L6dqMz7bNr69GU8lwyzPbSTd36hMuBdBOTYoZzaWZqlN7IYlIDcZpqSUk1CJ8R1Vgy19Do2qTnk8RZvqoveD7lXx7QHWtx7kxuRB/utsyGfP3GBtfoZy8zYPV7r8swdG+YD0k7duEUfX0NwNJbIjY5iVwft4ttnP751Y5MpcThKKDblD2hdCI8XKNYaaDkedPt67Z4IPHNbZV7tGsnQRv+mT1I9y1X6Y//e1u/ylCOUsR48MknZOFsmLMkdzMyzJ3tvS3RwocZlrLrldIhFFlQWK4l3yFznUCPnFh/t4crvDSNJFC8doeY9xPp3ij147y1dOnmFD3Cfq9SxnlJHJxtmTfL+FURVwWqyiB3pikLZ0RvIhHp24T7UyvHz+BAvBPGgphljFE5fUrpCXDAwvQq/a5F4Nu2srseiXOuT5BvUAJrt1Do7vp3ZgJ6/fvs65q5fI1lfJ2i11DRA3iLEJ9JJriWJXNEowVEarC009R5cNsB8VlWmmiZ0YVFopVTIm90wwuG8bb5y/yo0LC+ihuDi6ZNo6mcR21l20MCd0A8ySRVbSSSyNgTTnHxn9/At7hN13F9HDeUW/z6xEbYZlECUWc1XHh06aWPhyfdJDDDn71FDAN7lOReWEph0RVPpZ2ruf6W27ebuVs7Lsc3Nmllt371Ct1Hno4AG2mQ5b11s8FMPw3C2MmRnMICS2TAIrw7JRkEK58IRarkS6DP+E9yFEdLkOqSI7dW1IlMNGK3vEg/10tk3xyv5R/qQ1z8unL9BckbrLClqkETsZaeJTMXUeGtvKex94hLn2Op99+Zustbuk8hzIpluuWDIzk5o/TcR4rHgUmp1DxUEX14JU7Jli+9fV8EUPBTQpPgcohTCOx84tUyyHXc7cmFb1jPp6wLuPPMIX/9d/qyIDcpGV67Zs31UhRI+m/g/y3qX3TfVO4L/3CfTE+H/vE+99vd4J/JScwK9+9n/jz+depS0ALN2hljl4SwHbkhKPj+7kXVv2MWGWcFbbmAtrlDsJZcnlGrYSoGmzS2BqrA+5RNsHCMbrnG/P89L0WS4tznHVDNkztJVfGzzGU2sV+hcj7I0AY6WjrKFCypVtcSgZ3ijEyXXKctsdC1grx6+AVnewxY5pG8RZqiqODOmqzuRGVmqoigy4FqSknZCsE6t+cqnykh5cEZ1SuSY9tyKCozhQ9V1SoxT0QXtXnZUHx/mMf4VPX36VG/4asfSX36OnbQpZZTOXjZiIcSXIxYJe1LmJlVtu6EVA3uvyljY4NSBQ4DjJNIvILDbh8njlp/xCtkRqc7cpwjPZaCvumoYmBHs9x7AsLNlcymJLKp4CASKFapsnYVX5vky1ZZKNV0qSSF2TCHlllC+EuAj0XKy58mWLLbyckXyQ2DsT2VgZGbqjqdyubNeFBSA5AS3Q6e/Cfq/Ee3eP85H9YxwwIvLFMwQbN7DCAFfyo6sB/mJC0vbIY7GeyxbQVH3ZuYCp2gHrzSYbnS6tTkCrGRJ2BAwoBGwTXXNVBZbAnEzHwTdNNuT5klojPaVRyhgayRncGlKZCKns0HGmxHIdF+6CVGrIUFVoRqcESy7prI5/XWfljs2NpsaFjs+MHxDrNnYi4VRfDTKk5Vy+h0qkU8pk32iRmiZtS6NpSidzRkmqp9KAHWWdyYZDrZLhTKQEE12yRky9r5/cqbHeN8rqriO86Tf4yhtXuHntIlu9mGd2VHnfNpctxjJJe45QW1GWftcqker9rFT28I1gjP98qssbNzSijgyE1knqa+ilDYZsnaPlIT4wOcnTe8bZ4S7jNU+Tt2aJY4O4/yku8jC/c/wWXzx3kVbmkyYpsS8DGRvdtTCcFFPAeJoA/HxFtNbtGrlbVc+/GS4w0L7JAbvLh/f08aH7+hgp+yo/HrGTduVJzieT/JdXz/KsQNOCoBDjEueQMZcl+XZDdXkbFen3jpRtPA9SjJbJFnuSw+OH6LZD3rp0io3uXQzJ1MsgUGzqbom8Ih+fYEi222hgdm1suU7UW+TGCnU/Z3t3iGNbH8Las4Nv3jjLpVvXoLOhBHmuqOoi/kzFTZDhnvSn0/BgoKwgbjhSHB4owSoyWzMstVV1g4QtZY+j9x9g197dnDp7k+devYIvhg+tRdSZQUtirGwQzddJ8w5a2SSpyqAvZyzV+Hh5jF+mzpbrNygni+Rerrb/kmfXQ10N6uS9qtLmqUUgtXCGQPYCvESGEhapnhN4ISt2iN83xNKBQ7xa7uOb1xaouyMMDgzS6raV1d0ScT13i/dUB/mgV6N24RL63CxRa4PIMYnsDNvWKQuXQ4NQGAJi0pfrKVJjp6ErvsRm3l4cOoZB6hm0BiuEBw7w5r5xfv/GRd64cJWoo2GmnhQFkMhwz0hoGBpPb9vL048+zvH5a/zFi8+TdBPy1JFZC0Yu7h6BDhZDw0hcGmaK5qToVQ+tzyP3xLGgC4JRpWoICkicvLXlfbnd7WN0YJgby3e5On8LCx2zGfPUwYf4wm99ilyTIaok+GXpX2TGe2L8p+Rmpvdt9k7gx3wCPTH+Yz7g3qfvncBP6wn8X6/+P3z62ktcSHzCxKSxobG76/DB0d08Ob6T+nyXcjumkkBJLMrF7oQwRwGwxPkpN43dPCb0TMKhEtG2Aa6VYj5z+jjPL05zbPt+fnXkQe6f06kv+uirHcy1TkH11gox3s1iwjBUELeybhdVOHIv5uakZR1Tbuw9R22fRYzrmWxOJPsYkyUppnQDtyPoiu1atmKb9nGzGBrILZmd61hRAnFIbuVoZYuVwZz2gUGu7XD406W3+drcWe5GkgmVbbE8goL+q7q774nw79qOS6paRHtiamr7rWzlEp2VgYFYMuXDdNm6GUq0yzZc/r8d51gZikYfi+AuHKPqzxQk4CLbKf3SlmOpbZL8KenrFWFhm0KzdwjTnEA2uwrMJjf2stEWsrOkvyUmLv3dsgHLCjGurMBFut1QXycmEniWfC3xbOuFI8AxTEq2RSzZ/W5Af5Tz5PAYz+zayv1jJlvtNZyVG+iL8+jtlHTNJFkwSJYytGaMJXAmTTrMBbxm0Q501vyYjVabTqdNHMZEoQxWhHrlyC216q0XqnWmLPXFmUVGTJB1lH3eJKZspWydchncllAaD6jscbAmdTRZm8n3HsgBy/fgoHXFpl4muWkQz9qs3/W4up5xttXhRqdDKEb0OFHZaKH/CyTQjTLKoUY5NXBk4KNbdGTYZGkE0recxowkAds9jcm6Q6WeoI3HtEa7pH0JI0MNHK9EuzFAtP0Ai6UxLsyvsLR4m7Ey3Nevs0VbIevMEGtt5Yyw0hDHFc5AiU71MG9k+/ndsyHPX+kQBPLKXSTJp6noizw40s+H9+/hXduHGHcDDP8OensWy1/BNofIhz7Ayc5h/u9vXOUrFy/RYgOIiGJDWdBFjOvCYRBhKH3yqU5mVtFLNTT5vWyN0vol9kez/MLeYT66b5gtdhtNbxNjEziHaDae4lwyoYjvX3/jJF1fxOymc0QW6wJwLNmKkK0L1MsJSbNAUcgbaZ1Do4cZH9rBzTsLXLxwjmh1CTvxlT061E0iRXiXvHREXi6Rav1YbVtVHMb9LXJrhVonYU8wxDt3Pom1fTdfunyS83euY8Q+eWudtBvIBUrZyHPpEZfhnry+6y4MlL4txvM8VNcEL7HIdYtQBhNpwIFqjQ8fe5DDI9uZvd3mzy/OcvLOAknrLkZnljyUJ6YBkYMprp6yTloTjkPCDl3nV0e385HYof72eertZWVhF6Geie060jc3xEXntpF5SoxHRoSZ+zixgRGLGM/Iahntms5CtcblnTt43nJ56eoy4XrOUIgo/IQAACAASURBVGOALVMTqrLx+vRF+js+//OBB/lZu4F78gzxjWtEUZPA00hsDc+2qKprYU5gFJvj/5+9Nw2S9L7v+z7P/Tx9Ts997TV7YneBXWABLEGcJEiQokhJ1mk5Kqkc5UXiUnyUq6IkL5Jylatyl6PELsWJ7LIoUZJjWhIlEQQokQQI4sZiT+x9zM7u3Ef39PHcR+r371mJtpmkysA7N1FTYGFnert//fQz/+/ve8l9QfQ9wlob/er5vsRfbnmGQWIbtBsVwlMnODM3yT/58F3OXZtXywI9L6lKuCyN0FyY8lz+2iNPcOrRE3z90tu8/N4PoCc1mK7ycRuKGe/nXkgVnLw+2UgWXh+MG3VP1c3JflDXBIxLoryETBZoaU4jNjk2Mku1VOH83Zvcb25iFhpmN+EFBcb/V6XuegDGVS3jwDP+H+rRZvC6BxP4xCcwAOOf+EgHDziYwGACMoE/ufYH/NPzr/BGe4swdRleivlCeQ+/fOQUB3Kb/O4mpcKirNnkXalnynFtCR2Snm4J1QpxNAOrkANmQSeP2R5z8Q+Nc8dL+PPWbQVqXtCnOLIMQ1spetNHa3ZwrL4kUbHi4g+OEzzNoGTYClQqiXW53wkukk0FkA1NMJdKCJeDXZEk5GFC0Y0o/BghaUTiLNgjNSTwyaTwbHTbVgFxpSTHMXUSF9p2ysqUwdpcmTeLNf5k6QLXW4uKfTdMS0ndFY8swPiBr1sxzP2qtAdVYSosSPza/dYl9d/7oFfI3j4r3jeZP/izQlX3KAm4sOG6+CgFzAtw37kud6rJTOlnFilrFFFxS3iWQ9DtEocRtm2rx5dmd3k/DKvfnS5fgrRFqi7qASUfFtmpsFK5+KnlEXV0YcdMn9SI+n+3ZqLrrgrLUt79NKGc58yUy3xqZpwv75nm8SELJ1gk376H2VwluHefaCOhaI+gNcdx/GHs2EIXSXPWo520WfN91sKcVlLgRxFxGKrZeJaHprtkuTD38n6KEFmYxp0ANy0nKyJyPcGxRLqbMlQxOHikwei+HGu0g3sA9BmRRYcUonGPCjTLVD5cLSijr5ZJb2sUS2Waqy7XNlMubHe44/t9MJ6lkIaq29qW5OakoBJDJTNxhMnTdQLTYFsar4qMkgLjEXscnZm6Q30og7GQ7niEOW0yOl2jXDfJyh7d0iixO4ZhV8lkHsEGpWgVJ91UDGtBSG5U0aQ3XG+q8Lq4fIKP9BP8iysR37i0xHqvi2uuM+YucWpM44v7dvP0ZINZp4eZrpIUG+haVy13TGOWpPESb2wd4jdev8VrC4v0pCG6ENm2rhQUunRrS2aA8lHINVujsBuYrlR7+ZjNazyk3eVn5kz+2qERDpaEyd1UIXqZ3aBjHqNVf47L7OWfv32eb79/jrAd9RUX8pmQ7nNhN8seRcnttyuYCZmkQPZ6TOV1njzwBO7oNGeuX+fezXmsrQ5O0KHIE7qGeJBNqIJWi9AqHrk2gtWzMHWDuBGQW1uUuj7H0wZfPvY5SnsO8a+vnOWD+7fJ44gi6KqqryKQmrAc5YkQMC4LKpFBD3vQcNRzk1owK8spxS6ZaeBbwkx3eb46xC8eeJiDxpCqq3ul0Pj6pcss3b5GJemA79OLNDKtjG5LR7sGFbC0iOO2w3+67zCfjwucMxcpbayBJw0PIJebJmBb3ShEvSP3gr4CJDIjTC3GTk2VsK7UMZWUcNhiY2aaswf28Idpzncvr+AvSTJ+huWJ1QA6rS2OeVX+i0ee5mf1GsZ7HxLdvUGmhYReoZLjy7ajmgKEE4/MXLVWqCWjAsqaArayCZQ1aESh7qGRZdIeGyc4/Rhvjpb5zTd+wI07yxiZrVLf5ZrNkgBNT9k1VOMXnn6BPXt288/feoUP7lyXbam6B5mFvGbZ3O7UmunS064hTYZ4BXrFwah6ZGIrV+sBWWpKDL7Yj8COciYSm6f3HcVxS7x26UPutbdUcKDWS3jxxFO8/F/9xg95xuV+JpogpSUa/LIfTGAwgcEEPvYEBmD8Y49w8ACDCQwm8KMm8Pb9P+E3z/4Zf7a6RBC57G+V+OWZk3x5ZBdDG8KShWiBnN1NbKOEJdVnQp+oyqCCjaSr/N6lwlSMtvia1/OQzbpF5aE9rIwZtPwuw6sRk+IX384wtnyMToAhneLiA88z4jRR7JVX9GulFDsjgMEzMeVwL5JaYaBUWrnIsQ1ykYyHkgKfUQQJeZAoOaTIL+VAJ4y0LpJF6QMuO7iWTUVAq6uzXSlY81LuzJhcrUd8c+kS72zeopP4/VRnzewHyz3weP9wZdgPDVJJc1V41V8d+EQyrnqIRSAp9UcqLC1XIXUKxO88lvq+nX5wkab/MBCXxYZ8b016s7sRXqbx1NETPLL/MGYBqysr3FtcpOm38ZNIzbidhES6HLT7YVWGY5NpGonIQQWgqydio2W2Yo8MAeNGl8wSClES38EsXNzEphxlVIucIzWPlx45wItHZtgXbuLcv4XWaqF1YsJ7LZpXNslbskAZwaWBlrmkSYYfbdOLt2kFMetBQTs1SDRJORcfdKTmoVsuuaaruYh8Vf5M/i2HaKlgktR4kY+L/N4W6Woe4WgBu/Y47D7qUJoMsObA2SfVXwF5FPZ9pgqMi7S+jL7skt0CVipsrTpcXos43+pwN4pITVuFtmmJeIbF+gBuklNPdKoKjOukhkbX1ugISMwyKomA8ZhdrsZ03aFW0zBGM6LxGGPGpLHHxRtJyc0EPzZJzBpebQhNlB+ddbJoHc8OcT1dLUuKrILheCpNXfIAEn2OBesRXllx+fqZ2yysLTI3nfKpAwYv7GnwaKlGrbkK3XksN0CvSsK6yIzLhPksverzfH9zN//ktdu8v9ykp3fIipZaBMnyRRdptlRWiTdcliFuncL0MLKQSrDCvug2X9md8ddPjTBXDdHCJobKEIiVjN7Xj7NdfYHL+gH+2buXeeX9Dwg6XdUYoEwYYtUQBUu1QlEpo9nSGy/Xno/ld5mNbD597FNoM5O8duUCi3dWsDcj3PY2RRLRE/bbFWZcQ6vKVkQsMXW8UALPTPyatD20KHfbPGHW+flTn2Fo7hB/eOMq37txk1a7Sx75qhki78m9K0PzcwoJThPliHi7pWd82FUhdqrXXNlZbDJLsiVazGRNfrExxi8OzTK6kbHtjXH24F7+cHOTty5cJG9uK8m+30tUSGFWLmOUxCaSUU1jnnDL/OrsHM/6Mc7la1jNDVUbJ9dSlkhSuIBTUcBImFu/o913LEI7xTASbPGMS3q8zLKUEQ2ZrOyb5eyJw/x+GPPK+7cw1wucSKPXa1I4GbZj8JDh8nfnHuXn8irW2QtEawvkdkpopspGUzIdyoVBXqTEVkEqGwFZosjiMCtUfoJUjsnyMJA+cjJ8y6azb47u00/ychTw1dffYmWpiRlKCaancjnSuIuuZ+yZGOXHn3oGt+Ty1TdeZdHvoqsMjxRTAL9augkznvcXkLK4kctD8gHKYmlwyKx+fohadMqyVRaIWUEpKtiXlXjp6BOUh+p84703+Gj1Xr+O0U/53COf4pu//htqmaesQ3JPFmb8gdVo8Ot/MIHBBAYT+JgTGIDxjznAwY8PJjCYwI+ewPX29/i/Lr/K7926yVYTnsxn+NXZkxzrpNTXN5nBUQnlkaSP4ZBlOkkSkUUhSewr1tsxbeVblAA2y7FV6M9aHhJXbZIDwzBUxtwIqKwE2K0IY1tCioTE7Ps4BZQksSQ450gbsfC2krQrvkbN1nA9B0NY7jRWhyzDtNEthyTJCbs+SPiQeDCjTAFzYe+lcseSRHRTV3VmvqvjVEuUSw6JU7DRgM1xm+WGzofRKt+YP8O1eINQyxXYlcNgKtJySSDfqTWTCapqs79MSRd82z/Q9mXswsGIz1vC1Aw0w8QVoXuWKw+3fMmSoe8x1xVwEa+mkqQrefpOArsAJ8XAF7h+TiWER3cf5MeffIbZSgNL2Kg0ZXltFbdWwqw43NtY5f72Bi0ilvxt5jdXaAU9fCMn0hLFOipzcCZVSHa/Sk3JRMV3HilQImDdTiycbsGU4fLIrhm+cnwPT+6pMlpsUFq6hr14n2w1ILibEc+nOKsmbmxhGabqFO+EEd0c/EJnO4rZ8CPasWR1uVC4fY+6JEej0ZPXaBRYO3MQb3Mm1KGEOol6XXnp+/P2HJOSnhG3Vxiq93jk9Cgj+3LYDe6BElg+WeBjS0e6qCGkmiwsoS+ZZLcLWCmzuexwaTXgfLvLvSShsF1KmYUWCahKFburwHhqUMtN1W8c2dB2C3xNVwn25ThhPI2ZdWB6yMOr6DjjFsVkRjjs406nVCZCDCfCNMqYVlXVw+WiN8+FCY9IdIE5EnpmYxtVpWKQ5y/2hSgaJhh+gvv1R3j5o1WWF+c5uVfn8GTAdNZhqNnD3l7HYgvNjtBqNpprk8Ue7XSKcOIzvLM9wz/+1iXOL7boORGh2VbXqKFnWG6hLBqp9AXaNTSvhCYorL3GRHeRn5rR+aXjHsdHOrjWFoUpYYDyvEKKYgTsUwTVz3M+neP/fPsK3zrzFkGwpl6CMlKITN21yWtVtFoNzXQgSTB0n0oSsj9xePHJ52Fulm+ef5frV+fJl3u4W9sUcUIoizjXQSvraJWEQiwqVola7Kp6rHZFEus71HpbPFOq88unn2f4wH6+cfcu37x0jfurm+reJN3hWa+H7udoHRQYV4GMntTg2eijJbSK0LJSayYWAUntTzDyVR7OW/ydiWl+Wq9i39xiKS1x8+lTfDA9wTc/us6Vq3fwt3ukgeQpOGSesOMFdhEzmqQ849T5j4ZneLzVpTQ/jxW0lac8ljyHqMBIxZIh0xIwnuBkNr5tEjjSdJDhiHJFmHFTwvYy4rrFyuE9vP3Ifn673eOtK+vk8z1Ya6PbMu8UK095tDLC3917gp+MHPRz5+muL6CX+wsluX2XDItSJsqihNgWVUz/PVPVi3GKqWk4rkNhS0xdTDeLadsunWMP033mCX7/3hJf//57tNa66O0cVxLf84I4aVN2TPbtmuHpk4+SJDF/8OZ36ZhikZH7SoIpCh25R0v+xk4mhghhRNlTlG1VXSn3MflviWj5lc1ILiZJvM+pxTpHihpfPvk0wxPj/N4b3+ad21fVwlQPcz5zVKrN/pGSwgvw7xPi/cXngBkfnH4GExhM4JOYwACMfxJTHDzGYAKDCfw7E1he+g6vt6/zv73zLnfn23yhfoQvV3ax1w9o5BFTcQkzs0lUMpiBERZkXR8/6NHNQiWNdhwH2xR/rUYh1Ti2SWJohFlC6tm4tSolSzy8MelWj6IrMuU+g6lbRj85PRZ2T1Tr/TqiB73eUu8jgFo8hKrFW/m3UT5xYWAjOWTnKhhZSb/1WA5vwqKK8NLAzxLVsytBUL2aRqta0B4yaE27tPZUeV/f5PV5AS636GiJku/qD4LOFGiWADgJBhODd4a5U2PWB8/i8+6n/pZT1JcpgFIrSEQO7FnYmY4d59Qtl5nRCRWKdHVpgZYhSfHS5Z3ihBl2WhBZGj2Rj2ZZn90xNIw4Y9gu8fSjTzLu1Vi8dYeN1oby0sclHWukTrlewzUtlbRNnFL0IowoVYdvy7TUQdvJNOLtgOV7S2y1OwRIbVyhPJoSoiR1ZqJ+cDOPcd3lubkpfur0EY6PaehrF7A253FbIe2FkObdHtlShLWRM2zUKDsGfrRFL9ymyAzSrEIrqLDWM1mLLLGNqseXQ7mmNP79Q7nS4YoXXuSqklUu/cOFWB/kMK5KijDkQK5cAQm2IaCjS73mc+REhck5DXtvgbPXpHBEFSFzE9+uao9GDz2KZYf0FhgrFZqrDhfXQs51e9yPBQ6L3zdTnm3ZqfQDnwrqCTQSXS1SEl2XBiu2JcxKN6hmBVNpyqyRMlkyqNUsnHqBPRyhT4YYu3MFzDO5GCwBaGKPEDWJ0nQo9UMsVU5KIVFgY4tTg9QO+kuerEFW2kdQnWErNUijDUrxGkNxrDIbsq0YOgnkEWkpwqjbmKZFW/z4xjjFoRd5rVXnf3/lAy5vtHekyB2h/zE8qcvKyaTfyq2C9MnnPuXOKkfT+3xlLOcn9o9waFgsD01yt03sFKI0xoqkcnCEtDhOOPoit6vH+a13L/GvX3uDdqvTX6BoOaJExnOhVJEKAAzpjNZ9CithOgh5yRvhK59+gfb0OL918RxvXbyMfq+J3UmVVUU+17Z4hT2LpCYMeY5dDilJXkLmEeljapk07q/w+dGQr5zex8ThQ9xLJ3jlcsQ3PzjLaue+8g4TZeB3oZerjnW1qCtZFA2XYsRFq9pi4O4HHRpDOGiM+Hd5xtjgP5ke4clujnZzi7Cosf3QUZqPn+a7Yc7vv3eBq8vbJJIAJ4GHehvX0igbKfvaPb4YGHylPMKuIMLbaqp6sZ5ZEMh9KNeo+pIZAYFjqtBHL8zxzZzY1kikWjBN+/sZuT86OfkI+Mf2887Dx/gX3Zw337+NcbMFzVgt29JyypAFT5cq/K3pQzy7leBcv0Pc3SR2ddqkOGLRUctJSW2Xnu9CVZHpuqbUTOr+JvVm8hc7OqGe0Yp6bDsu6bNf5Nbxx/mtt97gtQ/OkG1DSbrQM11Vm3XzLo5tcnh6F8+ffoItYn7nuy+TSmBelivwr2LUFBjfcXEra46w4xpFzYKqKdsCNEtUCsKGy/dJ+KRUIBZ43ZT9VoPPHjuF43q8P3+d166eIxIjUSfgxaOn+dNf/w1y+fzLAlT9quiHZT6okRz8+h9MYDCBwQQ+zgQGYPzjTG/ws4MJDCbw/zqBtXt/waVig69eusTNi8u8WNrP55xJJrtdalrMcOqipabqpM0TAXsZiR8ppkzYawGnlki/RQIq/4i315NaHp0oTxUYcEue8jprUUreDlTImqq4ETbV7ssWJaBHPNQq+XYnwEwYZAlWV2BcQJvgGZEyZ31mOIlT0kh8l4IF+iE/ksCrCsUKYUe1vndalgJ2Qa9hEkyXsI/PsLGnxJvBIn906wPOrdyhm/honqXYFIHxWS493gIgpYdZlg02SS9QSwN5rSLnTJNEVetIEJ0kwFc0A8+y8ColvJE6XqPGdHmY3ZVhKprFZGNU1Um9duksr9+4yIaeKAm2E0pIUYpPii9eSnWY7PvQ5TUNeWUePnxUve5bt2/S9rcppGpLy4k1kXubOJatQtfEuy/BcCoIz3YZ011GrTJ7J6eZaoyhpQVBFLHtd2nKV+TTajdZXV5S/d9z43t54egjPL9/mkPVHLd1jWj5LHnzLvFah607PZKVgkZYohaWlNw8NgKivEuehBSJRRzW2OzWWWoabCciiZbk7lTJYyUaShQAUpemmErlVe+3o/fBuLDhOzJVpag2+2yanmHrOXbR+UswPn3AxN5dYO3WyZ0IKUwWX6oc8DPxqEYerLikt0FfLrO1bHNhPeBCL2Axkb/LwsgEjAuIl/Btee8FjGs0pAu6EEYxp2MUtFUSvkk915hKM2aMjAlXp1q1sGpgNiK0qR7m3hR9tiCvZWhmpkKojHQnGVosE3LdSEWd+PMLudIiCsMnsyXpXsdMq+BOkVbHCCU7IdjCaK5itUOMLkRbBXm7Lys2ajr6SFmBnl4U0XUaZAc/zevbHv/H985zeVMsCCIt6KnZmJ5HXkuIvQjNqOCYdbx2k73BEl/aZ/KT+02OlGNczcdwM3IrJlJwJ8FOM6y8QcJRguEXWKid5GsXFviX33uD5bUVUglSFNWHZaBXSujlEoXjYDk6ui3J4z0O+QFfqU/w7NGTtCcn+eO1Vf70/EW6y9sUWz2SLFPKBieVsLycqCxgPMawt7CVgqRCoo2jhxr7si2+MlPwpSMNZmcn6dSP8cayx9feOsPFpRv9arwgJu22MXMXJ9XJo1gl4udDNvpYRVUmZnmgFgCaM6IA63TvPj/mBfzH4w0e2uiQLmySWDWa1QkWJvdyZ/cBXml1eGtxg2ZYECQb6Poidthj3ILP1kb4Wb3ByVZGaXkDrxdg5Ak9o8CXXvMCqkGBnQoYlwwMk7JUm5HQ01LVaCBLGqk9cz1XMfktJyHcv4urp0/xu0HBn71xnmJ+UyX+p45FL+1S6XX58dm9/PqRx3lkYYv84hWSsK284ZEmlZG5sv+IEiUR24FkJCogjuoTFxWOLEVFIZPbGpGR084ietUyvWc/yzu7DvJ7P3ibC1dvkIhlINTRwhw9zknSFiNDdU4fPcZjDz/MlZW7/NnZd9R7WEjFnFIX/TAY77PWonzBklwQC2p9MK5b4l2XejXhuGVZmaMFIVNamcfG9rK3OkqaZtwPt/nBrcu04oAiiPjc4Sf45t//RxQizVAAvK9a6nPkA8/44Ag0mMBgAh9/AgMw/vFnOHiEwQQGE/gRE7h39RW2GgXfXljg8ltXeU7fxae0IeqdLmUzp6J7FHFBGqQkUU4kNUkiPcxFzq2h77DFcrATtq+wdKxySSUzx9ItnBfYlvg9halK/pKhEmm6+FZ9obSFqBPQmwiYFtZGU4d6+RKmxpAObTmiys8IiEpy0jhRYFhPd4LcFLMjxmM5hYlkWvYGBQInDEsnKxkks1XKj+1FOzbFO/Eif3D5B7y3eodmEpKIcFhYyzTBtHUKWycR9kZS3cNEpR47UumWF4SdrmK0bddlpFTFlT8zLWanpjhw8ACN8RE6QZd7y4v0VjdxRE3Q6lIxXQ4dfQhzssF3rp/n/Mo8SS9SrKMcGkO9IBFpp8jVpVpIIIVuUKtUmJqcphX4rDXXFMCypMrMl5ilVEmD++xx3yMprLrIYOX5RnlfZjzVGGZubIpRu4Sd5KpTe6hS4cDILipYrN1fobWyzVR5jE/N7edgVcdcv4F25wzG6lWK7SXSzYBoHfKuyO9LpD1N5Qm4csjXJcy8oOdDO7BpZiXWQ41OEanKprRIVJWRhONJ4JxatOgSkCbvt8j3Jaupn7TcZ877+nQzk5nLu5/i6mJjCGgMhRw47jG538DZA9aspsB4ocC4Lv4ECpGrRx76eol8Xie/Z7O2oHNxPeJSGLGSy8LFQk9STHnPxbMvgeMU1JKCevwAjKd0zZSu2AqwGcoNptKCGR3GXZ1axcGq5Gj1LsV0D2MuU+y4JsFuljwfqYAyVJaBaO9zwyLGIi9sjEwWB8I+t1RytQTnOamDZpbJS15/sZXE6Fs+RUsnadn4m1InaFEEUkUHWc2lcCUcLCYZrsOxU7wVe/zTNy9wYaNNYEl+QqwWaobroo1IQnlP/TxbBY9kXX5mMuPFfQYP11q4xQapkZG7Hpg2pjDqdERfjZaWSfI5gqFnWBt7im8tBPz2d1/jws1r6r2X5ZrmOCqMqyiZpOIHFoxl50zlPZ5MQ35qeIz9Q+Nsj83wru3w1Y+ucXWlhbbtU0QZslOxQ8l/14hLDvpQjObIRadj2SMY2jBmO+AY2/zCAY/P7jWoV3WymSe5ku7la+9d5ZXzZ9jsRei6FHUnmIksqASMJ8SSIF8xlUzdqDvk0nWdiJe+QTXOOdzb4BeGLX5mrMLQ6irxegtLLxEFDvf1IZYOHeXs9BSvbG1xdnGZOF+hqt9iRtc4PTvFl8dmeKZrMjrfJLu9TNrq9UMAxYNtpuq6LsU5TpYTW7JgMCmlkqae44siRO53snPMUkzHVIFzm1pMODHC/Sce5w91iz86d4nu2qa6X4Zyy8szRqKYn911gL+3/yQH76wRXbxCFokiAbJYllhgSz6DIcuzlEQyJSXTTwfH0tVSVfIv5LMYmwWhmeNrKdFYg5XnnuXlxgTf+t4Z7lyZp93VMHoFdihVjxmxvs3U0DDPnXiMA/vn+N7593n//k0CUZnLklTu3n8Jxvsd4KpZQsC43GtLFlRMck9Dt3V17+o3jZvkcYbRjThcGeeFgydIN9tstrbJah7v37nG3faGWu69dOAUL//t/wVNboYPBFSDALfBmWcwgcEEPsEJDMD4JzjMwUMNJjCYwF9N4K03v4Y/bnKl3WH+zWs8m07wWFJTQVW2I8BOGKaUXCTmaU6IhhDkknArckJbAoikLsfop6LLwdMqe6pjWMLDLJFu68JS932JwgArwC2J2Tq09UwxNGXx+sU5uYBswaIS2uZaeMK8y0GxkNTenDRJ1QEtk38LE74DxlVSuEKkArKkS7wgSiQVPcOyNdKqjXV0murpQ3QbOm8tXuatxav4ZZvtPOHe9jrL4TabWUBgZvh5TKLlUp8LSZ99F4Asz0WA91CtznCjwVRjRLAfUZ6g2xa6Y9ILeyyvLrO6uqqYoZJpY6QFqR8xPj7OY089SeKYfHj1MitLq+q1iERapOOyFFC1XhKmtKMSaFTrjDSGWffbbMVdBb70PMOT5UWekhR9L7r4J8WvLqy9LDDkK8kKklA8mwV126Eiu4+ujxlENNwS9fIwQ6VhhtwqNaPGZGmYA8N15ryM4axJJVijFG9grC4RXVzCP7+GsRlRrjawvCq97S5xJ8Whhk2VJDXpFhktPWIlbCpmXBhokd5H4lUV77wsGpRPXmq1JEVewvkKcgHIaqkg73c/vMmU0iUVPJfgahllI2GkEbHrkMHYPo2SgPFpjbwkffM5ppjNbZG/C9Auwaqn0tTTeZPV+YKPNhMuxwkrmbytJmaa4hZ9WbBIhkXgXokLhhQzjgIuXSujJ4sDTBqZwXRqMGPojLkmNU/HKSUUQz3yaR99X4qxB8xhDd3p+/7FC67YfUPAt0MmzQSyZEhMCqNF6LRICgs7sfEkvEsC+CRZzpTsA5di3SFdMVi/D6vLGZnvknWh041FqILt6LhDBc7cCNXnT3O2WuM33zvP++tNQpGNS8dXZoFbg6r4t7doBBH7Uo2XhuEnJ2Gf3aGWrqBbAWnFJZIaNM3FM+VVt5EKMEnbivMZwsqTtCaf5d2uxz977Qe8dv4scaqh2WV0x0XzJDRRmHVJ9c+oaxlHsx4vGilfaNSYJAuMsAAAIABJREFUtMpE43u4PjbL78yv8+r1RVUVZsQp2WYHXbzYtq2YcUMC6sxtVZHn2HVKeYnK1iZP6C3+xtEap3dpmFaMPv043cmneH214Pff+pB3Ll1XWRRyU+j1AgX0lfVBbDGeTlG3MYY8dFMWbvL+u4z0Yp4Ie/zKVINnaxbJ+hLBVhu3p1NKHBJjiNXZPaw8/ghv2Cl/cvUi65vXmWWRLxw5wo898hAPSRr/uQWKm+sEK2312bAMj0wTW0hCpqW4cm/NMhWgJnYKN3HJLB3RjSiArEm4X6Y+G7kLoZ2QDg9xe+4gX9cMvrFwl2bcU3tHucc5ccpBw+FnJ+f4ucoUs9eXyW/OKzAuvmsrcRUQl2wGCSqUkEeRqsvtRV3VeqYyOSxTJxM5vZ7iWxmp3Gdmp7l3+mm+Xm3wxvcvcP/iHZZbAfQi3FByCAxis8eUU+b5k6eYO3SAlz94kwsrdwlNYaQN9XlWyZsqoXLHgqQ+omJpEjDeZ8XltYpEXp6XWGaMvoEcr5twpDTG6b0PsbqwSMf3mdi3myuri8peFOg5X5g7xbd+7X/ug/F+QPygZ3xw0BlMYDCBT3QCAzD+iY5z8GCDCQwm8GACX/v2b7LZyGlKEM/FZT6XTHK061JKRUKoq+Rr/AgtUAVapJbZB0zS/xoKwyPMt8gfDSVbF4AtoNRybdWNrYCI6sgWuqfPfGvCWAuIpMA35DCoUxJZooBsBcaLvwTjJc1Q/eACalM5rEtFUdqXqkutTS4dtLkSpisJqIAeYcVT+bYMqo5BHHYVG1Y6sRv2DNHOfVr+Nr08IqtX2DJzFrQe97yEG8U2V1pL3Fq+pyrCPEO6dnJSqQnTNcZHx9i7Zw8TY+NKrn5/aYHFlSW2/A6xllEIEykHaZE+q5csywZJBLf6NTxRyuGZPbxw6lNEzS5vXjrPfHtD9RvHUseWS/+z+NbFb9xPXd49Ps1Itc7ixhqLSZtIwEQeY4hkXiTeUgEmklAl61e60/7bK4OQzYkim6X8HHX4tWzpI09UXVre74xDjzX0WMfJdIYtjbmqxeHxMidHxzkxOsLuXKNyq0X6/jz6zftUsgw9Kei2EuLtAjcsUUpq5JEIr1N6RsBGsslC2qMjcntJv5du+jglEempLG0s6VI2iRUrXpDJe6dC5PsVS4WwairbrlBdzi4ZVSOh0YiZnoOx/TrlvTr2lHQVxyrNWxY/2DIDCy12Ya1MdkcnvqWxPF9wrZlxNUlZkhqxxMDMY1wJ0hKWWeGAgmoiYFziCjUl890W1lKl4xs0UouZzGTWNBlxLKp2guP6aMMx+UxIsSfH3G1gj1pYIkNOEnUhSnK9gI/CtlTOQJ7o6Imwfz6JIZYPFzORBHexHYTKAy/hhlq7TnDVZutqwsKtmJX1GFMrYWUmUnWdxwauBG81UuyDNRpffopre0f5xxfO8oO1DQXotKyjFlSGO4pt6dTCdU6aMV/ZU+X5aZjOt3A7Ldw0VLJ8XyT5pqWuWemKN/QQ3ZLFlkPOJEnpYboTT3G5GOOr75/nj97/gK1OTKGLT9xFc3J0M8QwfcWsT8Qxz1g5n6sWPOoUzEjVW30PK9MH+Xbs8tVzN1lYX1YqlFTS0NNEdXJHJQOr5mEaov+QpZxNpRuwu7vGF0cyfvpAmYfK0mmfkdb3k+39FEvDR3l1vs3X336Pqwvz9KKQIInUEk/1G0i7ga1RVE20moMh/e6ZKAdSpoKAz+fwNxvDnIhjwpVV/F5KEYKbp2imRTQ5SfLYcZYPTvD97j2WFq/zMDmfmp1hd8Wh1NyG66ts3Vqj183xihrlzFNJ9rEpGoUIXXrlRRIugLgwsHJHKQiUFkbuG/IxdiyljJCwSelcL2p1bk/u4jtenZc31rm0uUgz8VXo5URU8JmZOX7l0ElObiVkb50lX1hGi8W6IQtTG9c0d8A2xBLKJ/cqCcNUYFz8/oXy92dGhq8l9MwEo+7i7J3j6rHH+R3T4513L7N26z4rHV9Vu2mBfObENh8za1f43JOf5thjJ3j17Lu8ceUCPZWYLrkEGoVsCnf84oVs2cSvLpYGxyIXebpUv9nSAqFi/xWoFjAuRQ8jocbh0ihjTpWbd+6gWzYnTpygk8a8ef0C9/wmXzjwBN/6tf9J2ZMegPFULDxqHfCgL3Lwe38wgcEEBhP495/AAIz/+89u8JODCQwm8P8xgf/2G/8D1/RNYl1j1zr8vLmfI5sWdiCSRR09jcmCgDyIlUxcgpFUtFYmfyZe2Ez5uYUZT3Z8v/L/TeOv2FlhavsHLPF1p6RxTJDERIWESrlYhqU6wIU9ln5xIVBS21C94p4AUunrFuAdpRRpv+dbwKoAchW8KwhOQK+cbdM+w6oCnDQL09EIog5pSYNdQ3Q9SW73qWganiwQMujZGu3pMs25OnfqGe9uzPP+tYt0pS6s11XgdmrXDFO7dzE0PqLY3bX1dVZWVmgGHcIiVn3phmcrH2QoydlZhqe85paS9UuYnYDLamEwnjt89sAJnj38CN+9eoFXrp5lowiVz164JFWBlkpgVkE9Mzh16CgToxNcnb/Njeayeg0iJRUPtiaHanFc7wBxzTSQLyUSSFOsGKVuSOWfVGTtwjr2pdwi69cyg0KAeKorv64l712WYCc+NT1n0qkxWxliT6XGQXeMvYnL6FaTsXabWjsmub+Bv7CKvhHgdpF0MlLDwddMmlHMUtTE11NMWyTBBn6YEErInIBxR4CpsK2GUkqot1F5xuXg3l+yiLxdQrJcXaNU5FSEGR9KmNxXMHXEob5PRxuLKcQHLcBRILmEZJsiU3ehWSdbMImuZizeTLneyrmWZqxkGqmw02mkKtPU3CXVXYdq1veMS+Z8qOd0tJxQavLQaaQms4XJjGEx7NhU7AjL66ENJ6TTEcXuDHPWwh1xcByDPJatUKJSsg0HClvwkYYQzUYsgV6Zqp2KtZJSm5hpFwyfwjMxzCrFUo2NHySsnQ3ZXrHwMw3Hs1RTgKZZ5JFI1mNyu0s8o1H98mPcO7mb35q/wmtra8RuWcmBizRBi1zGLI/ToyW+POPy3ESHXeYd7GAd/FwR6GmmkRQSbpeqnY64SyRRXXc1LNtGZ5jcPUgwcYoFdxf/6uo8v/vmGRbWesR6FRwPzYgwiyautk29iDlaGPzMzCjPjps0kg0asUYYDdEcPchHuw7z1Y0m371wju2NDmaQkacxaR6o3m59eIjELKnPoNgJRpobfNqM+KUDDZ4d16h31jE6YiOo0h2fwz/8PLcaB3n59h2+9e7b3L41r+rD5NpSxQdZqtLkBYhTtfpMrC6LrTb70oCfs1z+hlbhwN1tuNskLCzaksCud9DLGVq9TLFrAvPkXlbHCnpBh7mehdtpE/tNnDTHbmesL7bpxTplvUEtLqtrSRL7AyNGy2PsLMVQJYwGem6rz7B8HmV5I/dJw7FIbZ1Inl+jhFUfJtx7nPu7HuK1jXW+c/kMd1pr1E2XJ9wGLx44wgtDU3hX79I98xGsbyHbGlERSXCda/VzPTIjV55xVRIpHed6gSFZCYam6tFyS5jxmJ4eo1dd9ANzvHf8JL8dabz1wVWad9fwOxFaL8Ts+jsBaSmH3GG+9PSzHHz0YV459x6vnnmHbiGzlkQNo5/3sQPG+6EYqNeoeSapp6HJ67T7nw/1u0JsCZmJ7RfszT0eGdtNe7PFuTvXKVdrfPrEKUZGRvnehQ/4cHWeLx0+zZ/+2v+olhuywOvnfPbr9lQq++B/gwkMJjCYwMecwACMf8wBDn58MIHBBH70BH759/9rvte6SpqlPGtM8Gsjj3Ns3cbalgAqF+HCUmGXQl+x5FJzZuXSUW2ji+RWDu6SgN13L/c9v3ne7+pG6/vF5RAvIWxCjSYJcRgSppGSgdvS0SvAQtWTiUJbtJO6ApcCjiSMTELZJGRJ+bdVF3Y/wEpAq3gSRa4uHkslhZfgJpEqWzam9Fg7uUpLFi9kz8npmjGkMWXp8HYdyqanvNpr5YLlKYflaZfrbPPe7Y9Ya25SmxmnNj2KUSmxFXVZbG2y3m4RCmDYkYYLdJHDn2mZiuXP5bkIEyfAUrFDBqZtqVR2L9UotWNm8fippz6LXq/xFzcu8OHibdphrx9CJ/J+CYPLJCzM5pmTjzM0NcG7Vy9xYeEGbTMmk1omV3HvO2nQ/YWIzEBmqMClzEyWF2iYhqGANlm/Yk2lNUuYmCW+8kLV0qlli+ww5L0qctU7LBLzJEqww4wxc5h95QYPeRbPDDV4emQ3M80N4isXia/eRV9YR2+FiFk4SWz8ADbzgq5U1eUavbigEyf0RDkgwFcWLoVNJmBcrQn61496Df0ogX6Ym1wnhbCTGQ0rY3w0Z3wfTD/kUZ8Dhn1yJ0CTVGx5znLRCDMeueitGtldm+BaxurdgtsdnctRwv1Q5iBgWJY9/cI6FeCm9cF4XZYYeY6wa7HUwykvr8ZIpjNbWEwbJkOWiS1yci9AG4nIZyLYnWHvMikPS92fpnzKokIwzFTJ1gX8qXAxAeKRsZORoJPqEpSYoadNxIhf2BXIRgjuuNx/rc32uRy9O0QuoMoTTUlMhgT2lTCinCDbpjuc4r10lM2nD/L1zhLfXVuhqblISpeVZgzHNqeqVX7iwCif3esyrt0m2zyDGTfBKJGnFlZuSWYieRqqbnFEamzLgkPeEJFvuBTWLNHYUVbqu3hlsc1X37nMtZUePXMIbA8j6eIlqwzrTQ55Fp+vj/ETM2PsK/dIwkXMVkDWLNHxdrP60KO8NzbBqzducOnyAu0Nn07gk2QdzKpGVisTyiwkZbvXYc5v83OjFf76nmHmtDbZ1pJaRkhXul8borv3CbYPPMdNt8RfXL7EX7z5PovLayRSmbejFpFEcb3mqBRvmadYIKrBBo/nPX65XOPHfZvhKxsUiyFhYdKp5uR1H29aR2tYFDUPa6ZGPiZ99inaahez56M5BoaEUm7FtJspcW5hpGUqWQU7FQtKgm9KdV+GJ/fIPFWMsZbKXTYHlV8gvd85iQStiee+4uKNDeE2RjB2P0w4dpg7a02uLPXbH6qVCgftGrOahb24TjZ/D6vdResFxH6gLCqS1ibMuHygUgmJ0zPyPN2xT2TkWoZtGViOqWT0iZURWSlF2YS9s1w/8SivepO8fnWBa5fnaS62cXoJhoTTyWfWiTlmDfNjTz1LY/8s3/zwbd69foWetErIB0qudyV5EV+6KsBT9yrDs9RXUtIVGNdkwWj1LSySE2HHOm4347AxxBO7D3Fjfp4z92/hemVOzz3EySPHefvKOV67eYkvHvsUX/9b/92/Acbl7xHbyQCMD04/gwkMJvBJTGAAxj+JKQ4eYzCBwQT+nQn8wh/+N7y8epag2+HHqvv4L6ef5fiKhb4WYzllrEIC2yLCNCSPIiw/xYg0dM1Gc1zVly29sHEmbIsy/Cp2W4FK6a02DEzHVr3bcgzTd2rMpL4qF3ZWpMrKD54qj7O5w6ILiSIQSUC3qsDeYYslndqUU6VixSVRPVHgUuCwSOWxhe1y0Z2S8q+ShDhhjJGmhFZGRw8Jgy5GFuOVPWrDQ1ByWDcT7nopa1J5Nu2xmHWJ9Ry/arEWdbm7ucqt9SW2Yl9VkGkiI5WgOflHdYz3E7nVaxR5dZYpcJu5pvKDqtcioDjKqSU6tQjmhiZ45olPc3t7kz//6AM2tlsqEE86u23dxE0LHnHHOP3IY7RteO3yWe60VikqFrGrERWBAv5iNBWvuKoJe1AJJhRvrnjwHZW6SnrqP1fxRotcVw6qUaEqiiRRWdjzxMjU8kAZUqWcWPOwMVRFWxFaKgyuZsccKlsccRvsrdTYrdkci1wONQu82+sENxaJljbRezE+OVtxyEa7x4Yf0skhFvmtLQy6oqMpJAFdatZ2lBXyrGWBoMLoNKOvhJA+5jhm1NGYnrIY35cxedihqsB4l9zpqUWDvD6xR2tSCxW76M0a+T2H7K5Fe8VjIbK40PG52WzT6Sboma0UAfL+yfORqqdKWlCRpGhZqAhwMQUYyYJEZyTXmM0NJnWTuvTQmxmRF6GPhGizMeb+nNI+i8qYqCJEKSA1ZPIeSchCqnqUU5HthjpmaCqAn6q6KalZSzGzllDmoDdIu8Ns3TG599Y2wQUdq9tQCwOtHFDoIWmh42k1vFgniNt0ajH6s/vZfu4wL6dbfHv5Pu08pWZmTHtlnp2c44tTdR6xNmlkK2jaEsQrZHFMaglod9GjHCNM+3JuuaA1SRoX2bosmQoyX6L0RujW9rJSneTNjs7/ff4+H630aJtDpJqJFjRpZBvs9UKenhjh56f2cjwLidvXCFmn1EuoR+N0tAm6E4eIjz3GmQJePXOdszcWud3ZpK130WqygXFwSsPK+21tbfBEkfA3d03wYsVgaHsFwqbKTRClQOyYbJbm6O57DuvhR7mfpvzuW+/yry59SKvbUcn/ChpKkrfI0yuGYvKdFGbaK3w26/Kr9Qaf6mjk1zYJmpAUJmY5I6w3SccD3OkyVr2E4emY1ZzMykjaPcq5dJg75JqB3jMoIgmRtAk7UrfoYEYJURETWJmqF/NkeafyL+SyddU9s4jEMiGBlRqhNFE4OnbdwylraJaNVp4lNWfobkfkekzmQaRplHUHR5jqzSaOWE+CHnHQX+zFkUr5U2Bcgt4iycKQtZcExOWZul+lstYRP3me4Cc9MlkalQ20io03MkKw/2FunniWv9ho8633znPtyhJ5kBDHIUaWUjEDjmp1vvDUM5jjQ/zJmbe51VzH1zV6uTRnyO8E+eXQVywpkLwDxvWqoyxEpiV+lFyBcflWUYk4kU7FLzjpTfLo7AE+vHaZ95ZvKxvLw6OzfP6JZ/jo3i0VhvnS8af4vf/sH5IJ4JdwOOWLkvR6uXkMmPHB0WcwgcEEPv4EBmD8489w8AiDCQwm8CMm8KVX/yHfnj+Dt+7zxdJu/vOHPsPhwKVYWKcciE9XwNJOV0yak3ci8jBWlTy5bSgJtGK8RRouoFkk5Zl0AovPul8zJnVfyspcEm1ihh/4ypsr8lHlC3ZslSIunulMeVwLnEJHRLF24aGlGr7vE4URtm6oCi/xX0sgXCqH/FwSfUXiaGJ5Dq7jYotMXs5hsWQNBQR5hONaSuoaR4Gq0wmqBuWyp/p8s5LJRqVgfdYheXiaJS/hzN2rfP/mR9zYXGY7C0nLNlqtpLrUxQesOmyVx1md/HYY3X4KuDp6SoWXnAoFtClVQD9dWzCO8o/ncGT3fk7tPsS92/OcvXOdnpb1k92znLHE5IuN/Rx/7FHebC/w4c2r9IIeWcnCl1A68Z2qg20/gf3f/nrwnASEKNXAzteDy0A9v53n/uD5PniMB9/Tz1zqpyELuyWe/H4PfE4WhezNTOaMCocaEzw9vo/HjCFm7/dwL90j+eguwe0FOlGPTRM2gkAx413boqkVKpk/swzFOstCRuqrShk4eUpuSB1djm44WKmJF2lUYp2apTMyoTE+l1Kd8rEnfMzJBHOkwBLfKfKYourQ0QILY7tOtuYR3DOINmpsd0vc2Iy4sNLi3rZPqnvomqVYabEFOJqO24+GxxR1gm5g5zmOVlAqMmo61LVchb7J5ew5GnbDhImMYrRDeTajPptjj/SL5wsJCJPFVeaI94IiMVQgoCwOkPRsSYyWZYAAcCNA08SHK89nCKIh/Hsey2fatK630NYE6Loqkb3r5LTNEK8wGM5MQnyCMQ3r6Tm0zzzEeavHqxc/pB1mnNz3MM/vO8Kj9YLx5CJuchEjb8lWhEK6n5X0pJ9zIKCw30rQv4j7LQY6ieFRFA6mVHLrJk3NYcUb4iNrgj9dLXhrsc2iL1sQSQdvMhNv8FzZ45dmJ3iUHt2tVbTUxxVFhFQHpqYK0MvMIYqJh4j2n+KcOcLXzn3Ety9foJX76GUdKhIGl2M2WzyiGfzq3iN8pVxneHERbXNZ1bZFuo/4XAxTI0kMAnuMeP+jREdPca5U5l9ev877ly6y0W73GxliuX8VGCWTQtQlYY/n2j5/JytxWtYjvo+52kXvRH1gascklRimNPLRHK1a4FYsXNdB1xMKvaeC10TUI17nIrXIIps8NMiVbSZXKow4FK26hmeaOLLnKqRXXWoaDdIkl7dAhS9a0s+tJap2TYVG6q5S+2Qq30ECDU2VNi7vk1rGCbjWZHEkTLAQ/QVZmJPKj4sNZcc1LcGTEg4Xx3FfcaLrKpRTVhQiU5d7VS/sUhg5tmerFgqn5OFMTdM9fpQPZnbzB8sB3zm3yNbtdbKtTeitMdTpcLS8m+ef/gzMDPOn537AjbVFIlnUGmLTEQVAqhQISuYkviNbUzJ4CdFTFiJyFQQqK9tQviVzqLZgugXPHjhKVDb5zoX3WW5tKtn9gfo4L504zdDQEH/8wZscm5jjq3//v+/r39VvFwmBG7SaDQ49gwkMJvDJTWAAxj+5WQ4eaTCBwQR+aAI/9vI/4NWFs7hbAU/rY/zt4y9y2hrHvLNOpSU92yi/s0hdPZGmhymZH5GlIpTtS6rFSyssuMR5iyw6lUAlSUwXoK0birUyjRynZKK7BonWr/jJAqGFCjRhSg1NAXLVtSPASPlnRbLpqAOu1JglUazk1AJmhaWUv1Mk8ip9XZKHBYCJ5F1Y1bzPUIuk3jcyNuVgqxc0ZDGQJmQ22JPDdOyc9ayHvW8C+8Qu5ksR7zbv8uHiDebX7nPPb+FL4m/ZUYy4SOsVwSPgV5HNO8j7h8B4P3isD44Ldcjt+1VVsnauqRotCYVLgpAh3eP0vqPMjk3w0d3bXLl/h+04VAztUKTxpemj7H7oIN/fvMOV+/NEUUAsXlIJoRLQtGPF/FFA/AEY/2Eg/gB8KzvAzv9++L/922BcPXc5rAubKwpbAePCwMviRGS2UYARhFTinANWlRcm9/PS5CGOFxW8tS7R1QWChRWC9Rbby5usbzVZjyN6omUQkC+VeBoEuniV5T1VxL0Y3ZU82i4MvMSkmhnUMKk5BUPjGY09Ac5Em1RO7CMx1WmP8lBZvTdx4Sum3c49zO4I2YpDck8nXC+zsalzdbnDtbUum3L5ie9aJLTSw2zoyltrKjV/oiwYavkjCg8NBcbdLKZmaoyUXUarFRplB6tckAyFZKMdrLEupYkEZySlKMWqWgq9D8YFpAkYL2KxDwgYF8AliwgLTWL7zUgBY+lXNtIGxEMkqy7Nyz6dmz7Fsk7aMogyk66Z0bVE8aFRlrB0rUc8kuOdnqX++Ydpz1a50V5D00121SeZkc75fItSdA07vY2u9SikWk0tV+RC3lG1CCKUEEG1eBEgKWn9OolZkbUatuCppKCdmWzZdVZq+3i94/La4iZ3AoNus80uK+EnDkzz+cYQ+8MmxtYdYr+FhQQi6mqBl2c6aaITZy6+PUEwdZjunmNc122+ffUyb1y/TFPyxQX9xy32ex4vjU7y0yOTHG620O7cRA+2iZ2MjswhFyVDhmfUiK0Gy06daPcc7tGHWa/VeXPxDt++dY3zayu0SdA8G1MqtSRNf2ubnzRc/p4zytzGNtuLS1hbIeXMQC9JsFhA3ijIxjIYKTDrGoYk5ctlamRodrwDxvshf0VqUsTyJYqLnc9ZYZIkfYZYoLSIJrRUJOSCQ6VPW2w28niiDhKli9hP4r79JjXIM5M0N9V7Jtog+Xj036e+TUhF3Bn9akN1H5Zbt1xrO2BcQK5tWcoSlCciU1eeIOIkVXWDpm0oxj7OQpXRIJLxNIsxbRtjvEF79zQrDz3E1eFdvH5lg3ffvcrC4iLb2xs0goyTtX28+OTzaON1/vj976qucWHGE7E2yF+lgilTdX2LZx9JahdPetUmc1SsO4YoYTBVQrwWG1TaGifKMzw8tYvzd29yfuEmkbzwJGVM93juyEkePf4I3798juHC+zfAuNwZ1dJTLUUHv/IHExhMYDCBjz+BARj/+DMcPMJgAoMJ/IgJfOnP/gF/fv8cdifiQNfiVw4+xU/vfYyp9Rjj9hqJSFh3OqHlECkHcS1MSMOETDzbctCRzmv5M2HGhZWRCjIJXBPvo8i3pUfcMTBdXXVkix9SBXXFCZ5lE+UpTb9LkKdKpl4xbIZMh1JukOSOYpUesHXCmksnrhx7xROdSvKyyBItqYnqM72q8kxYJlU4m9GxoVezVBCVE0ZUBfSVLTpegT/uUXl4L+H+UV7fvMk3r77HjdYSrahHL+jiuzrUSmieQ0Sm0s5lYSD938Juq6Cxnbqevtd5R7b+gBlXyFJ+xMCUnxFvtiwbdEMdnJ1Oyn53mM8+9QzdOOL7H7zDcntLsf3DhssXDz2GMVzlu6vXud/cUKxepOVKNi2yfpXB/GA5sHPq/LeB9v8fGH8A2h8AcQW2H7D9Ur5UiHdfkscNBcaFQUuEwZe0Yj3H0TWsOMVuB4zHmgLlD9fGOTY2y7H6FFPNnOj9Gyy+fZ7F+bv4WYJVslVitPjRu1FEK89oSyWdHMc1W3WkW7pJTbOp5gZumuNmKWUvpjGbM36koL43IfSadJ02Vt2kWq7i2DapHpFrCVZuY/jD5CsO6T2NaM1hZTnl2kKT+62I2ChjOyUMZZNIlJpVqq6SXAIGA4IoUHJ9AeSuoeOJqjlPGCk57JkaZ2ZiHIuUMNmCkRxrOsUY9XFGI4yhkNyNVEq2sMWqdDu2VYq6WDKKNFZMoSwkMCwF5nQjU4DK0Bx0YcbjOumGSft6T30Ft1LiDYMsdQhM6FmiDgErzNCtHvZ4QeXEMI2nduMcGSWviQTfQPcDinAbM9nCLpoYeqcP/lW3tHw9kPX2Q/cVKpTrvJDPb0ok4NmoYgoYDzOMXoJkFIbmENtD+zlnDPPG5jaXtrpYWcYz06N8YXyIve0WbmeDNGsR+9uQ+Jh52le8GB4GjlosNFOHDa1EMDKNMXeYJdfl+/eWeP3mPPdXFhgn4OmbfsXoAAAgAElEQVTpab48Oc2TSU55/g7x2hKpFtN1C0JLpxTqVCIbVyuRGi7b/w97bx5r6Xmfhz3f+33vt5ztnrvN3Nk4M+RwJ7VwkUSLsmxZluOtrRvXCVAbaJwA/adt0ABNmqZFkb8KNAEM1IBRoHWK1LFrx7bkOLFTeZFlyRZFcRP3fYbD2Wfufs853/YuxfN7z7m8pIZyLNL9x+cMrkjx3nuW91vmfX7PFicYdTLg+GHgnjO4fmQFX28m+KNLF/Ds5UvY3N6EsgYDG+EeleNvHzqCn64zJC+9ia1LV7DoNHqKmQoGqtcgXknQLDSwiwb5Ev3XofkhSQFVhDRyep2FGbfsN6fqQId+bYJM5mBQfcCBFm+acvgZ2BYGmATdjPaLNZ07cVBWsyGBQ802KAm8p4idw0kGaFLt0gYZNpUGvg2BjnL/Y8o+wX4c0sUZZBnFko6vKBOfgnG+35b3UG+FBedrs8sxTlkxWKGqJ4izGPnqAKOFAldWhti79Q680eT48jNv4WvnLuPC7gTpKMZ9+TH8jQc+g4XDy/idb/wBnnzrFVRsNWCAWz29L9oGnidYHgE9DdVLpQLTcdIl926y4xy8AigjLFU5PnPr/eirBH/4za/jMs+hnKoRh7xxuG1xDT/8mc+i8hZqq8Yv/r1/vM+Mc77GS0+UQ3M0Pt/7zFdgvgIfwgrMwfiHsIjzp5ivwHwFvnMFfup3/yn+4O1vC8Be3G7w6OJp/OzHPotH86PQL15Ce3UTeZZJIBb92dxISiNPbWTjzjozAjcJVZMYdCdgmGCcYJ14kQFwBB4qi5AsFFC9DLvjMTY2NrC+sYFrG+u4trMpPsk8TbHWG+KOQ8dx26GjSLMlRGTk+ZoS8ia6cGGSWtZGCbuqoBheRlKIslBKyKWjOlDSZVehXikQ5zEyejfLMcYkUc8cxt6dS3hrYPDY7tv48vnn8PLmJbSs+uFmWFgqLZtsAk8ZPBD480PNpOayFQ5DAAGwItkPrNMUhQuo4fiAVV78nqkbqEihyHN0Rw69HYNP3ftR3HfPvXj17XN46uXncenqFRxeWMIXHnwEV32Fr1x5FdvVWHzMTLs2mowmvd0HmPrvAYy/n1R9nzWP6LsMoX0pg/tYb+cdGnYVk/TqkNgLycxM1o/HFbA9Qt9FOLG4ioeP34kfWb4TnxgX6L58Bdvffgl7L7+JZH0PqfPYTC0u2xLXJyV2DLOmCmjkyJoEuvLoRRrDVKOrPHLVIOtU6B9rsHinQ/+0QbLqURUN2rhBqgoUSQ5oCv3ZWx1BTRbgbmSwlzzsRo7tGw6Xb5TYKQmCCTC1+Pvpf6XqoLal+GopL2eSO6MKOEhJkxidLMago7Ey7GLYK6CVR0uPrW6QH0nROaaQrjRIFiugV8LlJZyiT58Ajaw46+0C+IJtxaNL8B+niWQqUCVARYQALtMFmi6wm6E632DrpR3svFzB3shl0cfeY8eWokIpEKE/dDh0e4HhXQWikzHMsofqJ+gwXb/cQ9NuwkclkoQhY+Gc5sRK/LUg0AuASRQc+2IPKk9Yg0VncU8GCqpskUxakWAj6mE3WsZlvYyr/SGusv4OwL25wpHdG9DXL0mKfN2JpPM6YXuCNVLHFfPkMQqOxQNtgolX2HIRJt0eyrXj2Fw9jnOqg8vX19HZuoq7YoWPG4fjG5tQ1y/D2xJlHon9oYpiLFY5hm0fqtUwzGjoxxjbMcb1GMmhZUQPfBSb996F53SCr559A8+//ip2NjZwqPX4wqGj+KHFFZw6ew3mjfNiwxnmXegoQq3GSBc9sAi0gwZ+wSJf4FXAWkWDJFPwOYMkqfSgGoaSEQ7qGErJmq0wuFMSgEc1BH08DPCLYSsFV/NeyvOMoXytSM3pn6ZsnIdIBpq1RWMUrM2gfCYSdYZDchDGcZx4+alSmQYYkhnnSynHm5hmeRkUWylULBkMHAaJE4EydcvwTVbRcRDlkGQeaaFgfY2G1WlZBNWLofoaW9pgY6GL8eFb8a09jV97+RIevzYBqj5OYRlfuPuTOH50Df/+8a/gsbMvoC1S8YhLbzzvj4bDJ4uoE2rl6BcnuDZUP8gNlYNbjZS2lEmMU/lhfPTUXbh89Qq+8e2nMCKrHiuxlLAGs2sVHnngIdx7991YUR38wx/52WlIXKhIJBgX+cL8MV+B+QrMV+BDWIE5GP8QFnH+FPMVmK/Ad67A3/rtf4r/9+y3YJ1DUXscsik+e+Ju/NSJj+CeUYbhhV2k7BSPuEFjgnn48q0ThoLBacI+GMrCuZHnpos+SAa/GbRlici26HYyqZzadRXWmzEub1zH+sYmru9tY7MaoWQNDvXBjRGm73g2wB2Hj+HU0buwunwEXfYXc8PLVGKy9fT0MqRLKsyCYVMAMdl6dpmLNJLh7TWq3MMOc0Q5GV+LphthfGYJzX1H8PjkbXz55W/hue0rqBZS+I4OSe9SARZLDRXXRgKHYvovaSemB9KGCh7+mfrGbwbG+XvcDwqLzpR0MkVUWjaNHIxBrdCvIhzOevj+hz6FxUMreOKZp/HS889jdWkZjzz0Sbw6voGvX38DEyYg0wJAZ7Rm/Q9BHZ93Kps/4BuXfWjEUKZ3+8Vnaeuz789Y8dmZcVCmLutJvC+BShES+os5eBBbgEKUM1WfLFwlNgJu/dkHHpHlo+zWtui3KT5aHMXnV07hM8PjuK3R6Lx+Bc0LZ7Hx5nlc3byBUcXfd9I5bnUm3lhVR8iqSBLdO3mCxY5GJ2sRd0okhyrkJyvkx2ukhxNEQ1LWlKVqKMsaqhrWE4wrqKoHtxnDXwWinRzVtsLOjsFoEqGpEiiTIgUlxDVGox2Mx7si+e0v9JB36c/m8/F8rsXHO1jIsbjUhXcVRuMdxB2FheOLyA5liAYGca9C3CuBDpnxVtKpPQvMbRoYU0u2koqNVmTIEaXpmseQFVCJ5D8reoKZztVk8JMc7joweq3E+A2HaKuHyHaw1xpJ96+bCmlssbAaYe1Mgf7pGH61RttvwJSwjCnwdgznd+HIhqseVNQXoXTElCxevVbBMliRkwdaKWbWE0I9Qed8310Bj6aqEUvquwYTxHZNB9dVB+rQUfTWjsGNd4Frb2HQbCGPG/k8tmaGXQ1NBQU/e9nClQau5vVMxlgyr+HjGHve4ZrKsHfoNPL7Hsbi2nHo7Q3E599G//zb6F65Are9gZGvsJtFqOnxrzUGZY6iLKDiHLZQKOMJDCbw2qDOY5Qrh6Du+QjMqdO47Cwub27gxvXrKK5v4AEf4whrAM9eQjaqpMKNYFgi/Hston4N23NQy4DqWyj2qHuGVHrJJnAp73UBjKs4lfOQKels5aOJh6xzRMDJ9RZ9OZnzBKhDqn7UEoc2MmCkbl0UGnJLCzachvewigMjgnP2dsfStiAe8FjJ/Wl/GCg3KOL+YAfwnt9n5gNRO2XgHAxRmSQa+/BPKlwkfZLMvEPG+2REE1Irb5VKk4yBd12HcdpivLKGSyt34revGvzGK9dxcT3DWtvF9528H2eOH8c3XnwST154FVWiYCccwHB4yWsoMOMMhlPDjsjU2QjR0kMuev0I2kYYlAlW6wIfOXoXep0+HnvuGZy7dEHUQKxtpCIhlmyJCLesHcGD992Pz97/Cfz8Qz8iSpYwYAxhmnON+nzXM1+B+Qp8WCswB+Mf1krOn2e+AvMVeNcK/Myv/0/4vTcel1qyTpbBly1WrMaPHb4bf+uWj+G+3RT++i6iykhwmlhKvYdmajIZmbYVgCxpwAKCA0NMsNxOk9PJiseRx+Z4C69dv4izW9dwY7KL1nvseoP1aoTdppSecqanZ6XBKjKcXjiEew6dwcnDJ7C2fAjDbg+ZTgVg1raVjZl41YN1ekqDBFBu6aWU9GT6E2PUeYRJ4hCtdlB89CQunCrwexuv4rde/wbemqwjKpjCTj8uM8WZIE1Ze4So9fs1bbMNr+Nmj/tLgmBh6sOrBzAeAM3+JpDBZFQWgMHulQB6+jD5/vjzWeXRcYl85lPDVTz80MOwdYPnHntCJPx333cvntm5jMe330ZNyTglpsR2TKJnQh6T6/8CmfoMkM/e40y2eZAV369Ee4+XPFQDT2uJ9sORmAUQEtkTvj4Tw8n+R/QYiz8Accq6Mis+WcqaD5XA/d0VPNw9jAdsH7duOujz6yhfvwB3ZRN6rxImK+4XsD3Klx2qvYlIartZgkGhkGUGutdCH7bITlqkxyz8goPrWcQFfe2xgBAfG6lrikwCVWVgVpm9AagdDTtWGO8a7Gy22N1ooNoU/ayPlKCmbSTcL05iDIYL6A364vmmb9n4GuNqB1aVSLvEU0bYTr2QIzsyRDpM4eIKka4RpSWQVbB5C0fwQaZUwrcyKIIpORtkzAMX78pzkg2nrFk83GL50HBtDNUWiEcd2EtAcz4CtnK4JkMbKVQxWwwqRHGLbKFFutIiXm4QL1nEw0gUC8K2ugpOTcRekGAAHS1OXcs0m1MyTxm0geW5NQ3pC2OXUHFHhlWZHmyToDUM/2oD208pti1gXYpIdZD1+gDfT7kJrRiSyIT8BBgBTVOH60hS+R2ilsMdDl083IRBZkaApdIaoyjGFZehWjiKxeMn0afy5dp1JFeuItsdyXue+AY7LAvjNdSm6NQpkoa+51z6uScYQyUG+YD/P8GotKiZWL+4jGJlGUW/L+dqs7kBv3Ed0d4e9KhCTjl3nqJi8mNukB5SMJ0xXNeiOJIjHvBUr/iBxLLjaNlgArg0v2nECUX4SoLZCHpFYMOWh8TAK96z+HMcbvD6VQAD/epYBhPiKRfGO4I0kdG7TTY4MgK4mcERctCoruCxYTBmAOTBVRKFuseG4YqsVyRIF3gfgjLl0gzDD0JVxffBo6wi8F/5WjOrhOeEICITzTOoRcx7eEbVB1D3u9g6fBde6p/B71yo8ftPXUN5fYJ7187gwfs+gmfefAFff/U5NBzmlUZsJ/z7gfWZfD6C8WhYICIYz7Rcq5Khnijo0mNlFOO2eAX3HrsDlze28PUXn0JtWhjeh9iVbg1TFaSpI3URbj1yAj/34/8p/qvP/Mfv+jtAlB60WM3p8fmuZ74C8xX4EFZgDsY/hEWcP8V8BeYr8J0r8FO//k/w+2efkI2OzjMBicmowUPRMn7u9MP4sSN3YzDx8BsjqF0mqbM3OdSWEagmZCCEdaFXOsg1rWf7LjeqQN7JcePaFbz6yst46+oFbNgJxnmEPeUwqmpcr/awXu9h19SwcYSFTg+L0OiNHZajFPfkx3Hb4jGcPn4Cx9eOoJt3pOaInurKtEhjHbq9Z+yQdFUHNts4h7xIobsFNs0E9VKK3gOnceGIxpc2XsJvnX0C5/ymyNfRWJF6ciPOTWHdNkFeyuR2fjayVhw28L+libxXyrX5mWcyddn5zqTqswA3gnGy4ZS6M8WZm+0kkQ26bNLJCBNwthH6E4c7b70Ndxw/hY1XziExHqu3HMOT2xfw1OiKeMVjbrDJOHGXz0R2vt4UjL/36B5MeX9X4vv0vc3A+c0S1fdD3SR9iYhCU8ca6tw4cBBUYMGqORkKMHE8ZVdxGGJUrFBqKxmuaB8jZ3BdbaTubAUZHuwcwaf7J/CpDY0jr92Ae/0tuKtXEOceyZEeyszjxtYGfNWin2oUiUUaG+h+hHRNIzkOxIcsMDTwPQalNVDGIaFnl55XVumZDkA2d6eB2/SIRymiJkUzdphsWVQ7FqnL0E8LpDqToU7TNiEXgDkIaQpkHir3AvYrt4ex20abjBFlBnk/RWfYRbbQQ9zR8AzzipiKzrTuCjYhE0jpN4O3iOqpiiAcIu1JFpTBiGN4xZ/L4V0qYJyHVrz5lqypRjRJ4a7HaOh7vwbUYy8BZNkwx8RUKG0JPXDQiwZ60SIdRsLYsyOdX7xI+b6o69C+kG5ysZTQcC7TNYJHKx5mOdx8bbmeKX+2wtzqugdlMmk3r8E1orwjJZeJlF+NRk0vvDbIc4vGjTDRFolLke1wGMElpVQ/gisdEpPI93j+yzBNxWibGp4KiyRBHaUYOY1WaWiGRxqPZFIjocRdMVvAYtxWwuazdi9zDNpjIBszIanoCD5kMtYUj+RiwnaoOFjpapiORs2AvhbolPzsDTSHe4SrTGVPG0nDj5c96t4Yehije6yLpE+VywR+UiGqgnWFsnjeJ1TKoQQrzTyMDKiCyoDqEenQFmacgJfKiClEbDXsXgw6eZo6DG1ouUk00+H5sy1iHXzcEWUiXK5awRDAMyTOUgZPJj3cq/h9W1sYSt/5HiTgkdM72oc4WOT9jJcr7TaxKJ5Yayj2CLEtUAVFljpI6sUSI0oJvv8JustA1E9Rdo9i4+iDeDG9BV969gaeeuYlrC0dw6OPPoonX3sB/+6xP5WQvpjDBq684/21DQPOXg7PnvdeJseaSgsWrvF46RY4WuX4SO8WLHWW8dTrr+DV9QtIsxRNy1DF4AFPONQkMC8brOo+fuaHfhL/68/91+Hcnd4IOUgKeRqcKM4f8xWYr8B8BT7YCszB+Adbv/lvz1dgvgLvswI/+a//Cb789tO0GQrLQ+ahD41bd2N8IT+OH7/zIdwxPIx8vYK5vIm08dBkV9hFTGm6YcBX2FhSAk4ALI3jlGcnMa7ubOLcubN44/VXcHVrHaPUY9SJseUabI52caPcQxl72CxBlGsMe30s2ATx+h7yicFD+XHcuXQcd916BqePnZBqHgJtRa8h3ZARt88H5NjcVHJTyi41VuUw2C1VGKce6R1HsHW6j9+++hx+4+KTeC3awygvpZc6kVAkL2SVsMEEkZSh8rMSQDuE0DX2cTN/KXJSwyZAYlYPNgPjB6rNuBkXtorAlQBxKnWnF1fenwr+3bS26O62AjbuPnILTiZ9HOoNoXo5vn7tTTwzuYqKflKCcR3AOFn5wLK+k+j+XoA9Y7//MmB8dqqELIDgSyW4tULXBcmp4jEQUE7vOiWx3LsTjHq42InvPqTb+9C9TnzLPX6eS4t4f7PBw2YRP9+/Cz/UDrB49gra55/HxrU3UQ8s0qN9aNZHtRFSDkrqEdp6hIhk2uEM8VEFv2KhhkZkxD4rEYsyQ6GllztKoP1AGNh2r4LbApKJhrY5bBWhHXE4kCNuI2H2FU2zUysG2VYy80mWIe0p+KSBixu0uoTh65CJ71pEuUdW5MKky/lOjGWYiM6fr2HIrvJ8JONNiTrZcU8AxKMWAruipBKvrvesDkuFsZTKeB5ZGXR4oNbAVgZ3JUZ1xaAcNdC9Ar3VPlyqUPkWjZ7AdxukAw/a5slAcnDSEJDGPI5kNx1iGyO2WgIX4yTkAaANWQeSBcbrQMIXgh2lsQ1s7ZBOOkjIgivPEjXUzkGjkCwBXbXQDUPoErSqhI0mUDwHiLUpEphokW9HSNFUHmbMbnuN2BKQUwUQoeIx9qyQYz6BkYEFgxtbKkh4mZFNpxeaw5ZpyrssIxUYzAlTCimZ38YjahgOyUC1GC7J0dBiUY3AUYJLGlh62DMFK3LmNFSskZmNY2j66b1Bm1ZIhh5+oUHZn6BYyTA42kPS55CkhBuXiCqCVw5/ktADnuVy/KiAaepark1pkuB9ghV3ZLmnX1RFCAB2GnY3RTWOUI01LH35vJ6S2bnRICFD3+FwiOeJhW8ToO3Atx04yvx9K9kWcZKFHm9WPk4qUdhIDgHvgTyetBY5es+phAhtBhz6cEgjtWgypON6h+uYgWoM4LSU3sccUlL5sY2C6zc4jvHhj2Hz+EP41qiL3/3K16HzBXzqkU/jGy99G1/84z+QELmkjVGzhoHhdQTHGevqUrheBl9oUTr1bISxrVHHDp0oxWks4OHVO1Hutfjas09jw4/llsQ15aJymMl7Mu/trN7sToDPffQR/Kt/9L+IXEnudYyECFnqc2Z8vvuZr8B8BT6UFZiD8Q9lGedPMl+B+Qq8dwX+5q/+j/jzs89Kwvix7hB3HT6GW7vLOK66OKp7OF7FWGhi6Xn2ew18aSWhmfJkspZEWZQfEsdrMlpMiU5jYe7OX7mEp194FufOX8R2WcNkCTbdGJfG69hsa0xchDGZxJyAOYHPEpF0F41Fcm0X/YnFg+lh/MDp+3DfmTuxeOQQbMJEd4uYrHwqqUPiNhQ/NkPRogT8Q0TD54uKGJvRBONuguaBE/hqsYVffvFP8aLZFKVoHU9gE3ppYwHFBPZSi8amKbJHZNmIUQgIGKpEMK24lfYyeJAhBP8IIJ+B4mk6tcgkAysjNmF5n9OuHcon+XpRLN52An+yyE1ZYbmK8CPH78Gn7rgPrzQ7+JM3XsClvU00uUIVGZHzUw3AzSbfh4RxTWXy73hH97Xz3903ebOk4QPd4zO5PY/vjF+arce+hF3CwMLnEc/mtCZr1sGuRP7KTACCkg68KaB2HNKRwR2ug//o0K340c4Cls+9jr2zz8KU68hjh6Wig1SAv6UlHDzS9IP7vIYaWiTDGH5ZQQ0Y2kx/MjftBhF9w+jDuo6EPdlqAtPQx64QGw1tMkSNRjs2KLcNYvGNZzATE4KudCK5AQS0xaCASyrsNFfgihr91S6KYY64R4XCBC4i+JazJkxxxKlAOS49wtOk++ma0L/LnxGZMAlpCg6EuOZ5wjYA+riVnF8CiryF4/DD5VDjDBFl9qMoeLsLH3q4mVhNlYUkYdPnO4GzVK/QwtGRakCS2IrgP6JcvRawpaJE0swjDghkEheI+nAxMSiAnmd6ulu5vif01fsgBS8qHxLcZfgCtIlHnRiRa/MYU46e1KxNd4hLhaimTz7UmdH3XJWsP6QyJEPqcyQ2hlUEa6S1LWLGgfsJaruFCg2iOIPALktlAyXaDAQj0LQyaLMdDdu1aIsQYpY0GrrsQpW5DBF64wyqKeHMGG3SoMkd6szDaA4jMiRtRwZGeZHLPWHsRqiyPahhAz000EsWnSMJ9CotL5Izhqj0QWLPQDSdScgf+9c5eGsntYRdJjHvZym8ZjgfjzHXS7rhgn+cFwpVCWWGZpygGmewbQD0iGo4PwGSEdLBGEVB1cl0FkZFgeuKj58d8FIZxmNGJYWEaDI0s5XzIGKvOy0trIE0rNTjaSndF6H1gseY/nbe86RvnN/hYIYhb1RAKNTowmYZbGzQTWv0M96wunC9E8DavbjYPYk/fOtVvDapcdvpB/HW5TF+9c+/iku7m0iYL0IpP5sJaNnIFKKuRtRlhohCEml00wXYuhXZf9p6HF9axf133I0333gDL7zyYmjgMJTpMxTUiqJIgkHbWoJDOz7BD979CfzWf/tLMkyNvEMdGXTpmVctFMMT5o/5CsxXYL4CH3AF5mD8Ay7g/NfnKzBfgZuvwN/9lf8ZF3ev4OPHz+D2hUNYNArZqMGwVViKMnTXR8gnDl2XIucGn1s2SQx2EtLFLlrxCRNjUg2pPJoYuLa3hWdfeQmvvv0mtssKpYuw4yyujDdxcWcdO9yVa3Y0Z0gpDSfSE3lmgoxqzs2RyEcfydbwk/d8Ah89cxe6y0Pxg1ZVjXIyQdLNRapItEFWJ40SSNYwGc44guNGeDHDVtRgUzW4elsPf7o4xm9eeQav1etSixZPfZx889LzS0nmNPiYoIL/kSwM/1UAp9CWgS2nTJ0/z28RFPO/CcCWULeQTB1YvCBnlaebAVepiyM4TYTJ56bVibS0wWIb4/vXbscj93wUL2xfw5+99rwkqbuc8l2LVjS/fP4gkZ8FBh9kv2fg/C973h+UrB/83QDGw2vJZ6FcffpPYX9noH46dZD+9amHnuFVXmhLIIlyZK4ngClqHLqTFsutwykd4WMqwv11g2OjCZabBkOeZ5I7UKNwFl1KfLGHhj7rQQtQjj1USHoM+6dPvAphVErDETUhlwArsTBwsGIZZqYktI0A0ZUWdtTA14ExZDAWGVyqF+gdbw373jVq26D02yiWYnRXu0h6HPIw4I9ld6w/Yzc4/beB2ZZrg4MDSbcOSfozgBumOgTYgbGTwY5igFmoxwrhXVxnvmeeVfSYc6iQSzUaWgJ5+mtb+JRInt8nEue5RxtEGSwEhpkOOVxEgEmwVSOOCGT43kIQIoEZVeI2oreZLGnw3BOQc73Evy7VWgZVRFtGImA8LZUk3XPewIC/NjFoYoJxK2oY7TXiSkGNPVTFIRNBn4chK04wTTDpM3ifhCousu9gknaChDLqtkVjd9HGeyLpTqMe0iSHjnNhjcO1RQDqJMm86Vu0XQvbYSq4grYZMEpR7QKG2QRbCIoevg9vUCoqCRwoRNAuQ1KRtXfQaQKjPExhoZa8eMXbfA/pikXviEa2ytDCcAH4mooF3nc4ROGoKFyJlIKb2ggLTTAep7RtUCFCGTivW4JwTj34T+rFFXypJUywnmgYSs95Fql6Gu5XQncqpJlCkoagSob9STqfy8IASIIcVUjpnw56LIdPPPcovefARkIk6SentUW6HQSEO/rexa3A63V6NyHoZb+Y9JdTWZHDqEyUCzquUKQNHAeuvVVEKyewtbyGV43FGyNgeeV+nL/u8Mtf+xO8cv2inJlsyZCznacoh01M+M9TqCKD1gU0cx5Mgw4FTcbgjtNnMOgP8cQTT+PSpYvgN95lpeFn0qFJIlEJdJzgh+58CF/8+V+QWZKiPQMGGUMTE+pwJFd9/pivwHwF5ivwgVZgDsY/0PLNf3m+AvMVeL8V+Nqzf4zNt89juGexWsfoTSySqkEXAdgSlEStQ4eZ04qbzlg8tUyflrA22bQF2pTyYALkMrF49s2X8c1nn8JWM0YVKVzcneD89g62XYUSBq2oQnMJjaNnkYCAOzYG8iw5jdWSye4JHl47iR/4yMdxy5FjMAlDq0I4G/u686JAlqXBN01PKdXx4j+N4PIUptBwnRRV7DBOLF4+CvzbxU38m52XcMFsISIbQ/YoKK/li6CSzHjECjeygwT1U7Qr3wsxxweqzFbgdhkAACAASURBVEKSsQD2aYK5/JxURIUOcklFFhtAALHsRZfydYJ6HhjxTXq4kswlxD9+qxrgjqMncN6O8dr6Fel7pjyT4XIzPz5ZwCAXn4bH3eQgvx+4nv3owfT0m50jBGTh0AQgLrL36WfhOshnmYJxkTe/h6Fn/VKUMv3dCrhMKoWsLRAp9raTmTRwsYXXFivbe7j12h4ezRfw+bUTuM2nMNeuwexuoocWKwX35TWs2Ubtd+FzD72cIlnQiDTXOLDRZANDqnIs4IpsJ5lLSdiXUGuCKZKrBIqJgHHXklFPBFzxuBkJc6tQ71aoJxWyrkJ/rQ+9wDomIEyMGjgy8mSxia8YuEbPLyulQiLWfl93OMmmQJwASuZXCpZhfprrxoyCRhQEwbc7U1kQcM1AVwDiZDwN2XdFEM3Xo7Sa518LFZEJJDjTQBt+l57hEMglZ06QoQuTHzrjCbbbxohcXCvWZ3EIMgXktFh4j4b2AzLojUIyiZCUicjMedG1SY0mamFjh5iDJel3T4GRkvovsqxk331DbzbfM2XrgealQr5kOwBZdt5GqBhw9NuPEQ8aaO3l2oCOJAsA0oetkPKLg4hcwbJ1jRV7HQaREdCnsOMIo+0W9Y0WuGIQbTloZgaw+oyjEkU/fQttgE7LAQwZ5BilI3NukByK4AclbG+CbA3oHYpDxVlGFYySvngZ4HBYIin5gTEnwBUJOAc/itLxJPikZ0GIcsWHIQ1l4Pwd20BAuGnJrEsqJHRqkKQGcWagMt6jQk3j/tRTag05iOQ5NpWhS2VesBmELAmGLE7vNfxFKgp4PJjoT0DP85THuaFXnZYIDhNYNWf3Pe8+djAEzy6X96Y4vMwquLRG0k2hlxbQrK5gtHQCF5pVWHcGL10F/s/HH8NTl84iYz2gr+R8o4rAaw2fss4shqftRc7hMQqXoGsTnF47jmNrh/Hia8/jrUtvSR5mWxKMO0RaI+G9MtWSb8IbUhMBderxN257AL//t/+5NCGw/YCy+IS9i3McPt/8zFdgvgIf0grMwfiHtJDzp5mvwHwF3r0Cb73yJLZfewPq7XUs7hgseI2Mm0itQ8ctN/jGIrOJsGZMG2dwGsN0yMxmJOnIRCsnEupkIcd6O8I3nn8SL5x9FWXqsWM8Xr+xhbd29qR7Nu11RA7MomqGesXOS49zrikh9liNcpxJB7i9u4x7bzuJO06dwmLRE8/gmBVJeY5+v48sZXJxkNIyWI5DA+kgVxFaesozVld5eX7f1XjxdIzfWL2Bf739PC5hF5qeSmluiuEcGWxKNad+3SlL1BKsTPfBahp8Jv8k+JFO8SBRFyg+qxabeuhDnVD43gzAMomdcvfAsAdJLwFiRM9s2yAqMhRWId+cIFcJ9pZy7HHKYAiiQkge69Ik0Z0scBBIv4s54hHeZ6oPHO6bAfN9Wfv7/k7Q1/Mzc487k9uT4Q8y9aBEkDURdpUBStPhBFPtFcE2gaaRYQlKdiAnoorgP/pkXCUd22BgIyzslFiqGzzUG+KHO2t4UCksml1M1i+i2b6EhdRgMEwRMTGd6fvsQO6Qck9hOdwQE7SBiowwwYYhapmD1qxx4rliZS2ZOB2z6sn34YwWMOhkOMIBE4ccrO+zqMqJSJ+7gw6yfgGnPaLUi7XBRLX4vamEYEWVMjGUTQHplyZQCs0D4T2FPm+uEZlJOcvoaZZMLqZsV4iSCaJ4AsdAN3FgkCVlqCLhdRg0MLGeQwWRG5PJtwxfm1kgjKyzgHkaqfleWh3YU0lWp/SYQ4oMKmH6O5GMhRobSd+2vFYoX5dedA4uIvFV8+e4dsKe1gAmEVSVBoVB5ODjGjZqpMaNnu64zaDKAn6SoG3o37fi5ydDzk+UiHyfLHWLypBgThDrWFhvGWIpI1YE32cvOpCTLe8SHEdAX0HlrBDjORnquHxu4DohuI8PqdIyEZraw+wlsNdytJcdohs5/CiHq0JQnrUtEjNB4Sbh+mVwW+IFjNthDb1ikR/xSI8YZAML1aEJ2sHTGuNSdhtIlV5S8xgwF4IecAJbAmReE1S90NYSlDvvDKpCk0L4CsdS0unphxf/tkOStohTI+eaAEqqa1ifJusTwD0Bqtx2XCahmhRESOgfzzK5xcyuUQ4FOUxhcn7oOac9gaDcGw5VGB4Y+tHptTclwXjwUbAOz+oGqe1C2VwEHiadwKTb0J0GnaUcWF1BuXAG2/oebI9O4bFzFv/ypZfw2KVziOwIcT4RBQar6wioo0TLEI+DoVgpFGmGpHRY1UM89NEHUNoaf/yNP0aJSv5e8DussjTQafh7iWx/nKVyvZamFYvEF05/DP/uP/sFCb5zqpX7qqdCgvfuIAyYP+YrMF+B+Qp8oBWYg/EPtHzzX56vwHwF3m8FXvrSl6AuXMNqGaGz20qabUQGNo1R2hYlpbqtQ8bUsjp49wgwrDfCyLKyjLJe6hFN4uC6Cc6uX8TXnvsmru5tYhelgPEbJsa6A3bhJMWYTDaBRKd1yB0wSAv0dQ5VtlhSKe5cWsM9h0/gU6dPY6Vg+nNIJY8HXUT9AtAxqvE4ABSKKesQJEeChyxeQ5bLGxSNQt/G8t5eu6+L37m9xr9afxrnzBb8pBQpsae/XFglMpLB+yyMMLew9FtON9LCIk/Z87CLDv3hjrJhQcDhfwIzHkDTbBO+L+2WDfI7zHjKTWNFvyTThh18Lxffu96eSN1UNezIsYhaK8FMBORc72DzJboNUvrvePxFXvDZL8x+7iY/Lyz4zOY+Tc0PUvtpm5zo88PnZKcxQfm+ZJ4gjuVdcQvnSqTOStiScwx0UtLfTdYutnTA02ucSio2JRONq7FiDD5eZ/jZziF8fmUFRbmF0fkXEU0uY2FJIVmI0GgDTRmzSoE4lw5mPlfw5FaIohqePd55hJjMKrvshfoLNU9MWfYEGGSPJaGeIVthGKNE1u4lHIzhdQSiZI9lAJApNPzjDXIV7BuspiJQZWCcr9mFHMG2VHHIp5PX4lccacQqlcA4gnEqjzUzC6QObQzkJTy9zzmZYDLHEVp6facSc2YFKNZascaLUnQCP56n08GHj6rAgvP8dRrKFQLaLcPkOAKg1H1CGb5B7VoBj52ohyTNRKlhRGbdymeXYESen3xNsaU4CWD3dSKeewHjHA5RUh0ZAXu24TqkiBv2pOfMXUfFvu/aQTslAyay/q2pUZlSpM9xEsEnIZCLqfZZN2UdOly3QVuUcL0Wvqvghwq+T9ULifagtMhodaAqgQvJY8/MijZU7XFK5ewA7d4KsKnhbxSor2eYbESwHCg0lLSPkbgNGNfK0ET3cyTLKcxCJWC8c8wjWh1DpRU8k++lq4zsekphPWITQ5cMaQyMuZhU2F+2P3ChciS8NQ773gHh4UqRAYRce7Mvesup0uDJRON9UM6EEMjQW84QSUqAQuo5Z0+se/QylOHPzWw7s6eVRPFwNQZJO33qTYyW6pA2hrYdRJ7nCoc3DKBjYCJZew4CmJBfIXWFgHaOU9q4gtFbSHt7yJciuKUFlJ1bYDofx8jcg29dy/EvXjuLr7z1Blozgol3wwKI6Z03D6p8FHTMvwMipK3GECk+dts9WFxaxEtvvYbXr55DoxoW/uFo3kOnyLCyvIiF4VBaDhSHeVCYtI2A93sHt+Cffd8/CIPA2AZCnBOt/fvyfA8wX4H5CsxX4IOtwByMf7D1m//2fAXmK/A+K3D9i19GceEGumMLtzVCUzaYWIOa9WH8HUvvXYSC0saaktaQAk62kJvzJvVQDBcqNOIidB8/f/5l/PnzT2DkKtRJgzGFiLqPDR/j4u4WbuxuCeueJxkGSSrBawx/y5SSvu3b0yG+f+U2PLJ2G46tDjHuApvDBO7kKjon10TSrjZGGGzWKMoWqmnh6hAiJ5VjZPySBI0xUr3WVxlaW+P1u7v4w/sV/q8L38TLe5cFiIucU/yUUzCuCJoCGBd/975ceBq8Jj/8zmIK6XmAMZ4B9qBKDey5bMD3Aew7QFzoK75+0yL1Id2Z6mKCtlzSoAk4KTFmjVTw6FNRwAAjI15bav0Dwx4+xIF+8+lbPPj2w4+8B7jP9PmyaZ1B6dkvyy5++tzTuvGD4cTEGXw/TGRmaJe4Ffh+yahyzx9JSBZsi07bSoezixJMCDApT429KL55PpWseGMnMZiOzXCsGkeswu1Vik8MlvG5Y2v4WNJiuHkObvdN1O4abFYiLRJkSfDP2pZgn8Mkyy4uWPZ+M9BLGDkOEEKfMYcsMjigooOvL2vo0fpWQAKlsFKHJHLfHC27ydcnrNAWFi/OIpRtI959VpYRuMj5VwdwQQRPcEMZsGqcDLP4vkJSeiKhVSKHJ+yPDRSBF5nxokK8YKEWPaJBvM/2sm/aoYFnNRQHRiaCajmgCdVUlFhzJBXC0BkSRhqS7Cd7DwoJgTNRI/5tf91icn6MaquUuq1kYQHp0ioyqlUyLfYJqgTYC00rCIE51SWUc0uvNiX+zI6wWpQyBOmyikzf5s9P6JdWIp0nY9ugROt3kdgUickRtYn0abNyjPJtJq6PVYUq2UPcNxgsZxgsa6QLDug2UufF4QXrBr1OJKFf1CVTlQgHEgx24xyH52pM64Zn93oDZGTt2bfdQFHqvJeh3UlRbSRo1r3U3fkRjxmzAjiLa+Velq5kwFILvWqRrwFYGCHSBOKVYOyImQQ2g5WBTQxtKKMOqC/UaE2/DlRqheyI8LVfGyi2l1neQmC7RY7OcLfZ8ZbWN75e+D16rqmMCUB76q3hh5dwwNlQgMMfDoFmTHqo0uMZIpezVbC1Qlt6+WfM40J7hU/FemBrBsBRzi5R+/K5xbrAPnn6sPknm0APJ9Jr3/Qd2nwNrrgDPv0IXjFH8EuvnMWXnn8BpjTiU2/5d0ZBiweT5yFVbd7W8OUYPa9xR/8U7hrcismNHVy/fharqxaHFg2OLha49dAR9DoFlhf66PE8VfIEiJICFSJsNRU6ZgWfOfwzcp0xk1Cc97wOZJoxf8xXYL4C8xX44CswB+MffA3nzzBfgfkK3GQFzK/+AdQrF6Eq+glDEvDeeIxGGK8YbUaWNxb2T5hxbtAItkTyaNDmDklXI++kSIoYYzfB82dfxJOvPI09UyIqIKnpW22Ca43HpckONqsd8WJ3ig40w4XIjklfcIQVleMTR07j87fcg4dWT6LbK7BzrIM3T+R4td/iqi8xurqBW3cifC45gkNeC2Pc1vTR2uBtjRU6GdOXPca+RYc7bWfxyukMX73d41fPfQsv7FyG58aQm1ay41MwTm8xwS0hG0GlgOubrNuM8aZvXkLepmnp++z5tG985iefPcXMox08oAG08mfIGnPr21BdwLVw0RR4hPqpIIknVpp6faebewHq3+Vx8NsHgfhBQHDwvb3332fY/aBnXJQD0zA68XJKZVawA0i4lfjiAxiXiDlrhAGnn19FGlZpGIkRDw54SQynlpTVSwTAPAZUAFimcXus+QyPLi3jp44fwaPdGCtbb8NeewUobwBFgyhPoNpMKrMYoKWyGL6wkpxN1YQmcokpFw+9w/T9M1xLwqwJ2pKQPG1tLaCM6eShGi9B0g7gNjTGl8dQdSpMeNtUmJQlSoZkRRl0UtDSHIZJDIAjACD7yNwBAlYz9RETvFHaPEtf5zFmAoAwoC2itAa6NTAkII+gBjHQ9UAaOsmtqyWpnQCOgEQ0Ieyalzy/HBEz5yX0LhI7gJ/QA5zIekB7VNsVJm+O0V5gFVmCvK8RDTOYbrAM+FwhGxRIcrK1DG6r0VS1gP+MXnGGr4lknsM4DojITvP/xaKMYGhYUxmRbEvCvFKwppZchhyFpNa3E4+qtqLkTzop6g6w16sQrxpkRy26q0De84h0BRMzHM8gaTUU2du2CzfJYEYKZuTktWzbBisAU8DTBKyGj3WNqFMjWXBIOuzprsTQ7QxVESmiqoC5ptBcamFucBrQR8IhHivifAvfc0hWHYrDQLGq4Hs8NmTG6W4PvfFkoyPDoQvZV5mgTRPK3nsxTqUkMgib3mumEvV96XqIjwjyc3keGZsFX7lEqPHgzPziHPBF0rc9S3IQdQJbGRgmJy9PME7wbmXoGfrEOaTh6Gka9kb1BkMMa6bd0/POY8gBCq9Dqjs4aOLvGzhfwdBuwqjAlscxQ5Q5qKUGfqlG0y3h8x58ugaf3o5z+iR++a1r+JXHn8HeRoOuXoTRGSpWrOU5in4HCavvJntwkz2cSDv4vhMfwelkEYvW4lC3xi3DCY7kuzg8cNBFC9eUMOMRbFWjZkBeRN94nycL2myIOL8PSyf/S1haHqS9YubN57k8B+Tzzc98BeYr8MFXYA7GP/gazp9hvgLzFbjJClRf/FOY1y4ibpx4rseTCWqGoyW5VG05dmtTSkgw3oZ2ZKYzE/gS4JKFzAqNvIiRZOw8LvHmlTfx4rlXsF3tgbz4qHG4UQLXGy/94mTC6O9Mi0ISjfPWYrBrMKg8DvcXcM999+LMXXdiuLqM+tgAWye6eCGb4KsXX8ErF9+C2x7h08VR/PTa/XhwJ0Nvrw0hVN6jmvKfvTSXjK1d3SKhV9V7nD1Z4M9ucfidC9/Gy5N1NDkB75RBETBOP2voJyeeIQMnYW5T5nu2fJJ/NZOuz+TqU+Z7JlEXqShZsClwncnaRQI9A/kE4yTRKME3XmTqFX2vUYTCRRKcTZmvlKeRFRM2N3kXMJ8Wp73LI37QBz5LQH9v0rps2d/Dkh/0me/L68UPHwYSkhxPafd0kCCJ6jG/66ad80GyLoHOBOJxJD3UtDPUDOVqLTKvkSqNJnao0zYEcjELjSCakJOAnkqJOA1soHXQTYulxuCRlRX8xKlb8KAGBlfegr5xCUptIdIGqkpgdkOQWtxJgZ5CkzLMrEFMebqA7FCzRJk/g8akBIChaZp63ZD2HiYf/HcGbyWwkxTleoJmC+i4vrx/V1ECr6T2yY8cNJO1GQTILwIgywomZq15GLKQLoIR4BpCvRICdkUWnww9kGlW5lk4umT9DppsTwB5uqSRLLDCjJ53MuDTyrQMcJrnR0hF1wSFtjMFrCn8HlCttxjdaKSCq9vNEBUKOxsjTC60GLTLGA4OwRcejd9Fa8cYu1ISxtNhjrSbIEtjaDLX4u9OkNUKSUUwzqA8MtNkPCsJjo8ou/f0G2Nfyk823zNDwqbImy5nDfAVU9UbOEraUyN+ftsbIzvWonu6C7WmJHVfRASeHeM851Okfgjs5nDrHZhrOcx6Arut4BieT2k215dscUYFhEGb7MJ2RoiXPIrjLbonJlBFi0btibw9MQWi9RTxtQTYjNFu8X1VsL6F4RN2PbJDQH7IIxmqENiXkxWfSHMEfdaKoW8iY9EytAnVfgFAC4imt3+qEz9YexgAeQh9lMc0S++9QYr7TDvvF3LycpIVZDg8b6XdjRVlYn0gGGctXhhiiZc8op2IYNqKGiOEAoaEden/ajU88wSMBqpYrhsCcam6E2I+KHF4/Xnfok4rOe5p3YEuc1GAu8UWftnCdNjfrpAPDsPpEzif34IvjTx+7Vsv4uWzV9AOF6HzAerKIWkVhvkACy5CweaEQYHP3X8Mn7xtGcd7e9DmbRTxFuLxBtK9MQqm22MPYDVdWXKmJOcGrz2oAlHE/JFlqMVH4e79xwCGsl48i9iUwQuf3v35Y74C8xWYr8AHXYE5GP+gKzj//fkKzFfg5isg6U9ibj7gW7yJZPl7XT/RK1PGOpVSEtP7EWJ6vX3+Tve2VFAxoIpMzjt93CyzEvntfpd38GHP/sR2ytkKAcW0aDJAlBcHdlLUm/TGClvEoh0FBsALAypVQ5Snsp+YwUlBoi5LIZJvboEZshWS1flGZJVIPk4/UyxR5sG7yY0xg65kjy2d2zMf+c3TzsPnUKIyIHvDdy+OZTJZrCXi5yHImQJ/x95ceRslIhjpiU4oB6YblMwVq9nktVsYeU9Z6DE/qKv/juMY3icBNR9cbx4AxzXjMEIgcvjezR5ktcmYSY0Xga4cL+oKwoP44bvxUpKALsvEIUPwKIdV5vEIrz9juXhILGXZ/MNkZwaGcaAxBR88vlaYWlbWEa0w0Zyf/53zZ3buCBiakpAElsHXTVY7BMDJQ3y/cqK87+f3bQXsbcCc+zZGj/1b7D31TUTbtBNkaMs9tKz/Y4c5GH44xTjOwRiDhvV+sUN/kGNlsYt+JxW/sFMlom6FYujRGcbQ/RiKvebdFq5r4HIHmzEHIZxvulVIRzniLQ235dBsW9TbFtUG7RtAt+iiSDpoS4tJZaTfO0tS+KrBpGKFWAVdJBKM5giGs6B2yXo58iyVkC0GehnK8U1oGqCShGGCXHpJAOdycXjiQk0azzt+nyGNrBqLaittARKX3jdoF2pg0UIfTpAcThANItgsWE1iW0CZDnyj4cYJ7IbCZN2jvJLArxfQoz6yuou0ZXVbipqvR/84ByhRhB27iy11He1gF9mawcJJh4XTBtmxEazegSUo5Hrt5cCGRrMOjMuxKBR03kL3HZIVBbWcwfcdvC7DfYlfonjhhSITpxC6xutY2OdpvsSUtQ59iJLiuA++BSjLuRbWTG4TwuKGx82CF/fvzXLxh6pEZhHwfsmfp61iBu5n9zDJEKDVgHcYlQTmnWBcGHdq8hN4Wg4YPFgTjPOmphFxwMBJJKdJphVfvuRwJKE5QRuLuGSFnoFncCKHFX2LWHIXMvjOUUz6J/Fc3sEvX9nAb756Uc4xZil04wUMTI7u2OPOhWN46PRd+MjaMr5vDRjGl6Dbp9FOnoG1V0MNHK0eDYe1zHpIIb1yDM5jmJ2vwXsvbSVyPLqfA+77ojQKRKjhok6oqpT72ftevvNvzFdgvgLzFfgPXoE5GP8PXqr5D85XYL4Cf5kV+B/++R/giecuzraC+wFkf5nn+G4/y2RoCVkTJjAJ8krFjaRBQokvd6Ps/yUzqgKwFGiWaFRVg5ip2DfBQu9IPAML6Rxrb1J4ZWBMJUCAkmjuxWQjyjRoQ8DqkXcKNLYWdo8eyQShMif4OsNmedadTqFokjDlmdtaK6x2ww2pTmGkmzeIRWcb6YPy75vJwg9uuPkZuKHmpp2baDK20tImWDAELqUR4XFgC1kHJjw0GTzbSg2VIfvOEDCd7m/QhQ0TuTSHHU2gD9/nwdeXXnZrBSAmOpNjFY5RSH0OAVM3f8zWjOvHz8DnCT8e1lIAvWQM3FxOrxST1wnqZgnjU088jxUHRQK2qcAIYCg8J2XhKbwbh9djD3ek4XyDhCwzUrTSAc11mL0fniPh/YRMgABk6GE3MnwI+CPIeznoCFJ2qS0LzvKbPha6CnecWsEPfvIefOLOIfD8V3H2V/4PTF5+Ga4aY2dUyrkpoF5RRhwL49uaVr7q2ED3NdaWh1jpdVFQTZAYZB2D3oJDvqKQLEEk106qtio49ml3MkRpGgZLY410J4O77DG5PEGzYyQ8jWFtBFnOEqzKJ5IplJWkaYeE6+Gb4K1n1H3C/ugW6ADpQKOgZL2TSLCZYTK5SJfJoBKM007BdeFaEnhD6uEIFnVC6T57rB1cFQFVIk0BztVI+h75YSBaaeEWG6hFC9X3UnVlIwY49oD1LlomoG+mcNsZ3FaGZpygHXUQVUMkZkHCxAgcJeXdVVDOQoscmQGBLSZqDyaboB5swB6+ioUTJQa3jNBZLZF1eRQow7DAOIXby9CUE1jLajmLJHeIhzHUUip2BxmOSA/8DIwHFY00lBHY8r4VDN9TdD2dwk3BuNhgDpz/s9q6IEmXDsT9c+tm18n07vLOUEicMTxPD1QsTp9hBsblDsJhibyVWICrZAnIfIAMOkF3kKSDboBWCVMeCSBnzZkcUGHZSaQ3zCWIIyTWS0YHQa8rFGyHdXMtMpUKWx331uBXb8Hbqyv47Z0Y//KZbbx2dQ9J2aBf1bhrUOAHzxzFp0+v4K6VDCt6Ar/3KlR5A3F9BWjXYdxEALZWBTRoB+B7Z62mhnfBXhIQOC0eVu75avB5uPv/nzBO5KAgYpe9jCLmYPzD+st8/jzzFfhrvgJzMP7X/ASYf/z5CvxVrcB//g9+E3/y+Ll9VnyfmZl2Rr8rwOx7eBMJ9Y/CBhF4BraxyAcwrUfTljCqRZIGABY2j0G3SWCYplrAuwDW92GNyGYRaBM4wWkJh6JkVOcKraukNohgpJMXAsa5CW9MLZVDjJ4iuGDAF4Eng6ve2cwyYEyxEV0YWsuOZAZZJTr0WDPwy7IajSFZgfudgbz3/rtA0yn4my3hbJ0tGZ40RisJ0FMA6BgPTbYtE4m1ZXWbMPdkzGOkcUeAY2sZOFUKcGYqOGXRieg4Z3VJIaTsu2BpuIhp5gTDEXSsoVkLZ+ppzRcRKl3OBJM3f5B3nmWoC2PFIYgKx1PYuWnm++y33ws25HNNZeP8Ho87lQJc+4QSdgJJTx0Aa7AMUpVDM02eknAObSg9pyyVuD2uBJB7HhPFQYSRsD/KrGfS/fdK8fkzMh8KBWVQlK/LKUSWlwMBgvb35/ZZc9XwvEgTPPKJ2/D3f/pB3L/3Il76338B608+R/U6mtZDQ6PQhawxhzmTppbO+FFKa4JHN4lRgEGJDoMkxmJPYWmoUKx56CMWxSEgXi3hFln55REXHJqk8JMMaj2FuWRRXWjRbJCNpiKig7aOMdnzqMcsa7bQIr2PMWkqtG2FPI7QK2JkGRPNHZLMIC6sAOZ0GCMZaPiOEiuHad0UjHN4RjBP2X04bxhUJ80DomyJkOtMpNFt00pqOdoEjW/gshZ62YosPT5UAYOQHo/YwpoefLkKe2URk1czVG+k8Dc6SJsCCcPSWL+FPqAWEMU9OBD8zRQU7p32AsqSkcAxOyJqMI63sZdfRty5jnyJoHyMhRMGepnqA4bYkR2mJYKAmZcShzWeUQAAE9yJ6WQYw6EPAx9FCiBVY6HW8lX8lAAAIABJREFUMJbcgO8A4yKnJlgOcvGD9y95/mlrQ5g9hkrG2X3iO660qUUlKDSCjSXYXt4B47Pz+yAzHhhkeWVw6CVKehnn8XxOQ9IZ0/EZ7NcquJrsOFUnDOALHncOI6XkgAojgnGq5Zmaz6FnTjWDQsJjHjm0TQOVLcIvD7F5ZAWP+VvxKy9afPml55Dv1Xjo8GH85H2347O3DnFLto28JBt+GX78BnxdB6DP4+EZHDhB1PJ+rQE9fEc5w/DCqXoo2Hd4FTWIl78A+9H/W4aAdB5NP7ZkUMyZ8e/hL+75r8xXYL4C37ECczA+PynmKzBfgb+SFfh7//BL+Pq3zh947oNx2bI9nH59by9PLyN9wNx8au4ByZbVJOgy2Q9y8yv9t1Ej0sQgHyZ7SJaKTE4IqnpH1vkelpYBbq5BrCphq5TvwbgUjaskEItwOtNdlBMmRHv0mBhNr7vKYaIObFTKa5NhJYCMGeREr+QUPEuFGz3MqoOIz8t0aeL+qBIQQXk5Qcg+U38AdN+U5XoPMjaONUaJsMCUasfCeI2gyPxGA6ncouybO2lKZdEauJpAPUWUkq8bSVpxgr70Crd+EpgiEdgHab4PRT83fyjW1DGxuiO92/VkXTbtST5Ay8othrMx1Ol9Hs5Y8dmLJNZ7Yehnu19RGczCpd/z+7O1EWuCCsyqgKGYYCgkgremkc04HaANpafxALEkOu9J+JuKenBt+F3Ku+O4QUyft3cyiOG5Q5b8ZiBnxpBHHIZwEMGkd1eKTN/6IrDjTCaXXOb3//ySza4SmMahaht8/ONH8N/9nU/hyPkn8Ow/+yXUb1+DSjUKZOjGZPSZJt5iYhpGsmErNdhSDWITAgx7SLGcZljMPfq5QbY4QnGkxsKJSECsOmyhhxl01oNEke+mcJcVJm9VKK9YmCqFjQqMTISNnRKTLSfBc9ozyMqjtg0mroTxDZid2E81+qlCph06hUdvIUJnGciWI8QDJf3eNmP3OlXLoT5LQvpYt0bDOFXbYhkg+xq+JHeBw6KmRVM7WNpFWFG9wIGCQXJogmR5hKg/knMVbR/R+Chw7Tia14YoX05hLxVQDFaL0mkSvoZXGZAUcLEWu0IIWWSvOicxBI6BCZaudDCMbDoHtC2a9iJc/DbyQ1vonBohvmUDybE96OUWyI3Ut0mht4nhGVRHvEtldDK1qEhwG6lwSulDXgavDfq2BYzzM8/S06c5EjMwThvMDIyH9PSpPv0gMz5tNTiY9/Due97UXP6uW/K0enAKzg/eb2aDMQ67BIwLhg8oNWbfPVVDlNRQql5B/P6s4yMYD95xVuOFcEoxbsh1zDaAoDJqYweTejgdQ0cZcl/Kf4/SDkzeYGe5wNuDR/CNC3fgD7/yKrB9EX/z++/Ejz+8ioF/FdHkOfj2HFy9F/IJGXjoWRfHtSzknsO6SqotbNKGznYJo+BxoJWH6y4eJHhO4g79MMwDvwwPZgzM1mX6V9dcpv69/eU9/635CsxX4F0rMAfj8xNivgLzFfgrWYH/4h/9Nr72xFvv9ovLhm8KykUT+N0Tu7/bGxM/KcEma6XaCQoE1oPhXzZJEWMgvmKGSLFnmIwmd8EUaSdpjFh2ie+WWR9kN9uoj9pY5JqydFY/GbQNpetkK3OopJIaMBV3mRWGdnwDrt2Dj3JE+ZJ0VCuRL3OvyZR4/q4Vabr4kZ1EroUkZmeQ5xkMJZwqgD6yZrNmsZutw0GQ/t7vh80zQXfOpp7Q4VyNUeR70mPcuBUYfqaE6UoephkjlxS9EKbkKMv3GtqniBoGbuUwEpxmoZktxaRpSs2/yxt0PoFXGpb1TKwI0iNJoq9NH2PWYUW1DAje7zGrY+IAQ5h7Sr6lEmkmrg3nz828sO+sTehgnvn1pYe6rcTXL73XlMXqLly+BFfuILETIOtJMBowFntCoiLUzaYAcJ0OhBkleCOTF7OrafqYDVn2VQyafmgF1DWylPVVrMlakvNPSaqVBf+830NS4tEgiTXQZthuxvjcj9+D/+Yn7kX567+G53/9t2Qe0SFgAc814jh2qRs0cKi6CnUnhqOig3XjTqOnYuRRidSP0B/sYvV4g6UTCsWJBumRCMXyIjIswW8n8DcAc8Vgch0Yb8XYmnhcKStcKSdYp7d3kqBnuujEqYxkmBZuEgvPnmpvoJ1H4SN0IotB7rC0qLC4lqB3NEG+nEANvHjIyYZTsEGfMf/dio2A1xwlz4EVj/lHmgt4qYSkdWYrtLQLdDX0coJkxSFenCBa2IHP9+B1A+U6UDdOwL52AuULA5jzA6jxMrxfRE0GPGYIF8+tcH4FwBrsJMLJOw/L9Hfx20/9/1K3lyB3GYo6hmm3Ydw64v4O1NomzPGrSE5uIzu5i+jQjjDhQvITkJIhplFBQvMITrlyBIH8YGHdZDoh4DyA8WkvWThN9psUAjNOMD4b/nwgMD5TK00vR1ER0XbB9P8pmJ8x7EFlNK1Rm1kzOBzjwItgluCW9gLeWjkwMV4+uycYZzUfBy4SQhnJsEpyM6aZGjyJjbZotIeNOfhIkaKELmKpCbRqC5Oexc7gU7jcPIznXn4TbnQBn7xnCbettqh3XkPst6G1RdTWKBgWxyEoHAs74KIMqS2Qso6OdZocJNFKJHWBETxrEPl3AuvWOQOhLH3tB2Ae/d+mYLwIx2Fm2Z+D8b+SvcP8Secr8NdtBeZg/K/bEZ9/3vkK/P+0An/3v/8tfO0JytRnjyB9fOfxvQNxPgdTzFnfxKCdO0+dwo/94IO4644FXLx6BWcvVygbi8WlLk6fOYHXXj+HL37xK9jb4cavg6qpJSmYbMz7scw2oow8R8OOZ1XhM99/F374hx5GuVPhd37jD3H2wnWYpIvGJ7j15Cp+7PP34eGPncL61i5+83f/BC88fw0t633Evx180jP/MwO24qgQX6I1G/j4A7fjR3/sh/HYnz+Nb37zJdQVA7cI9N/dHRz24wFcvleePvve/moLM63QuBEyleHRB+7H5z9/Bo8/+RL+6GvnQlUUe5MVcMdprt/DuP/uZVxZv4Kzl0p0Fw6j3/V4/qlv4vHHXsZu3UfLtPKmlBqu0KX9/mBSQA1rv6Bx5uRh/MQX7sVocw+/9+9fxNvb69A6VB6938NFTgAXP2uaZpKmLQz3FJiHwKv3f33SlzL8iIPvtqZcNaF0OsFtZ07hP/nRe3DvqQG++dQlnN0Y4dMPHMaRQR9/9GdnYVWFBx4+hWefvoLdTYdPP3q7DGH+zZeewbMvvE1XqwyByAgf9IofBOYtgTQKPHzPnfjBz92O186/jS//8cvYG7MWjWqFd0L4brYGMQdHbIZSNdKGneMJ1JLD3/87j+CT7dt4/Bd/EdXlG8jjFDElzQw+k7Rt/quB1R6GNgV2rxvaJmLkKkIn5mCkxFJvjGNHWhw+rdA/3iI9HCHrLQK7A1RnHdrLBs2WR7mXYmuU4MK4xJvlDq6aiu1mkmbebVIUXiPn8Cul7JdtAcxWaKCMQ05G3lsspg6rCxFW1xIsntDoMFxtYBBllGeHwK8gUWd4fOgil3WV8D1mD8TyZY0NqeryfZ5fDkgVkmGM7JBCfMgAgz24bBuGfnXbRbJxEu2rR7D9dI7JW31EzUn46DharRB1xtBk3Kc1eb5l9zm9wR6ZTZGajtghLBPpY8r/Q6cCk+u1S6E5bDG0obRweoJ2sIF25RLio+tIT64jObGOZGiADj3SEZTNBfxRMi3BbGySCDlsAsCFARbDOJHsVPI984zzJJl5td8jU38nIDLUQ+4Dxr9Apr7vGZ+B8Wmuxr7++rv5UERpFAaroj5hT70ojcLQhN5/Al6qhiTL03L4wPOQA0jGTbDOjPaYaTIG72mS/2bQaidtG7Tq6Ngg6bEDnnUG27B5iYk+Ddf5BKJEIbHryMxVxNUVxFStkHWnCkExaI294Q2Q1nD/H3vvASVZfd/5fm6s0NW5Z3pyniHODAPDkINIAiShgAKSEBJGspBl2ZZ3bWu9u/aud4/3vfXx83rXK9mSUEABkABJSLICScQBholMZHLsntjTocLN73z/t3oYECAtSPve8VbNKWbo7rp1639vVd/v75tcnZcWVr2IXytjBUp7z0APadgkDQiDgFg1hC7GyuS7FZJZF2K/42+IZeNR/H3zjXvi5f9v+n3aeprWCrRW4F/uCrTA+L/cY9t6Za0V+P90BT7xJz/gyRMydYHHk3dnnFp447uoi34RR/LVUk+59JwZ/OFnLmP9i1v58jdXMjR4DNepcd3br2DKlBn84Pu/YNeeYTy3Dce3CZWTdFKY9zgoH//bt+qml9vxyiRpA98f4+1XncMtN17Gjg3b+Mc7n2bz3gCn0EUSj7B0YS+/+9GreXblFu7/8UqO1RRq5Z3wOOeBYxZhGDTBtKTr8g+P0d/fwdJzl7B9225e3HqAJJaOtSk7fYUv/JXhbeNg0GC7Jkg3/84CMiO7HcNNbS45+zQ+edsF/PSR57j7gQ2kURHHtWiEMXYAFyycxqc+eTF7B/fwxa89zUg14+O3XckVl53KN7/5c77zwEbqSlGXUkAgJBXz/drUkCPvJw2iJGX+rF7++PYrGDlc5QtfeopdQ0N4hRJWIgPtq9/iJDQqghNKCgGmZnJ+LMCkAD157Jvr88phhLq95Q0XOFCIm5GsZxlB0KBSKfGZWy7jg29dwB3ffJAHHn2RT37kEi4/dz5/+48/pxpVueDiBTz0800cHahyy61XMnjoEPd+ZxXDVbB8h9h2CQRATgqSO3lQgrjX2OPCxQu49XfOYcOOHfzTV55meDTF187LMGui91/jZrnU7ZjICSjG8tQWSLyUd1y9gPcuLrPrO19h+8OPmUBCyYLz/IPMDHHMIMTkFFgkjkdk+QZMeFlKwRqj6NSY0BUzZ6bPzHkuPbNC/AliAysEe1yOrxojOuQRBWWGRmwOjMGeoMEBGoz6CZFY3czGjy2KiUvJKuJ7JRLHIpDvN46MKqSYQWeaMdFTtSBM7LfonubRJjDeFWEX5c8XWyoUpm5zjFpBYNsk2zcT642bVyBPQdxhZGTqBDF2HBOJsS5nFKe4lGY62BPlfa+RqkvchND1kgz2Ud1aoLqjg/jYXKLqXJK4nYIvoC/Ym5mgNiuOzd2ExSU2XqogN+mnUzJHeQc1EnW3q5ZRMncFR8a2HB6EVkRSHsLuGcTrPYjbdwh/ylEKkwPs3hqWL7DqY2WFpsUirxYz3ngBUsm3DRhv9lgbD3dTMm3Oew2f5KVvBqwZX3NzaHGi0rD5IZvXNuSe8ebtdQPcXgnGT5bFj2/gZGA+vn2ToK7PghyQGx+1qYrIqwOJ8hR8gXDJxZUBkEZqnZBM3MINc0WHM87IS6LupURSWGjgkzm48iBVVL+uXvc6rjtMZleIyzPJun3crEbj+AGS6jBFWQg0uAqlaCk3QwDV3qDlKBJV20mHu/FrE3BqbSTHEqIxi2jYIhrTW0bWHnW/RzjFEKtcg4Xn0v6JvzbVdZ4+88yAMf/cyfsUWrfWCrRWoLUCb24FWmD8za1f69GtFWitwGuswG2fk0y9yYw3L9JeK/n6jSyiLuBDsY9eG3bNY+7EjL/892/lha1b+eo3t3P0sMBug3JHQkd3hSPH6oyOpUYyahvPsoksfhmzOS6/FJPtOxXDvITUTRJ42oiZ0lngX91+Hde+ZQ73P7yF//G1Rxk4GuGkMRPbQy6/YDFbth5iy64GURaYqjD5xeXlNUDNyB9t5syZg++77Nqxi9pYYMCI+qK9giSseTWaGRQ0L5JPZsHH/z0uFx0HgyeDcq2nmxWpBy6WX8dLLSZVHP7sT69k7aa93PODF6mGNrFdNx57u1FgVq/Fn/7xpRwaPsQXvrKOfVsDrrlsCr//6Yt59rm9fO07WzgwJu/zSC6LltReaOc1bmmoxHAb13exk8P84e1X0u518PU717D54BFshW4ZP+2r3yb0dDFrxnQGBgbZv+9ADjoFypQcriwxBaQZ4PnLd22xv7+HGTOmcGD/QQ4cGKRQKJnwL62bWPKzFkzhs7dfytb9R/jbL65i8Zx2PnPbBTy3eZgdu4cZqw6zfPluJvZM4NxlU9m+bQfrNg6Q+jZRJpuDwFqYp9U3U91PPjbywlpxkdkTSnzwQ2cwHEV86961DA428C0XX4MG53Vk6gJoYlOFFpPIpLPX4oQLFk/h999zBscfvofl3/q28bgaa4EZSig6UHLnlEImo4JNpKGBkt21v3ZKAXUsj9LTlTF7dhtzT3WZMDuk0CNg10a4w2b4uRHiIx1E2QSOjMCu4ZAdYY3DbkhQtIzPV5kETpZSSn0j2dZwJtJxERCTzFs12lZKV5Iy0cqY1JbRP9GiZ7pL+2QfrzvGLqlGSinbOWP6MjAuxloSfUnFlXqtUHbTd22Z42ePRbjVmHpcp+E2cPotynMc7GkR9EW5tLnhE9Zc7LAdf7QHa7CfYM9shnfPoHG4hKNgMMUt2hmuPheaIeQCvYkYe+Qx9nIvsaVkeHWCqzNczK0C/FLC2CFqgjSvvUa59zBexwHstkP4fSMUpo2S9h0lLWgIp20VjI98PLsvaw4izHOYlO68yzu/jSep/zIYz0v1Xqo7zN//L1ce/cpqM/Mc+TCgGY/+clvRyQD8lZYS01yY+6xNdaBpIGzWQeoNKg+2qabTDzbrJ2VJCC2iMDUWDiuW+kCyfz1WgW4poZeYYD/lfJhUBtcnKqcm6d+1ZbE4iuXYRF6BqjtqPkMKshvENmld0vZ2sqSNaEyBcW15qkViE9U9xo4UGdtXIjxYwh7zKSjlXd3mY0WssIDn2DiFmNStkbijhOUx3GVL6P+T/6AMTxMEl7mqZBsH469XrvhGfqu1HtNagdYK/J+4Ai0w/n/iUW+95tYK/G9Ygdv+7H6eeE6e8fHbKwPc3txOKEXZ5ESrHieKmTulk//0uWvYtGGAz9/5CAcPRZx3ziRmz5rEs6sH2TVwlN4Oi3POnMWUKd20V9pYtXE3azcexHXh3KWTmNhVpOK2MW16hcef2M3qdSOmx7kRHsdOAmZP62HRkmlMmTaJd1w6mTVrBvm7r6xk/+ExejvLnH/pHHbsOsi2LUdpL/Qy/xSPM0/rprvSzvNrdrB64yEWzOvjjz95OR3FIk8/t5enn9ts5NNTZ/Wwct0QL2ys4bsJC8/oYd6cIh2ldnbvHmHNmn1k1Fh61ilM6PEYqQXMnjORvom9PProFp5/YT2jo2309nRxxpkuc+fMoWwHPLdiC89sPEh/dyf/4Y+uZcP6g9z5wBqGk1EcBVelLiIaZ/d38ed/cAmHDx3h77/8U44etPnIh5ZyyXWn8rMHNvL4T3YwkkTMW9DLvFOm0d1VYGxwP6ueP8LukYwgHWF6fxunnbKAqdNcimHC6tVDrNt7kCwM+dPfuxivzeOp1QeYO7FMf3c7z6zbw5qNg8yaOZNFC1QrNcqK1XvYP+zy0ZsWcd3lp/DCjiF+/MQq1jy9h65ihTPPmcLMGZ3s31Xlsaf3EwUWS87ooW+CS6VUZOqEMnsONjhzXh8XnD2N1RuH+MljL/LM2u0cHVadnEem6ikv5I8+ch4XL5zB//3tR3lm8wE++9HLecelp/Pkszu5477n2L77KG85fw4lP2H1qsMcHbYoV3zmz+ll3vwKcRCxdvUou/YPUbJi5s3oZuZpkyl1ZGzbvJdVGw7TN6GdT3z4HCPZ3fjiAFOndVJwSqzacJCVL+ylXq83B0I5cy9gr1ucpUZ+bjK07AArSQkDm7mzu/n0+xdS3vwoj3/1jmYOwctT3bWd9lT5YamxKQeuQyQGP4NCWqOQjtJbDpk3t8T8Mzvpme3jdOn9GREfiIledBk90s7RUZ+BIxG7RiIGxEi7GambUrVzz7sTS3BfAbuEJYlwVDN++9gqmUT2opXRniRMyDIml1ym9nlMmJzSNTGmrSvGq2RQUtaXgJuLFdumI131gGLCFeAlMKdBVRI1Aw/d3CJhjwKHI+KG6gYjklKANSnFnuXgTPewumNSp2pCCAUWfacHP5xJsnsK9XVt1PfaRKMJcc02qoOSq0R65UoUSKVCsGwiJyY0YY9QkMw/cvEk+Zcn3w6oOQpbtAitBoE9hNs1RsfkgGJXlax4BLt8DKcrw+vLsDsSMjfEEutvgsKkjBgH3nkinIZX8opbpmWgmXB+ApwrR0KzCamMmr5rM0x8KRNB+Q/qJjcQe7wu7ZeCMpuBbSaJXWZ9k3ZpAutIC1hZOZfOW0LXApvyiOcKkBy3N+1GGvwY7K8BSd7JnSfhNxPe8yZyE14nZYrS4Y0yILGJGxFRPcaKXFzVoMXK0JC6QIGSarBQS4BWICNsSwnKGZJZ+Poeo9hO1VgcIq1XVMalC8erGHVIVI9wAgunYZEOeaTHuuHYFKIj7VSPRAS10GRzqGqtEk/Gytqw0ra8b1yDJEvvR8lf6kYJ4Vx4Ot1/80ky2SRyvYZpeXgpveLN/R5rPbq1Aq0VaK1AC4y3zoHWCrRW4LeyAr9tMG4pEEthTtRMFdGC6RP4iz+5jChwWf7CUarVBpdfMo3Dh0f4py+tYPDofj7y4QuI60V+9uAm5s9q45aPXMhDD69nw+ZhPvWpSzjr1Ck8+/g+Onp8nlm/i+88sJzDQ1XaK12k9Yy50ydw+ulTWblqPRcvncttH72AZ1fu4B/ueIZa3ODyy+ax88U6617cxcduXsSk3kn86LureMdblzJzQRd//6WHTYfxH3/8XOMH/+df7GHztgHeee0yLrpoGl/8+j/z4KMv8LZrFtHT18nDD26lq6PCRz56PhvXH+DJJ7Zw440Xcfn5p7F8xRZWb9rOksXT6Z/Ywx1ffZqNWw5y+6cv5/ChQZY/tpePvf9CVOLzhW+tIBwN+Mt/dTHrXtjDXQ/spBpHWFlkEt8lxZ03eQJ/9ocX09fVyeoXq/ilkM62mJ89tIUHH93DWDjCW65awFmnTuPZp7Zy5JjDLR+6gDgZ4kt3PWlk4O98x2J27x7iueV7uO6qJZx7znTu+d4jrHj+EJ/9g6txIodVq45z5VunM1Q9xPd+sJl58ycyd3Yfj/30RebOmw6lgFUvDHLt+afx1kum88SKgzzw0HZmTCty1WVn8tDDL5hgpQ9+cBk/eeQZ1r4wwCc/djVLl85l7ZrdBujs3DtEqdjgjNOmsPz5AR56Ygu7DhxltCYmNKLgSF7scunZc/i9Wy/iqXVb+cI3nuCCRXP57Mcv55mVm/j8nc9SKLdz3rJ5DOw9xppVuym121xx1SJ8L2b35r286x3nYVeKfPHrTzGp1+O0eR28sGaARaefysWXzuWeH6xi7cojfOKDF1ETuzw4yBVvm8+OrcN893sr2XvwmAHfnueZLvdcfp+DcQE+Vx3naWb8yr6S1SOXGdM7+OR7T6dv02M8d8cdpvZJFXpGISGQ2gRLvkmrTwh9h1BVfvJdqzM7GqMQj9DbFjFnVonZZ7TTMcvD6s1rt9zREtmeEof3wp59Vfbtb3CgajEiCOKC61rUiQjS0KSdhwIydgGLiCxVBZwAepHEcvHShPY4ojdNmVJymTnRZ5LAeG9EsSvF7ZBv2yFTZ5RSriPHtApEccPkK3hOgSiKm9J1iYMdfM/D8wpQtYmPKKgrJYtDqvEI9VIde5JFaUaJ0uQyfocLToPYGlNvFh6d2Mf74EAH6aEyjSNFaoctoqMFrFoJNy7jpRUcFaI7FpEfENpiQpNcCRF7OLGk6+pUzzMrUjckckeISodxuodom1ylfUKIVRkmLh/DbrNw1JxWykSt5q5sgVwjnZY3vGkaF5A2XxQYF587Xp0l9ttowJuVZ+NgXPhd7Q3NyrQmrZ+HF46HY44z5eP/Pz4QbTLhxlOuNHnJwvV5oKR4DSTMOCgH2uZH81A7Y4MZF+xocCSwPc56nwTGc4VI8/uyiZj+8dwDbtLNGwmBwjAjB1fdZrEl6z2RzOR2hudkFExrQ0RYFiC3sIu+Ya7tuA5prbnumWHX7bQNxymTxS7RiGVq+NJjLtbhTsLjFdJjPaTDZdLANedOoVg065zG2p+iqW9M47yGMpW9hwDXUsd5inXBArr/5lYjHpCqytQU5poA86d1a61AawVaK/BmV6AFxt/sCrYe31qB1gq86gr8tsF4ojAehbB5IY0GzJ82mb/6N1exd/cAX757OcNDda5566lMmNzLPXdvYOqUMp+47WLu+fZzPPTsbjxS/uMfXU1HRx9/98UHWbZkEldfuJAvf/UxXti228glY9fF8nzi2CapyfvcxRkLp7BOLOuRiJtuXMiHblzKM8/s5Z77lzNjTj+7dlbZtGPQAEmZXFev2ce7r17ImQtn8rX7trJ58yD/+mPnUI2rfPn7m9mzr87Vy6Zy8/sX8cOfr2XfQMgnb17Gc8/v4/6fbmVk7Ci/e+v5LFk8lzu/9ThTp3dw1TkLuOf7z/HTp7dw/pI5/P7Hr+Fnj27nF09s5aLzJ3N09Bi7dhzlEzcvoVAu8vk7N1AfbfAf//Qy1q7fyzd/sJVG4OHrItyu0ajHzJncz7/77BXUa1Xu+PZyRushb79uMUsWT+O+H21kxZpj/M7NFzE6spXvfvc5dh2IeOf1Z/Ded53H/T9YQ29vFwvPnMDd9z5vAPCMaWX+/LNvYejoMf7nV1fx/psuY0G/z/Ytg7y49xhPrd3D0FDMDdeexbtuWMLy5Wt4YvkGxkKb/QeqXHfRfN55zZnc+8AafvbEVs5aNJXTF0xm/YYDTOwr8ZGblvHI8m3cfd8K3n3tGVx1xSK+/d3lPLtiuxnOvO36M7nkkjP57n2refKZbfiVIp4vOfSYCQuw43bay2U+c/tFnDKnl//nv/+EMPD4sz+8hjCt89/+4UH8Uht90/tYuWofB/cOcfbZE7nxvecwcjxi66YhZs4q4XemPL1iP4tOncWsyV2sWXvCpaaiAAAgAElEQVQIV1aEWZ2s2zLI5vUD3PS2hXS0u6zddpAtO/ezZt1eGrFjJPc5i6k8AYGWPKDPyN7FwxlG0SJ2QuO7jWLPbPdT7z2DiZseY8WXvkyj3sCxLFxZAoyXWf5jjOxa74/Qs4hcx3SiuwoRDEcoZ6P0d8G8ee3MPL1CeYZD2B0T+wl+2Eayv8yRXQl7d46xd1eVQ2MOo0LimewbGbGV0MjU0C6JdonUlvRaQCY0Et7IFrvs4MUp5TiiMwmZUrCZO7HI9EkZPT0NCl1gdfnYFYdEtndJnCObKIhIktDYORR2piGFsT9nuRRauFDydUcAqqoQroSkFlKvjVHPaiSVGLvToTy5SMeMIn5nQlI6SugdM2DYT8s4jQqMFWGkRHKsi2Cgi2igQnqkzdSeeUkHNhUTwRfbibkbObueP3GJJamPlJQXkfjDZG1HcfqO4PcfozhxhKLAeE9IVqmZgElDMIsFF5VsYhBycJz3jAu4jleS5eDW5BzIemBLBp5L161m/7jxXksa3uwZN/J0AXJDpDdB9wnP+OuFZOpJdc4p+yEy6gux8nZazNPdNSgwifZizfPtjAN98ywmPT1Phx/3jI8z4+NgXOel/PWZAewaGIl91tqlBKrsSxwcydUDqR9UG6h0+BTPsiiQ4NsxYTEmKlk4xSK+LRmFWhACEjckK6fG1++YlHYPO2onPdZOba9HsN/HOthLVm/DDjryuj5lR3g+tnIUFPauID29/kz2Fcnt82MiA46bKsQvw1o2k+7/+n4TLpdXi+fHI2fGWzL11uVPawVaK/DmV6AFxt/8Gra20FqB1gq8ygr8tsF4XgtWb3JAFWZO7OKv/vxyNq7fxTfu3cKBg8eYOKGdrv4Ke/cc5YoL5/GR953HHV96gofW7eR4I+O2d0zlyrcs5W/ueIKF8/q5/OxT+Pp9K1mxeTee5ZnwoEBluVkBJ3aZNc1m4eJJbFi/j63bRyiWXT580zJuedc5bFo9wJb9Qzz0zGY2bNhPj+2w8PxTmX7qNC5bOI20EfFfv/wU2/YM8Be3X2rYui/cv5kdeyOuXNTDR993Jj96dCtHhh0+c/NZPPjIDu57eCMj1SpXnDeLm96/mHt/vJZKezuXL+zj3h9u5+G1gyw7bTqf+tAyHnl2Ez/66Sr6220WnruQGXPmctHiCvv2DfB3X3mWIKzxl396HevWHuKuH62joYvgJMwZMavI9L4uPveZSxgcOMyXvrWBAwerzOhr4y/+eClWweX7P97Ou68+ja07j/Gle9dyePQ4Z8/r5pb3XsaWLceZ0l9h0uQSX/zaStZuG6St5PF7H11IZ7vLl765iWuvP4t3XjWDOKzzrXs3cN+PN5OkKV1Fm3dcdw7vu2kJh4fH+Kc7HuMXT23i+isX8O63L+F7P1rFQ0/sw8fj9FPLnH72LObMnMnCGb3c/5N1/ODn23nb5TNZvLiTHzy6k+fXHqLRGOF915/BNZcu5TvfXc3Tz+3Cb1OImXy76o3XaxfDGXDVZadw6/vPZcXyTWzePsrScxewZMlU1qx4ka27jrNx3xHWbR7AjmzecsE8LrtsGo8+tJ4nVx3F8hzixjFmzZrMB991Oft3DXDvT9ZSdzyTJl4NjjJ5ss/H33cxF190BoMjcPc9z/OzB1cZcFb0865ypb4LjOuuf+smH7Ot5GnbJnZVrWcRhx5zZ3Vy+42n0rX5MZ756tcIGg0jm8351Ly7WjCrIIAPNOyEuvEWq9Yso5yO0e2GTJ3gMm9BhSkLSnhTMpLelLigML8C8UCJsR0OI7tS9u8N2DuccTC2qMchnoCpZ1HPQgL5ubMiqVsgsTPUcG6C0SVHTl38OKOUhHTEIf1uytw+j9kTYUJXQLHXhgk+VsUi9QVucjCeRCmx6qVUO2WAkoYMLraAf5gQR0rVt3DUGa0AwFqKVYOspu7xgCBtEBBidSRUZnpUJrtYPXWi8ghJKTQp5kqWV6+8n7VjNXpguAeOVkgP+YQHXYIhn6Quf7O84z6ZfOOqIlToo6lfE0aVkDojKw1hdx2hOGWI0tQR3N5RvK4Iqzsla8sl6UqKN1MEycHdhMQKjfLBsfK2hRzoagCjAWMuI5f7X3WCholV7Zm5W7kP21TvjYN6tZ+ZacUr7k2An2+9+Qk9Los3rn6yrJj3mdshmd3IvfGJfO2SpWvykFsn8mmIditnvM3XjDS92Sk+LlM3FWd59Zk833m+o9h1vQrJ1DV8kiw9JYo0R/GwG0BNADuvjdTwwbckSbdMvVjkBURK3Rej7bSZAY2yCiMrIi7UKTk6lhlp3cKudZMdnky4s5NwfwXveA+ZlAyqV9RbQO8pX0oAh0Zq0cgnGLklwMj/9b7LhyHaphtE2Mtm0P1/3Zjb6pud6i0w3rrkaa1AawV+kyvQAuO/ydVsbau1Aq0VOLECv20wrlopW/VVccF4nudOL/NX/+ZqNm/Zzee/toqjVQlre2mEKtkOuWBRH//2j67mJz/ezF3/vIOBasynbprMvJkz+Md71nPJ+b1cuHgyX7lnC89vO0A5dnBtddsmRsoYjSXMnlHk3GVzWbVyNzv3HSf2bRynzsffdy633riM7XsG+NsvrmDzvmN88v1LSVyHb33nSa49fz7nnT2LL9+/hm17j/C52y6gUR/my9/byra9Da5bNp1bPrCQ7/58Hdv3Vvl3f3Al27bv5R+/sYaBgZCrLurlumtO5/4f7aSnv8zbLpzEvQ9s5ZG1h1g0t8Lv33w+P39sN2s27uK2j1zIrn11fvzTZ/jwO5fQ2VHha9/byFhjjM999kpeWHuQ7/7wBRqSMTtaP5swTpk9rcTnPiMm+zj/8JVV7B4YZXJ7mf/0ry+lZ3IPX/rG41xzwRwcbyKfv+tZNu4YZPGcCre8fwkrntnHxN4OLr9yPl+7+xl+8fR+iUD53dvOxrJK3HX3Km65+Vw6Cwn7B2tccMUinn9+NXff9ZyR/Kpyq7fUxodvvoSkWOAL33yUU+a0c8M1Z3H3PZt4/On9vO36Mzh7SScPPbqaIKhz640X89zaw9zzw03ccOUCLrp4Gt/5540sX3mENKtz0/XzecuyU/n2XctZvmofhY4OkWpGcuy6JQMq4vg4k3q6+P1br+TsU7r56S828uSaQd7ztkVccPZMvv/jF7jnn9dx4OgwdmRx9mnTuO3W89i4fidf/PpzNGLoKvt0tXfwO7cso70C/+NLT7J++yE62os4BZf+SR4fe+cy0npqKsEWL53Pz3+2lh/+81pqQWrk2KZ3PnnJLy5ArgA0ATnxdOpelmQ9CS3mzGzn0zeehr/hYR6/8xvGpysw7phE7szUcuWwJ+/NrmUx9VTbs+lwLbrtiP5yxvRJLrPmFemZmmH3BTiTbJNKTt2Bw2XiTQUaWz0OHbbYfDRmexQzrPeCk+AWVJnXIAwbZEbbXiCwLWqSFYuxtRz8yKWktHUSSlGDHiJmdzjMnwBTu2NKfSlpn4XVaZFVFFTnYCeuAcCxeuzlIZdk2oiB8/T5vEKrKdMWXM0s/MTHC3zS0ZhwuE7UkCdYKfQJVrdNud/D6YuxuhKcThfabONNTrIA2w6xEwc3cfFUWxWXSI/ZNA5DdLSMdbyXtN5B2mgni5SEPt4JnpF4EXGlit02ht1xDK93mEJfHbuzjtOWQskilkpe1mspMcRuezEUImM7kHwhZ5bN6CUHg82qMDOgsRxiy8uPp46rwLiS8wywb8rN9XADwpsy9vF/yw8ugK6TqLnt/Hn0s2K8Ze8RG9yWe7rFissrLTAeC4yrek8DEi8H3vKljwP+pqzepMAnhSbrrUFFLo83lYPNnzGBchoyNBlyI883wD0zaepx6GLVM6hZRI28ilDnsJhxz5YqqUDi1ojcENt18OwStiwKGoIREGRjFF0NoDIkeLFGeuHAVKovdpMc7KYUT0GzLbHu+nnLTbB9RwmeRIlDKtm8GS6YoPrcs9+sZ9MgwckCnHNm0vPXN+XqAPnwm17+lme8dbHTWoHWCvymVqAFxn9TK9naTmsFWivwshX4bYNxhTZJBhnHBWw/4fKLZvOp3zmfw4eH+Pydj7NuyyhZ1EHGMI5jUbYibv3AYubPm8+37lvFjv3HefflZ3B0sMbjK/fwwZsWcvmFs/jKXc/w0PLdWGFMHAXgC7S6FCyXt1xyBldctYTHH1/DQ09uZWwsI4ks2tsbfPq2i7n0nAX8z398lqd2HOTff/oCA0ifWnGYi86azdxZRe64ZzmPP/Uin/rgWzlldjc/efpFnlyxlYvOnMtN71/K9x/ZxH0/fI5rL57HJZeczo9+vpH16w5y7RWnEtSHefyZXdzwngu4ctlcvvLNn/Hzp7dw3VuW8DsfXMYDP1vDpi0Hue2jF7P/wAir1x/kPdecQVvR4r995SmOjzX47KcuZveeQ3z5zuUMHFZKvEcUOlhexEXnzeD2j51Ho1bnn77xFOs3DnD1FWdxwzvO4rFnd3D3d1dx3pnTeN97LuLpFWv5wYNruez8xUzqSXjw4a0mkOn2268kcgrc+e2HKHoZl192FqvXDrBvz37+5Pevoq00gf/+xR8zdXqJW2++ihUrdzM4VMVzYcVDqzhj7iwmzZ7GfQ+uZP6MLm7/yBVs3jrKjx96hksvmsq5Z83lyacHUbD6tZfN4emVO/n2fc9z/aVnccllku4/z0MPb2Os3uCGa+fw3nctY8Omozz02Avs2HeIkboSm21zgW4ZzXFAFlrceP3l3PqBRTzw4NN88e613HDVaXzgXYv43o/W8MOfbEO5+GJDeyoOt9xyFldcdhab1w1yeOAIw1Wbx57ey7zZLh+9eRn10DXqjDB0eH79EMMjR7j9I+cQjaV8/Zs/55xzZ3DDDZfz08f2cvf3n2V4eNgA8lyiLk92HsaWZlFefWW7pjZLidNxI2XpmZP5zPtOYeSJ7/OLb95jQLYjAGEQhfyssjuL3VMTQJrLyS2lhdt0uzYTvJj+UsLUiS5Tpzl0TIzwJ8T4U32s9oysBhwpka33SDd5HD1e5IWhmA1hxDE/I3Yik/ifpQFpFJhQLoHxhmMxlsUGjIu5VuBZW+LkLGcc0JGEzCjB/G6Y1ZNS7osJewKsbguny8EvFXHxSYOMoN4wwXyol1sJ6qYWSyBUvuPcTy1Vg0VAISviRT7ZWEY8HJE2UrIooxGHNDx5t2Oy9hC/y6YyoYzf60MlNdJz00igvyVIdwRLi6RBGwSd2GEFu1qE0RLpmEuaRFhOFdupYVkC+y6RfMzlCIqjZAXd61ilBLfoYLmS2FtkqkrTY3UMCzFWMQJPsnD1ir/kuZYCIC9PyGXrckwnlgLVhAGlklBFmGX6uc162FbutTcEuChd+b4FypM8cE0stk4aPYc5K3TT9wXGoyYY7zDSdNNtKMWIZNwC4/JuGzBeNCA0314zFE41b/qa6sxi34BxU0/XVGQ0XeWG+dc5OQ7ETYecJPXGfK2T2YKGB3XIqhAHSs3X/mLC29R8kDkFUi8gU/uFJTWEg1V00dwkETMe13HFoEvWX3fJhvuI9/YztrlCfLCPYjrTZBgo9A6FDjpqJUhM1oFeq2v8A/kea5c0MtELzaX/qamxc8+ZRd9ff8hYjl7Goo9b+lu/91sr0FqB1gq8yRVogfE3uYCth7dWoLUCr74Cv20wLoAdqbPbKTLTJGcvYPZEBT5l7BmJeOKJA+zdtoNyJTAMU60W01Ec46LzT6N/2lQDfHZsPMC6NduZMmsCb7l4EZMntBkW9LHlL7J/zzHDnDTSBrYTcOrcWSxbMpcp0yqMjIQ89Phmtr141LBDQTzM1ElF3nP9RaxdNcAT617k4jNncc115zBwfIidmzZz6oKZbN83yi8eX82iuadx3VWnQdlh1QvbKOExe1YPg8czfvbIWo4PHOCss6Ywd8Esk/Y7uP8gq9duomtiOxddfAbTe3vZte8w23cdYM70acye1c3OA3t47rmdnDp3GuefdzovbD1A9eBhTpk9mWe2HML1K5y7qJdqdYzHntzF1u2HTHK177YzY84kzjt7HnMmFonjkIP1lCCNyIIqm7YeYd2mA9QaNVw747SZPSxdOh+7vZvB3QfZuG4be48F6Pp92kSHxUtOo7+/n2pthPXrd7Bt51EWnDKZK5bNpVgo8NTqnaxfs5+Fp/Qza+4Udg0conuCz4wpkxg9lLF2zU42b99PT3uZd779dOYvnGLq2HZu2MNZZ8yke9Ik1q7eyYTujNTP2L6zztwpE5g2s8zBgw2eeXIrL+4cZPLkdt523XnMnLOA1eu28PAvlnPwUIBX9E3wVhLH2K5vLsznTOzmrEUTeHHfYdZsOsbcSe2cMn8C23YdMd57p+CZzvhGMEpvZ8o1ly9m2TnzOXZ4hIcf28HzGwex4pALzpnEW65eSMkv8swvtvDUyn3MOXUOV148k3ptlEcf38m+7Qe48MKpFLsn8fSKfQwODjbT1POu8PGKOnVI2/JpO56p18uCCD9zec/1Z/PucwusufufWPfgk/iul0ubm0ZeU7UmMIFtSNRQIWOmsxk6HehzAnrdgO5iSF9vxuTZBXrnteFOdolLgWGnneEKbLJIN6aMjrWzadhhda3OYUcydNW55R5qpdKbWjLXJ3BdavKLKwQrjfFii0Lm4dgpXhJTSSKmFjLmd1rM7bFo742Ju+tk3RlOt0OhrYjnlCRiIazWqVd1jFwDxi2B8DQPAhuv0jIJ827DMNtO5Jm7vMdWqICwlKBRJciqBE6d0K7jFS0q3WXKfQXcXrDbMpyCDb5NammV6oRKbQ99CnYvRRWvJx1QU2J3CPYwWeE4uGKQJfMukjlFLE+Mt4BwYAYolpOz/Eopl79c/nd56W31V3sxlp9guWkOlE1XuBh/vTYx4wZzNllorbAGDwLhYsZziboq4EwImplN5Iy4Ad7NZHZ5rnOmXHkQApC5Xzu/iTEPc0AuC0AsZlzntpjwhjmWYsZzTbemAGXSpmdc28+T2zVsEbMulv7lzLjZ9xMVaPl0KRPFbGjmHOTKl20+fJX5IRVGQwMgy6g+jENDFgTdJR+3HVInNq/TkOs6F1QAUdTQJ0AF7wL3vlcmjUokw9009vRQ39aOdWwCBJNJE3W5ywKiCju9pzQk0PtDvfU5c681MLJ98yRWbpW3UxppHfecGUz865ua/e9awzzHweD71i//1gq0VqC1Ar+BFWiB8d/AIrY20VqB1gr88gr8tsG40oxdN5X90Piv3cDGHTNuWWqlDMdLjCw3bNg0nBKJOrwTXQDKH1k1F6aZqy5xjywew4oT4sA3bLFdqptoniSukJp+6wae2KgoJAyrJrm3WEqJHTHzRXMppyTesWgU3+6hU+FvccpwMkRkeRScbqysTurGOAoRCzMyMUKWem0dslhM3zFS18X1erBTeYeH8CTxjIrgxiR22TA1JHWIAhynG8cRm1Qliit4Re2FwOUodjRGWLQpBiWTaN0oe4JkuMFIXpdV7MN2lVocIBV/RB0v8SnU5KfNqJeUIO3jaZ8dh6LTi5dlNNS1LJ95EprqJ19ozy6jPKxEadNBAycNcdMyiStdgEBIIZe7Vo/hZA2yUqfxQWfRKCRlbNcyneGpQIE3gpvZFNMeEjugEdWJlNZdSPHiGl7qUE8KpmfYteVQznAdVaLFxNZB43Vts7tIvC5ThxWHB0kI8HwP3y9jWV3EiYBVgIervTMX4MVgmDDKCIolPFcSa6U7y1sKRbdmCLGGLsAd34RBWbVRYvcoiSPPbSd2RfsXkDVCGgL6qUu7Lv6LGWN6XLWA41qkpRhPTKJAo3g4R6oLAQWx9QILOWgy0mCBK50HAtVuiBNF9Hf08KlbLmGms56ffv7vGdp1yCSxj3et67HjHmQ9j5NahJk8ygofS+kgodeq0yl5b9qgpyNj/qJepi3qI+5NqHpjFL0yxaAXtkQEG0Zp1HrYWSuzcniUwbROmjVM+KH2VYOMTG9AyyP0CjRcJalLghxiRZLMyy+sJPKE9iRlqp8xvwPmdltMmOTAxJioPYJOi0KliO+2mbatyIBxyc0FVptMsAK2jFQ9Z3ozR4xpA1vZDqlvzl8rdHAS17y/wlpAGIUENAhihZNBsVig0Oni9lr47Q6lko9ddEDsdqlGwjBBMGpYX6vok/i53F5nclqskxZ03gvEyq/um551bdj1XBOiZvq5jEdcCeFaH61UBALffmpk0gLhpsFM/nGtlgHjefWXgKDJCjBBb3lUmPmvUT1o+wKz+c/r0YmlrIF8ewKb2nbOjgs0500JORAfTx8TwywwLlWIC0kp94xbAuOqXXNMOrlJyjO4WGC9uU0x+UYdnyfAGzNE6pOaqUAuU38JjOe+cn1NYDxTUJr+NmBc57Wq7MBuNMF43SYJbaJmYKHmFGp5lxUptXRG6Snt3M9dzIiLDcKsgaOXknn4hQ7isET9WIX6ng6SfZ14oxPJ5CE3dW2+UVHJ9EGsMMQ8fC3vkvdQXJwCDs3+GUWBPv8ygizGO2cq/f/lfTl/boLscptAHubWurVWoLUCrRV48yvQAuNvfg1bW2itQGsFXmUFPvG5+3n6mZ35BaouHB2lA4uIsAzOUL+1kTo2Sb3xTRhZppyMhtnJHxcbJkoXe7pozSWFurDSxdr4LQ8aeumWWQKnb5y7yJOOtaOvfjs5M+nknxi/QDMsyyuu1k7a3ZzZep2rOQHL8b0fB1jjrzG/0BV3lPuCX207hsV6nTPTPO51vj/+nG/05H7l8XjldjJbTLBeo8CHYy7vzcGVX1o/7BjI91LydLP6Ka9JsnDS2IC8vAIqD2IyF9PmiSwDQJVG7RgPdR52JenseP6VLr4FVFyzzjrX5HXWcAPTb63jm6WhYTpNAFUTEEkqnD+nnkty3VzS69iWSTM3Bza1SLS9vIj5JD/wif817J98wOOnrQYzlgCBkS7n75Xx4ywFiGOP8uF3LeNDV57CE/f8A4997z4KFHOGrykRFutnS4abRWYI42fKhc6hU8FJacsC2pMG3fq3EzFxgs8pi6bQP7MM5QaxH5IVPFQbaO21qK+POXjE5nC1xK7RiD3VMRp6JzqusW6I5YzCCEdDJL9AI0uppzGBmFMNvlKx8wLuNm1pRn8aMrcQc1qvy6RpFbwpLlnnKElblULJMyoNBb+FjQaNeiB1N0mckspPn7k4YooFRFWJ7TRIvRqyRwuMF6wyvtZDieyNmFRd04mSwfPgt0ZQR1F2TiHELSUqDicrgdvuU+xtytfLIbE9RpSNquE6B7ZiU93MDE0sq0CaFE0ntTluAsM6FxT25eSJ9lkUm2GEOSaWT+bJaiCQLcZcUfA6L6RWiHJftl6P7AgqCjOsuu4mqpxUPmfzYVcmEfgP1NNdJ/ETYjqwkxDbGyJVonihl8gawjH1aR2kVHGSURwNYzQksT0zuKAxhudpIGmRRWWsqGKY9NQexs4SLLHlUcWE3KWOjq2Af2rUDm5BEvWGGRykmZ8Lt1Ol/stf7ebVZQa2akyWf0aZz6YmK35CwaHfCRoshC5J4JAFGlCqoi4y7L/sAtpXyeN1HBS8qM9jx3XMuSbqWsOrKImwSx6Z6xFLMj9aJjvWRnykQDLURnp8EmmjhBt2YUVlc2ysrIrlVnPpfdKObXtmKGpa0S1ZdjRg1HA1JRYYXzqV7v/8MTInNtJ4m1L++0u3N/7r5Y1+rLYe11qB1gr8C1yBFhj/F3hQWy+ptQL/f1iBD//bH/DEs7sopIILNkmWGA+ruSCTPFAmTV0QngQmx8FqTsCMew7zFGNd9J64W5JpmkvE13mpOQx5wzfjTX3tqy0DxMbbhF7xJONNvzkszG8nUpObw4a8p/h19q9ZU/RKUDwOcseDhE5+6peBcmNCfu1X/2bB9q+zrq/3HCZwTMe+ORQQcDVVTgLpGjYomEwAOqexmn3HTVZKPlD9vMHEJ48cxnuUwRHQFwM33gb8stonAe2coTP1S/q3AgE1ANC2ha/N/uS+YnPdLfm37s3CYSVdp2I5zXbFiDaZQLGqZmiUy5C1fzrOJzc+j0vR8/NjPPBqfEXzVGckcVbQdDxKqRzxgesv4Lbrzmfrg/fx0699nsbwsZydFIDQH3O8xV6axDCKSUhRVgNJ1h2LgmvR7sZ0uQm9RZtJ3SWmTK7QM6VEoTsh8aukXopbFIvvYw961Dfnaer7j1rsHUs5GEY0HL338lo2Pa/AuI6ZW/BNXVRD3eYo9VwgOidgPUdhbtAbNZhm11jQYTFlWgelmSWc3hpZZQy/6FHwKtipSxxHhGFMEmZG4SBALmAvQG6qsRKdF3peqTQkInBxbbGfPlkk8lNBYC6uVTJsbxJA2Mj7y6WKsCUr90ISNzJNAVbFwe108Ttt/Ios8FK9NEjsEL+Q96ubc8AtYtllEy6nAYHxVuv80ARHLzaJSOPIyLwF7KQYyDyLzFPQo1TXAuMxiVLdnPz8VqWWuYv5FRBXIJmZr+SZBmKXo1TqkjJ+0g7pGCFVIqsbNxM4HSZRdF5WwFcQnpQmAp00cNMAJwkJMwjdMrZVwk8iXHsEy83I4naIu9AJn9pHsYmw9LVQvXM+mSMfueLOpdzJTLaEetst2zcp8/oM0xqY1rZUYDwPI8zEZjcHhr8MxjVw0x2yyDXd35msBUFCpuOW6JNNxzJXfGiwpLsZfKjuzsnBeJwkxEmG2+ZilzTl9XGiEowUiY9B47BHY7CTuFo2DDn1TqzQlxjdBFfqXSnlST4MFtSXj1/WFT2Phg6pOf6FpfPp/ovPkGmYbGnQ4ZtBXf6h/ut8CrZ+prUCrRVorcDrr0ALjLfOkNYKtFbgt7ICH/jsPTzyxIvo+tN2XSJLTIPwt22Snh35K43M89VvsVgwqylNFKBpglfzdxzjaRuGEX312zgn+MZfXB7u81q38VDjcSb/BJQaJ0NPYupfDZDnms6Xb/1kNjk1sgiEYSAAACAASURBVM5Xgs2mhDnP/D3x8FeqC8x14rjv8zVeQJ7c/Nq3X8Vs/6p1/VWPV36ToLKbyrGZN/Yav7F6sRXK1GTIxVYbQG5UogJkGs7kYVfjEPclCP7SXhn2SufKSWuYtz/lQwqxYeZ7YjwdyfMNJtG4yDBwStEX/5izeU25dPPY5l9rSohPXJnnV+diOA1AFvtnmPtXn4gkAmLN3c2lyEYukhctKU3aSunq9Dn1zH4+cMMyLpnTwwsPfJcHv/41hvfvx/FsMwzIW6fE6mkIkJkAbZGHbVmDchbglXyKbUUqbT4dJZvukkVPm8+k3jZ6eotGYp8U6wZ8Wk6Ka7nYSu0ecmnscRjYHbJ/MOHAaMahKGFMsWkxOI6H63pESj5XcLfnkToWQRITpDFhkpCYb1gGjLelNj1hyKRkjBmFmImT2+ic2055SgztVfySS9FrM6BbLKzS5eUjFrBU3ZmOj6mkM4oFy3R+K9QsP8+aFWE6pkZcoSGKUrYL2KlvJOWEFlEQkyaqN0uwmt3asZUZa0HqJ3gVl1KHj1908uCwckSxUsCTt9wAZRfLVR1dXpVlur9NxLu8MhFJUCc2rLiUEg6W7RLYMYkne0qGgsDdQqbeuVxSnmk/cyB+Aoyb52n6xtXbnqrXvUyUdpCNFSn7YsYbVKNeBvcn1KsDzD+1gFcqMxIFBJFFpdig4FZxHaXFhwSxReT1QVKhIs93PGAS1D2vjyzqI0sE3g+RMUYatUMwUUV44A6TpgrA1CRBXfKh8cwLmCaxwLL86xG2Ycfl5/f/F8G4QxK6ZGLHNbwRGI+letGnez7wMANXgeC8Ia2pAtL57uF4RbJiSuI0lOOPk9r4qjIbg3jIITnSSThaJhjqJjzeA/UOvLSMm+rTRrYB2WOkignI7Dro7tVx/NiEgqaFiMKiJVQ+++9yC5Dxm2u03Eyvb/WM/6pfA63vt1agtQK/xgq0wPivsUitH2mtQGsF/tdX4AcPb2PPvuHcZkcenivwoyCiAo5JiNbFjcEyTeCasyoiLAWiJCPWRXdiKsbSJDGVN0XHVcC5qYkSZnitm5FxmyThN3gTM/U61PKrA+CTG31fYkNPZsUFmnQzrE+TdR3fw5cBWHlQXwcvj/uET0jYXymJPwmsv9oK/Cqw/HoS+l9nRU9mf8df78mPc5tVXGbgYEuTrWFNQqi+aiVby+cpT6dRQIhGy6u+dMFtKr+Uv3RCL9pkoY3PtPksknpriNM878zzmOcUqEvxZJPIMgKBMoFYpSsL6NuZqcVKBDB0/gmcGin4+GBEwwHJpvPt6I+B1QYM6yI/r+DKVRwn3YyPV8c9t23kavc8XfrEkEE5V0qNtmz6e4vMndrG9G6LeO8LPHfv19n4+CPI5B/bNkHUMGnmkdK6BRUKHu2VMl2d7XR0tNPuZ5SdkEKpQLHNxy85lBRiVnaotHn4nnYyJCsmJKrbcmNTEWUrz6AWY435JMfLDO3POLA/Yf/RmIFqxLEooSYw7pXwPN88v9kHV1MAh1BgXMBUx9McuQTf9ujAZUKS0h/X6Hca9PSV6Z7XQfuMDLujRqHsGL+6QLcJPTPHySWJkyYYb/qmZW1JUpzQxQ0VxpezmDomxmagP1lKpA501ZalPsVM2QmekUIn8gyrME5AOImJssQMEJSprvmf4zs4kpb7CZQivJJLoaQTMiXKGkQaIrrgOw6eJbm+g+so9EyRErGR7msYkKgP3UqJiglxOcKtpJTlU6+42MqNUPq5HpRK8m0c0icx46bDzRxfpdM3nE72HLA4vKvOKXMq9E6rsHm7y49/uI+4PsQHb5nP1FnTWLNlL/sHR1l0qs3U7jqOM0zBjWlYJRr2DKpDbXTZFm2FgwTpIRJrArXRbtJ6RFf7MK5880kX8dgkguGEYttRCsXjOatvVfKeNr+mXc7BuEm5D7EFyM3nrcZqknzn7wnz+auhokLRzPsjH2wZZlyzqlgSdc+AcVXaSUYuEtw2ve5eHlinQZWIb1f/Hg+Pk4qlgFtoI3UjGtkIQTpmxFYlDYn00V11YLSdpFqhfqyD+tFO4tEOLAVcNFzSSH6UhgnTc/0QtxjgFAXEa3iFGKccmywBZ+55cPN/QZ4G8+vE/K6SwksnqGT5rVtrBVor0FqBN7cCLTD+5tav9ejWCrRW4DVW4NmD6/GsjNleJ+3VDCfMclbJMEm579vgEQNqmkWvunCTDFaXpqYjNyUp2GQ9bexNRthVPUyQRbjGr6uLvpduvwQudcX4JhBl3pH72jrvk5npV8PMqpMyw4dXgOITUvzxi9PxwK6T/taryjuNX/v0Ggd1J4D+uIe5+ZAT8uzX2MRvG4yfHCr2arsg5lDy2UAx32nKxMznFLeT3uMJ1pHRnC2UX9XJZdbGqqBU6ahZi2S6khVIlTOM44Asv0gWcM/rlnIJqo5FLh/X80pCrPg3dVx7ExzTVxwdH6YQib10CZwAO/PwFHAl+Wwg8GZhiXKWp1TQzYRaN8Oz5IltsuIKyzKEqWHTBR5yKXseKi0woq/lidc5EPdMfkKqEL9QZHo+pElrVUZ372Tvs8sZXLeKYlyjs7vNyKoTVfolIXFYJ5Fv1oZCyafcVqZcLlMqlfB9C1f+YVNNLdAZmGonv5jl/mxfAEdKBEgLGZmjxO4ML7KwwxQrKpDV2hndlzG4K2LvQMCeoQaHw5S6UtLdEp7jGTWDkveVWSY0FIkVj2VIMQ590iyRsJf21KYvhUlZxJRCSt+EMp1z2mmblpBVRvFLdg7GY4xM3QwqBFS1HsZj/BIY1/87oY8fKkBPXn8BfwFq/THRZiTyyyc2dmpTtHx8sdnqm5ZUXUn1QlaRfiYx/mOjMheQ1umjoDBlBXgKggRbH1tuQJSOElPDKaQUih6eV8gT7zOHONaQQMMYl0jPEwa4xQx7okvWE2FVQooVi0JZsnedj3ldmHT8lgIOJf0353qzdi+NiYKQ2PEZpoMnnx1l08ojXHrRZM48exZPPNfgG9/YQkch4rZbT2XGnOnc//A61mzcw3ve2s0VS8uUvBGjAGi4PQyOTOWF56uUo5izF5Yod41xuOqyYX1A7cgIi08pMHlOkZAeDu1o5/DOY8yZHzBpahVLHvqwaNQYyM6gc1/BiibYoGHAeJ4bp9fSzH9osshmaPlKMB7LK6/DIBCeS9XlcTC+cYHxxMVOvLxTXe+d5mDSjOUyExGYe/DdgklXjyxJ8esmzM53bDw9qcLdAh/iNpJqG41h/V0mHSsRV9VrHho/uuPrvZNRqCR4pQBH9XR+DEXd62RTLyS74R+ws2IeTG/EKALjkqy3wHjrAqi1Aq0VePMr0ALjb34NW1torUBrBV5lBT5695/TGDnKu7tPYdFxn95jCe1uicC1OZ4EeI0MTxfLurqJFPgkZkqMkYnTMjLdqhVSnd7O2FmT+XGwk3t3Ps+22iHUvmOpnPqEN/cl+faJRCwjAn4TnnFTK/TazHru1H3p9krgbBqITvqBXwLWTTXACVA8XjStTRrPdD6xeCVoPjnM7UQN1kmS9xOecpMQ9zpg/lVk8i/76V/1/V9x1r/SL/7K/9e1bqKQJN+mHGRcmHTxIWZw9qYqnSv3UoojnEoOfg0Y14AiyrAaCYQpbihGTt5UgTGFKzUBufTLBvjmQWhxkpq7AKzleTilAl6xwFDnGO5pPv2Le6BQpXFwEGuoTtF3sTpdTQmwxhySeko4FhDUdXUPbtHGLijlXIAxpeD7+J5nvM1iRiWzNvJdGX/F6DXHRgLMOWufg3Htu2TWqsBKkwJxaBMEquSKjPR7VF7fKKYttihpgKBgNcPSemYYZdCPfL8KMlQCt9bJZDDkgXGpY5OZlO88BCtKGiROjC1MIQ+zLxZYWNAxsmOTyK2OZ4VxSYiQFUgbbTT22RzdGXFgf8D2gzUG6inV1Me2i6bfObRSAisxYNxYDCTuF7I1nv3Y+KJ9LMpRSm+cMtXJmNnuMmFyO+UZZbwJNZK2USMFL7hlI0UXY22UDAbs5XVYZsZiZA4KzQMndnFMz3Vq6rfMAGN8ACLQlgrE50oIMdiSygvpi3VXfoUrmXPik4YRqXzpUUYcplKbG8bTcXMZvnICjKM4rRm/tFhTv6jAs5xRlzc+DDJC8zgfyy4Yib1GipVuF2+aB5Ni0o4x3FJIseTg+m6eeSHAinzWQvzNRHZ9rTlQUghe5BY4Rg8/f2yM5Q/v5vxlfVx46Rk8uSLmzrvWMLkr5dYPnc6kqdP50v3PsmL9Tj5+Yxc3X9ONb43RSEYYsSawZlsf379rL8nRKu9793SWXjKJww2X739/Owe27OPay/o597IZDIcVnn14jK0rd3HhJS7Lzrcp+8MQFkzTQOYJjEv90W6GEFlaw04VNKfBUg7GzYDMWC+adpKTwLg5lkkeXKh0/LghmbrAuCWfigHjGk45umvAoYGVSZbXoY8NGJdJ3aSeuxaO75pzT0MhWT1cqUs0tIt1/uk9X1Z8IVmotP2ieS4VUqRBfs6YQFFZCHx54iX5UNtCSGoHxHYDd/qlpNffgWv62M2YtJn1oeDH8cq41iVAawVaK9BagTe+Ai0w/sbXrvXI1gq0VuB1VuC6b/0Zhw7s4db+s7kumcyUwZBCKLbJo5rFxArPkgw4TknkO01UzSOpq2KEoKzwKi9hbG43x86exF3D67lr+3IG4mEjIx3P4xpnYE9mYsfZyDcDxo3k+HU86a986b/Ejp8kRz+hnD7JR553QTcD7JpBZjkOzxG0qQgWWDvpay9jwU29Tn6h+lI3dS6Nz8OTXs1J/eufsm9CVHBin0/eX3MZe7JPfTzAzrKYWLO4KurhA9WJnLlmiL4NhwxblXQJVErJmyet20GG3UiwgxRLAQRZLoMW8xvbuuep6EKVRlJqpLCSJifEkqwXfKz2MnZ7G8HUkNJSjwlL2vA7ajA0CkcaiK5PZQtWorpq5UKIRyMao/Wc8RWb7KQorqxoZaZaTGx7VGsQjEk6nqeIG8uFccXnFU0iWiX3NV8VUM0UfKVjVMglsJlHkloGyEoir6R4Sfnr9YA4Tii1lXM0b6X4xYJhspNU3daqUsvrqvS+kHRcAWzKXFDdnJEYm3WJkb/DKqoqDeIsJMvkiTe9WGZ/dU46YiIFbJUcHrWTDXjU9toM7ovYsneEPSMRI6lPIko9zgjtlMizCF3J++VvFnuZ4KUZvuwArmnkpi3JmJDBVBdmtnv09rfhTPGwe6qkbVVcX3V1eeCaCdczqpKTwLiEKoZ9He+qziu1zMxN3nHzfhHAG/+3jrtCAJR07uJoeGcGfbl8XhYEWROsSMOdhFTy/EjKhLzuSoy30u11AhqmO9KnUmTUBga4OQlhpsFJQiSmVxYHTTdMM4DyLBJs1aH1J2RTA+y+OsXOjHLFNcMgHb9MANIk6OcydVOP1uwJl9xb+1J3iwzGffzwwSqP/GgH5yxu4/JrzmLFWpdvfXclEzuqfPz9y+juncLf3/0Ua7fu4qYr4dPv7WBmfxuNeISjTGL5CxP5+he3M7znEO95+xTe9oHTOZIU+OrX1rNr9U4+8LapXPPeRew5bvH9O3ex8cmtXHolvOvGMlMnBhTTMp75fK6bsLQ06TS+/CyrYqeNl5hxU9Ktz6ZmoOErmHEdWw0aDRhPBcYd0sBrgnEdA/1O8HBSWQzyd5CeJzbDlticxxpWpLasFUpY11RJg5Zm0Ke2bwB/zqg78v8bx5MxApjzy/yCMYMeHV+dT7lSa1zNkaQxsZkKxBRnXAJv+4Yc481aN0fdCeZztgXFf/3fJ62fbK1AawVeewVaYLx1drRWoLUCv5UVuOGuP2HDxpXc1L+Y9/eeydQjKYXhiJJbMIm46nA1DHCUkAYC4wmWqwsngfG82qdWshid18PAGV18/dAqfrRvNcM0sGIxbnm91DhYFcvxMkBuIpDfuGdcjOLr6cRf1Y5+EhNtKo9OYr/z4cFLP2C43pO+f2LfX+q6yo/LKyrbxl9zLsEX9SpAnjNQJ25a118R9furZOqvq5H/dc6Yk45PHlaX7+AJZt/YECxKtYS5IzZvrXdx1aES87aNManq4hcyAqdGpLby3EiME6V4oYUX2rgKeRbQthIiKyJ2YmJ5vdURLLmq7K1i0iVzjlW2BFHBI2ovQUeJ7JQC3Zd20XmmQ+weIhs4jLWvwdixgEONKpHjUXDb8DKfklOms62TYnsFChlRUqM2fIi4NmrqzASa40ZIVFeYlfqX3VzpkQgdKllbQFzVZzqtc1m9a/ISJJNWgruf9xwrSE6Jh2JHk4Qszn3FGlp5kRhwSffFlpoiZrMNha4lWYgAhBC/6/rmblklw9QahKlqqCwEgciiQyT/c6okcnmcJa/OJfSuK9+yjlJM5paws17cw0WSAz4DuwPW7zjC7hEpVtqIQptGrWHAeFy0qTuJYchj/T8ppcyiTbVjdoLCrrtt5/9l782DJTnsOs9P3plV9e7Xr+9DLaklS/KBbUk+GWywjTDGGAz4ZIaFmdmY2Y3Z/WPmj92NXWB3Z2Mi9o+JnYElwLBmOMaYYzDY4DE2YIwvDb5kS2pJrZbU9/HOeq8q78yN7y/rtVqyZBs82NjUU1R0R+sdVb/Mypff3/din+dyKGg52HMZLEa0exy8pRRnNsMPPQtca6uuvtCAlCOZuiTNXde25tW9b7pFh5hlXUYU+uVUrv0p54IebVVRq/vdvpePGygd3LPzQM9P30EZFBqlW9S0mVjZDgBL3m5rFB3XwqOtVCnW+dfburAFQzgJYStrfTepDQTSsG5zyZjj2CXoFYwWdqgOjokPNfQlwkhUc+bZsbIfrkRvMcy7xdUTMK7jUtUhedjn4a0ev/ZbV/nT95/hH7xyhdfc82I+9ZmA9/z+F5gNr/Aj330bUbTMuz94P+c2NnnDS8b8q7cl3HHjPFk74ioH+fgXD/Lrv3KWCw88wV0v8njD225lO5zh1379Yc7dd44ff+MR3vDOF/Hw5ZL3vusRTn/mLK9+Xcvb3zHL8cMZUaXFlM4xgfHEwLhZhZoRTjP+G4Bx2TH0vpFn/GlgvJbvW53xygJw7W1UVZpzZee70tpVD9dGlTUg+F6Mrzo+CTKKkrrQcZdaRJVvLVWgnIXcVCLa63mt4uEkg++CG4vCoag6i4EgtoC/fqbyG/o3vAzne99NoEWA1bpJlhWZSGMSsv+1XA2nnzOdwHQC0wk86wSmYHx6ckwnMJ3A38oE7vnAv+Jjj3yW7/QO8ObZW7hzPM/BkcdA8lKlYuddWLlkrpKXKlXbFUsleanAS1UySmD1ucucvKPPu85+ko+vP8paO6LyWuaqwNjjvBEYE5PXAVNLvtb36GKmr4HACRJ8CmC99m/XA96Jl/vLarmexjS3XsfCGis9YRZ3AW4HrDvWznqCDUxMkrwn0nP7/pP+6qcA8d3ncr3MfPd1WBf1BNh+hSR2A71Peb67YGa3JaylknfZ2PnOV2sYR3VehswmDK6+0YR53wX79hoFNA1cSzZ8HcDena6hzyfDmnyrt+vmJPm07nut17eFftHwnHHEG4fzvPZxl8NP7BDoBlmhV17DbO3iZY3JxHfUYR34lKrqGtXEko6LupaxQbN0PRpXlUTqKy7N++wJPyj0zfGpleof+FSBR3HcZ/67byA4PMf6mUskJ4f0TuXsrBZcDRyqyCPKC5Jsh16Q4u5rCO7oEz1/HudQRLOVs/HIGcajyyzMDphNFnDK0Gq0jEU1/6sq/WTabk3+Hajb2NKbpcbuAgzlFda5K+mv5LayyWr+YnDll/abAL+Nul5msXvhrudY4EB90bl1Vus4CeSZpN9viEqPsAyMRew81AKJFZ7XGgtdC9QLTpWSAwfdEsFraALJ2VPqYIDjrOBvRtSXYjbOOTxyashjVzPGfo+0atje2tLLJI8DNmMY6sC5NXFZ0q9L+jQE6hj3HfbFAYdjn4Oew17tYQYF5WJFsugTzDo4kdjOjmHWw3MV86geapWN17aQ0LkvvK0ketWSKWRNIX+uFDdjBzdz8UrPusadvKbKu8A1LUKSOMELIrLGYctUGTGxExE46qsv1H1GW2mB4lIVCmNTEJtPafVXkqurbkv4ubImCBwlcGd4WoTVAu36U4J8vd1Lm2W06OIdz3COjmmXFeLmEcQ6fnUnr9eyaHK9sffi9Wqa2qFueuT9wzyRzvBr732Q9/3uYxw5tsR3fc/zePiRmPd/+GFm3FVe+aIbabyIj9x73rq3X3v3Jv/8bQEvurVHniWs1kf46OcP8+5feYyzD32OWw/VPP8Vy1QHAu790xFrj+/wylcu8eb/5oWcfGyNd//bk+xcjHjxS9f5h+9IuPu5AWFd4KlKTcnjxjzvgUrMshQW6gHX+WjN412bgMnWJW+YWDYmASFdd3i3YNHXm2c8cy3tXmOt7QArvDHCq1p8qYPKiqJVEJ0uNxKHqw88JI+kOBkzk2i5pRq2RhZ2qlyAWgsPzTuhDgIyKUjcktjLiesRTtlQurPUyjuYLH9333ddQIUWUiOCQ99N74V/iKM3sM7NSRip3ldqvp9+TCcwncB0Al/vBKZg/Oud4PTrpxOYTuAZJ/DGD/yvfPjeP+OFLPK2G+7iu3pH2LvVwurI0tSTxqfMcvwkNu9sNRrjhRG127JTZlR+y9ZSwPqJBc4eT/j105/ko6sPseVmJl0e1PJ8ClA0BsblCTY+eLe66rpu5694iHYTfnc/6WsF45L+GsLuQObuxzXPtti7CQDfzYKz53adD/xa9/SuTP0aKz6RmZvcc/KdJwFk1xYIXwWMd9Vb3Tw8Y8q7j85SbHRhV1k0kYzqdSjNXF5YA+OT1ySGsStU32XgzZDdMfbWsWyw+smFhBhFOxad9lNE325CuPYL17z0Bh5dZnN4Qdbnh4eLfPcjNQce3aTNStKZ1kK9ZkoHL62pi5JUYNyFXN7QtCaUQsLrvNtiFq3WSt3g6gvW85OU3fy7qsgLaP0AghA3iUn2zeHu63F55zKr588xu+OwpxxYinsZeoxknUhzgqq0zuZROGJnsSK4ZY49LzjC/L4eOzvnWL96mkHYsji3DFlAvS3mLbC07IIxVVOYH9krIkLJ3gWNBaIbVSRFtoiq9fwlrRcY9ipLdHfE5LWVpYELjJuUVrJm6wqUR74LGvP8iV/cE7seSixglWxuI/AkGfQkws6UKA2uwLgoerHwArIWluV3lXFe1YFxv6CU3LjqE+7EuJs98tWIxx8f8cj5Ha6kDTuFwzhVD3rDKPTYimBHvd1UzDkOS8BC2zDjecy6sBx5rMwELPTlQW5p+xX1fE0803V7u/LrWuiXciTUYy7gIx/3xMJiHnwpQBxTGNsiS+eemHApJQqfQEuFUjJkRycJbdqQFZ0CIJQn2/PIPYcs9CD0iX2XWGqBNqcsxpR5bj5zS8nWMRRTrs2ROrTtoXO+suOiY6Clh7IJ2ko1bKpkU6CXzkN1VhcEizXxiZrgpgJ3T4uT6H0iQKm0eH2fbrn2lOyHXZuJ8hRql7x3kEv1UX7/jy/xW+95kKLKufX2w1xd73Hv5x9nMW550W03Ubs+n7jvDFFY8CPfM+a/fXOPW/bNUjUuw/AAf3H/Yf7fdz3Glz7zBVbmC/Ydm8VZXmTtQsTWhU2OHfV52WtPcO7qFh99/xnCkcfdL97gx9+R8MJbXfw6w1N6vLrGdeo1ixZ618jjb1JvXVN0vnWLCldgtdXWTQ91kHeKhycrF7VxSmgFxlOXVmDcVCxSJwiMe8ZGO0VFkxWd4CHwKbTQ0zZLO8kwJbbE+xwnbnHCkDotcca5BT26fp8WqbAcRhJNhC2eXxM1pdlAdGVQYKOuVapGUw+nQurs+thWulTg7n0dzonfMqWWBS5aen93vf9q6qPprcF0AtMJTCfwtUxgCsa/lilNP2c6gekE/toT+Me//D/x6KXH+M7bXsDrn/cSDrYJzcUN2qtbjFY32Dt2cbczipE6cQN6SULt6aapJlWe0bE9rO9NOL/QsjYL73/4Xj506UusedInt8S1ZK1iyoyToTHpaveh2+mnBKN9pWf/NwXj1n89gbi7f14HprvaqsnzmZD0YoJ109p5Yjup7ZfJ03dfg/klnwTiHeP0zKy4geyny9kNiAsYTlQHkzBqYxUNbEuQ6RpYFqCQRaASM650bYFC3VyXQnbiouTnNcPzJJkcfAHMSp/XsecG7tQ/bCnyXdCWMegKU5IX2Ty6AuYuvueR9Twqz2Vu3HBn1udHt5Z41cmC/ae3UJH1cNDg9nwGpYM/yqX/tbzswtK6Fbolq0JNEAgAdIFdFtammUrKKqlpKe+nLKURQRjh+uqQ7tHvC3QPGA9Tdnau4FMwSBJj3AT6JW8uiopCtG/TWPiXG/qMvYrtfou3f47BiVnC/QWj7DQtV9izZ4aQmHxL0ttQinA8d0yppHblIRQD3GrO5OgKhvLchlBMvlVhdXVp6p62TmUFsrk7uIy62UkQK4ZWD7lXld5t9X/6XEnVPRynB01ifmfLOgs2acKh+dVtCWTl6p1kvvueqqFSD7eUKtItCHMKjBe0Yp1dSbhDvNSFUQDDiI1LFafPjTh7ZcxWnpDVfTbHKWtNyYbfsuPkNEXGoudzvNfjaBKzN05YdGHgVvRmIFj0YMal7DU0Sd2lu8fylncgV7YCUzL4Ok+VLSEZvlQPCjgTMJ6UTRc+ulCoEqvJdC76eHWAW3mqvkY0ajN2yccFdaq0QOUINFRi4Ac+/oxDL6mJlA8gdQE5lRLM1W+uZHP5xqUsKF28wjOQ7+ymr0uyrN1AIMWFcw2MtzInS1atZYuXEi6XRDfX+Mcr3CVZBPQa9OaTPaDuAOzEutHVOnYZEvZv6lpvc8bhXs6Ob+F9H97iPb/9AGcvbDC/KJCZcHl1ndlowJG9B0zlcPKJ8+xbrPmpH3T4qTfOsS+ZoW0ztntz1OG1VAAAIABJREFU/MWpg/z7X7nIvfc+wMxMQBBLwq4Qvph0fYvAyThw4wo7RcaFRy+zx4PX3FnxD985x/NOyIpRWMOFG6aTRds8tZaICtGzVHtdH7SkUNDdNo6j3m8x5KEx3ZLD2LVGtXK2ndSFpk+b+dRjWQE0c8nGXSp9rrLK2xTSnDbVq3Oow4jc8yn1TvVq+sEQNxlRzJakSzOUvVmcvGB2ZwNnc92WTUEUU/kRZehTRp5d2zypG7yGMlTnvOTyumro3xyCsEvYV47ADAPcPT9Ac/BXLXPCrA26AiprwHTqz9Sj8df+VTn9gukEphP4ez6BKRj/e34CTF/+dAJ/WxP46Q/+Is5Kwh233EqQFaw98CgHmoC79h+nvrTB+gOnzQOsGx9LtRXrIdXfTEww26c8MM9jvZJHsjWRVNx36TQfWj3JlTCz0DdJ3XeTbU34uEshTwCrWCwDvR1SffaX+TcF491d9FO+71MWALs4fReIT8C5gW/JKScA2r7m+iT1XcA9Yfh3b9Z3gf+Xyecnz+DLwHjXCmSdu/JPiykWCK88x2TijbS4RYlnElwPRzVigUsdOrTyDAiqq3tbod0C0VJpOq31HkviHjoKWOok2XbzakFgHihcz5d/VyyXlVtN5PCdTN93XEIvoIg9A3yzo5q7y1l+bHuZV34pZd/jW+bFXI91v+4yqFrcHR1zpWvJByymWTxWRRvUXX2X0tTrhrLsaszEMmvxUStgzCLQAxw/MPmz7/j04z5+PUsxrHCqHeKky3JKVRdWpgSC/ZLGKo3bC/FdwezYbsDTtiaLXIaLNYu391k4NGar+RLh7Ii5hVkoE9ItlzbTaxWDLbZVoXMeXhVbYFcl0CnmVOd7q1ozgZCuo9yCqLSwMPJPSw2BHKVvq2lArLDmKfZfcvKRhbAJoDpNjNv28ASwXI8qHFGEAkWdHUCsXue5nkQhCPA2k2Nv51xrrLxCsVq/7g6lQGlRQ9pYmnY1DtncgCtrJVs7McM04fLWkIvpiKHXkrUl2XCTqCg4sbjA7fuWOTAzYEGK4XYMSYWz4NLM+7SJayFmfiBA3OArwl2S52pSOybg7Gn9IqYysPMU+cnzFkfVa1lMM+pRZCV5WtHI9mJMtmMZAW3hUis5O2tpUp0MImkrmqjAGzjEszAYQG+g8zWn1sNryGtVtYmh75j2IPeIMh8vdy1cTMGTatdTqKAbdrPVxkfMuPzEwqSVU+JGGdG+jPB4hXe0op0Xkxvg+gLkclZUxthfn6UwWZl0YFxybjdn5C3w0OWbee8fr/HeP3iQqxstySC2YL4sG+PRZxDNmRpidXOdQ4sNP/V6j5/8wWVW5pQkPmQYRHzs1CH+3btX+dinH6Y/P0sv2WPhc3mR0YxTe39HczN2sSh31tjn5rzhroS3vW2BW45qmVZ2eQbhjnW7U8939WTqG68iA+OyYCBfNSkueafIkaqjDg1s6wtUteaaqkBZCbMU21COu7wAsyWUUJYW3UdQl/hFjZvpfSrVi0/uBlSmcqiJ/XWcuZz8QI9z84s8tKNavornzXrsyzcJMgFsBeQp+K20Cj8tOHQN8QX91VlnAhOpQvT+m1y0zeZUUihFdPEHCPf+PGUgC4J4dqluJG/QSf239dtz+n2nE5hO4O/TBKZg/O/T0Z6+1ukEvoET+I+bf8WD+UXOXrzA46ceYePRMzynt8gPPf+l3H34RnbOXeXC2XMGDutYN1lQR+qeFhDwGPktD9dbPLZ1mb29GYZ1yke2TnPRH+NUQpcT2ard8IlhfpIZ71jp6yThfytgvFsGXP/xFEBs8c6dPLyzfHdM9fVMuLHk1wPxCcA3lmyXIdv1kV7nKe32C09dMDwdpHfVUPJcXg/GlXotq6aeS2UMdOLHxhoqwVsd1qqNU8Vv5AWE8maKbc4K6kLebAFblTbpBla3zgJ0LZ6k4HXHfu8K9vWzVV2mvnUd48IViJG3H0vNV6WWmOH5wuFl3h7eku3jzvuGzD+yasFaO1JHyG9ctTg7Y9yyk13rbl3LmMKrKf0c1+184wJglflsO2m/eDarhhLuUTAgHqWAZdnaz/WcPo2ljReoPrx74q31UEuyrK9wBeCDyOqqDABKKxsElKHDejBi6fYZDn1HzHbwIIV/lpnZCD9PKFcdtsXKugGBG+E3FV6+TVBm5oEt5XF2AsI4sfCpVgnetRoCOr90d670oZ2jrhNKSedNtZDSBFsQbtN42zRizx1JbqU6CPHqCE8AW8FwtnixGEFTPliStJHj3XvDlA86okaVWzG7Bd91cvluHpKz67k7hXqkJYuIKMWIZwF50SfNIlaHO1wdjykDD9f3GA83Kbe22L8w4Nj+ReZ6EX0FxrdjGq/A6bV4Pd9AqSrMJGt3TZrf9cbrnLHFkyuVheTPXRe7J5Z67NBuVzjjirrok6V9drbHpOOcWin4Ot5lQ56XnVfflWwZqlTnhirXxtSO7DAle5Z63HBkL/NLPZwop2SHXH3VWqB4AoeBAfAggyh17e+UniXUF2aHaHCDukueL/XQ0iCk9V0qt6CNR8T7UpKbWvxjDcxpGaCEdh1fHYcu9fvax3WLPftX81YXZOEij67ezm/+0UXe/bufYXMUMzs3R12NSXdGQEIUxja/dJyxHFb86CvgH//YHDfcEOE5OdvBDJ88fQM/9+51PvIXXyQcqJN+jjofsTnUe8uhFyQEg5ig5+AVYw5FOW99zTxveuMsBxYKe9/VsoREo27ZVS2avcEWi1ZVZnnwXdq9VTN2IYRaJAnCdn3jUlzIa6+sA9liEvJtbRUSvCaiyhuycWHS98iLSQjwqxYvr3ALfU/N3qXUYip0CPsp7XxDenQvD8zs50NPjNhYH/PSgws8f7Zhf5QyKwVTuk5VrBGEyqGQRSTvfodoAeZ4tH5E7QTW6e7FfYKkR+P5jBqfInwZS3t+1o6rFouSqdsi2KQR38BfqNMfNZ3AdALfthOYgvFv20M7fWHTCXxzJ/BzV/+M37n/ozx49jSjIiOoa+azlhPxPD/4ku/i1uVDPHLyYb5w8gGuFjs0swml77A1HFKMM3zX5Qop20XK8/YfZWZxlk+OznJeYFyMjEChkIbAmhjwSWDZNYJ8kl7+ZWD36WP5GzLjHfh9Ms39y0C50UZP9oRfD8btcydBc7t/f6ab8g4tCbjZX7q6rGdZLHwZGDd2TZJfPbrvrhtgWQFqr7XgKb91GbghzXjCSErKKZAr5koNyLpRbdWhXBqYETj2xew5joFDeSeNdbU6qS7MrvPMSsGpeieLKzNJteTrkrF3HV8K2uoSzweVy13hHt7aHuLuB8cM7r+IK5ZbYFBsnaTy48wC2STd9RvVZokkVXK6LAtjWksGl9xb/d+C0ZLYSz6sULRJOJo85RYaJWurY4n+XuTg+QIStbHAsW7Km4JxPrRlhatwtSDAjWLzaGtRpNdtDLAH8b6ExdtDgmPbeHMb9OU/Xi0pzuS0G3M41R5cf94WF267hecMjYEe59oJFJYYry5rfVh6uGaqiVlEuJhwcfQOFr0mv/RkASW2ryGjbkdo3aBjYOCxluxcsgcxkPKHd+eN5QdcD/YExo15Nd1wx9Ta8exyF+y4Oh6eepyVTo9Cu8RcyzcdQyuVQEKROWxsjRiOMwtH688McNuaKhsTxh7xIMSReiHSEyxNweA5TZdirjoqqRjqkrYpaS3MTksESdK7ZYUkMaocczMPN3VxdoCtmmbUkGYJG6OAza0h22PNwrY8FGVNmim4rbGFTyWmXKDL5OElvpvT9xuW+j32ryywuCQAWtJIZRCUZtPQOWPmgNLDk8Jh3Kpi3MBb3SrUTey3kr3lza9pJZWv9P0DWr2H/JJGYHz/mN7NEBxraGd1GLqFi1kGJgnxz/q+N+9/SRkuc3n8Yn7rQ1f5+d/4GBeu1vRnEtqmYiz7hhsQq0/eqSjyhgWv4ode6vBTb53hlhOhWTmG3hyffOQ4v/AfNvizj33J/O6RJPNtRVFKPeAQeh5eoupJhf81nFiCf/Ijs9zz2j7zcWpJ5RZaGQ87EUy1jKPNHRlITm7nh849LfckTdc2qMufMAZZ55FXdpVkjkLTJHSJOyBeDgiqmHJUMtpJ7WsjL8GzgInGAtx8BTFq2Sa1i5jryMFfgmYhID92AycXT/A7j+zwqfsf50Ds8R0rCS872OfEygL7ogavWINqw6rYJKOwtaEbUzkuqRsy8iLK/hzNYI4dhfxt7DBe2yEIbuMfnPifu+R7vZUm1269sKcJo765v3CnP306gekEvmUnMAXj37KHbvrEpxP4uz2BN33kX/OH5/6KJglwQt3Y1gxGDTNbBbctHuDlL7qb5cUlTp06xac+/1lOb1xmxwKsXIo8Z+D5xuIq7uiFB4+zsrzMZ4fnONMO7YWrAs0wZiWGqek6mxXuJJArSGEge8IgPy0t/SkA+G8Ixrvqsmc/BmKMduvWrsnkr/eWP5ne9uQ3ecrd3dPT4L+yP/EZ5etiqHTTb6FtejgmDe4C2BxCxyeuHQtDW+jN0O8l5E3O+vYmo1JBXh14bybSc1McyAMuf/aE0RcrG9YOiRuQBCGBEKBeW1YZg91MpO2525KHLmoxKpzOxy5mPShqnufO887wON/zhMvgC+eoxISLhK9qnKykybsQLkl3LZXcGEXd6Bc4raTaqSWP10pn3vXtNl3Qk7HzkhE36tHWCaUbenNVE0UuSewThPKg6mvFoGbkxdBu1n3V8AkU65x0GzJVqFkBfENZR2y6FeFtAQdetUDvWIrnrBGsb8OFFP/8DM7WImXbo5SUtynx1fMduYzLgrzcwnWzTiKrlHSx0KFtlyiqDMcv8GMxxLWlrothdFsBlB4BfQN1FhRmLnlhu5CmEQUd2LH2SfEd+Xs7P7r+rbNb7wYZ6DB1oN386sbYdmFlFrilGcuTHsjeICZTy5jOax64ku4HFGnFaCenzLQC8en3ekRJaN73VmntSrb3VEElu0Jh7cy+YK5UFEJ0UjpYXZjWJ2LlZV3wbAEhv69TBrTjBldJ6SOPduhQbFUUOxXDNOTKKGC4M2ac5caiN+p7bxrysrIUdUvWF5Mqb75S5mnoNTWLDixEPrNzIfMLIbMLDvFMg5+0lt2mc1YDc1V9lUqmX+JoKaDZNIFhTPXbC2C65i9WxZpCGCLaeALGe2PiAznJjS3B0YpmoGlLSaLFSNdW0F3AJh923bruwxwLLbW3h3Mbt/IbH7jMr77vS5xby0kiAWmPUvV32gFIvdBUNKVC8uAtr3P5iR8acNOBPnWTsUqPP7lvhZ/7lVU+89nHbdmjc14P1aepAcClovJLaqek3zi86GjIv/hH87z6lX16OpfEBCuLIdJCSfbwRWPv0aKmVc/4BIzXEVSJ5Chd97tlGnSzsq+XHUKvVS0JRUQ7inHSPk4Rmx2iTQtapczLXa4EdL+btRQIumbox+hY12FF1dshXFnEOfFcHl68hf/w4Ba/+6kHSIuMG+fgH6zAncePcsehZZYS9c0r5R5ceb2VlJ9G6PDuNC47KBMiYlg7nLm8ykNnL/DIlS3u2H8H//vr/w2er+Wcba3sXK1lJfm7/St4+uymE5hO4FtkAlMw/i1yoKZPczqBb7UJ/OAf/i98ePWLVDMRbT+iqkrcrKFfOiQl7PVmuPOW53LLseM8fOoR/uS/fIIL6RZlqJudhmCSjC3W73krh9m/vMwDWxc522x3Uu9QlVDyidYmibQ06C7r1m72rq8JeopnfLdKaFce/jcE40/y4s98ZCwZWBJOMTuTwDb7zGcC5M9IsXwFMG6xxE8F508H49ck8RaWNHmOlqI+CYET6+xHxKXDPDG3H7uRfXv3UNQFZy6e4/TVc6znIzIxpol06wKUNWQyddbMbhTsKTwO9ee5abDC8WSRlSYiGGYUGzsE44pQfs3YZydyWItbLsU157yci/WYx9wxG/Im5xW3OTP8ZP9W3ni5x8xnzjC+umYed08d9Kk8nqVVQYlN9PVQZkBTm8TcdcTKZeZPV/CTwLiY3UpVZnJ4VjX5uDQZu9hbSc+rqgMFYQCJh7GEWjiMxNCSEyoOyw/wgx6h6paywsKaPM1BjGieW+3VWlAR3j3LvjftJTt4jp38fmbqbQZZg5MK5ISMt1rG6w5s+wyI6PkuWbHDaLuiKcJOVi/gHyhcLqKWJz1LzVsexbMmp3eayCCA34zx6g18ydMtpTowgNN4HrUTUzQxpZjbVjFvFbHVqO0C8frJ1HYLo5pYOSxVS8FugskBjjwKSlfX0kW+WVcLiLzrdVZCtusQB1HnS1ftmAL2VHFVSsILXuyD3pvKJhCgDBraQN3sMnULjPsElpbeLQMMnO72uZmk2aOQpLxoraYKsdIjD3fkUw0dxpslo+2CzSxiLU1I84KsKilarSUU6NjZVbrauMqYz9zVMkXYsaKf1+xpPGbDlnimZmVvn337EvqzCkbQ0qEyub2dQxYOV9LYYknkqHzROqccCy+z1q5rYFze83ACxiuaZEx0IKd3s4N/tIEZKTDsidkSomt9uO49PFkY7gJyS1twVem1zH2nlvn/fu8cf/JX24zqCN8yHyCrM7velWOdF8pJCDi01+Edb4K33RNzrL9I46RccSP+06cH/D/vusyjp9bt6/0gMfHBKJOywiGSfcWC52rmPI+7b+zxP/7EMi+/M8BJh90xnoBxLY5aecYNiHdZDlqIOoq5V2BbpcVQYNYL1e+p8cD1tPjpvNaWj6CesqFHte6Sr7t4qerTPJy8sSWPFCL+nAf9QO6IDpDXyodwcMMQJ6mpwlXqwQDvxHfwxJ7b+O3HM977+dOc2RrSSonVxhybHXDj8hz7l2ZYWFlgsLRMkAzIqdkoN9jY3GJ9Y4fVzZT1rTHbo4qt4YiNYUrWlLz29ufx2z/+fxO2qtHrMh6sAtJCEKcf0wlMJzCdwNc/gSkY//pnOP0O0wlMJ/AME/jhP/+/+Mil+0ym3LFUUpEKNHThYf2Ry3IV8L3PfwnH9+7nU/d/nk+eup8r6dA8400YUKsjuGh4/uJBbjhwkAfHlzmVb1C6nazY/KUTFlyspqUTXx+ANvFqX//0nu7F/koH76mScGvkNum1bl6tYuk6GfqTBFcnTReYsc50PUcByYkP1u7g9fGVfOzXg/av4+ya5HJ1vk79PDFCgRi8juGZcWKiUWFS8e+45TaWZ2bZuHzVGOs1Ur60dpYrbUYdu0RBSLxTMbOacsjrc7y3wnFvjiNtQn87J9nICC9skp67zHg8Im58Br0+9SCinU0YHNuPc/N+zq0EnOqXnHG2ObNxmSuX15jfhrfMPYc35/vpffo047MXiXzHQtvyLCWlMll1XDXERU1dFlRtiuvV9lJsfSMAV2J1VDrZlCGgfCzriy7FRvqEYYQfin3VzXSXVq2aKddtCQJJ1lW3ps9VmneX6GzyXC1WdPMdBiSORzgqyJuK1YMx8atuYuGeY2wunWOnup+wOsPcziaJZB1tn6YdkI98Y3SDSnVafeo2oBqPacablPnI/Pg+EaGvbu+Iuq4soC6Q2qAI8RQO1jQUTUbpjGid3HrbA0fp6bGFiilZ3f4TABJga1tiTwnt3fvEKtQm1Xbya1sweZNb97JAlqBF7PTxq4Q2CyxhuvYKUwKUnkCtfN3qDYdQSeuNQHhnUxDFq/CzStSl/MRSYwgUB57JzvWeN2WGAvx0Gop1nqSjy4lrcnVPthPPgtiakZYwjiVtu2MXZ8vH2QnIdxy2tgq2RgXrRcBaEZE3AuKal169UvWrrsNb4NI88K5dTwxG1y1RAz0dw7omqHLm5zwOHe6z73CfcEYZB5qxVBitJbWXsjsoUCyviUTuVq79mykVfC3+Ckox51WEFySUUUma7MBcSu9gRf8YBPs8nIFvSw8BV6WuizV21Ee+e716+vvcUWkjbGcH+MT9Ab/wO6f5889tUzShKUQi1ar5DnntWuhZkaf4nsvxfT4/8QM+73x9wspsROnUrDd9PvDxWf7du9d56MwacVDZuVNUFdtZSuBAGHgWPOeFDrOOz903RPzLf7KXu1+k17xhTLbk/l6gc0pgeWDLDSlTzCYkED75aJqeLcWqdsdYeCX6a3nktT3cegBpSLvdUl6tGD2WU15W6F7Q/W4oS7y0InQcor0B/r4ezoKWNJlZVLRMLH0Xd8bH6+/QRBnlnoNc3X8nH6/38O7PPMInTl+07IBovM1MuUDPW6CIlJcxJuwXePPQRErEmKEutfzKSUcZ2TinylUB2FU/KmTu+57zct7/4z/dBRyqtYHaegg6h/wUjn8dv56mXzqdwHQC13iSZzMgTkc0ncB0AtMJfB0T+P4P/wx/cvnzxoaYX1igKRCTJ3l5S5jWRMOcg94ML7n9BczNz/PpL36e+089YkBIPvO2r3qhmpuSBe645RYeSq9yMl2lqFVuo9yxDmR0XuquNuyrMcZ/nZf0TGBct2AmUX8GML4bznY9GO/+7e8IGBdyNTAustw1wJykNSvhgBv3H2JnY5OrFy9x7OBhqj0J9w8vcjnfNql6uJVzbLPlheUct7lz3DGM2X+xoH9hiHNmlfDqNotpy6yrGrDAPN9N5JP6LZttQRZ51HtnKW9aobllP+vHZzkbFjy6fpXNjW3uGhzku8tl4s89QXbmMn0BhEo+2IK0lce0MjAeZTVlIWY6xZUHWefVRIcv9lu1Vur1LtRdLzQjNlOd3pbALEAkYKjwLS2HlAutdOcGX2DcrMVd/7m5ENRjLWCvm29J9aPA/PeBpbb7XNo3R/yaF7LyhhdT7C0ZbjyMO7rIgjzTzSZ1UFK76hJ38SRTdwocR/VsnfTZG6cU6Rp1uolfVUTy2euclqdVig8tF9KCelxR1QFlO6B15nDdWZq2T9tKElzT5iPceohbDYnkqXfEjqsqMMYXyyuesantoVcscNpJ22vMuq3/L7WBExlIU7e5wH3pFpYvULmNSb4V1uA5qneSn19yc4Fx06IYEK+DDrA4CmG0hZXXBcRZbVdXqWbvH0niJ53hliogkDPxiVtP+E5FO2xhxzXQ1g49GEekY5e1rYy1nZT12meD2KTalaOzQ9cCPeouMFE2FknTdUwVyKYFS9kSVC1R6xLWDWGT0u+17N0fsbI/toR1HTMlpXs6D2qHQgnu6rrPKzvuCjsrKi1spJzQQqOglFqkCix5v4xr8v4YdyGnf6gmOdLiroCbKEVdeQDa7iiBXGPX+fDlfn67njWFnTdNeIIvnVvk3/3mSX7vI8rfCAh9n0EiZVDNKBMQdqmrjLqquWGfx0+9MeQdr4/ZNx9TeQ2b7ZyB8X/7y1e4/9HLll4fe4m1IkhVoGVQKJtET5YN12Tqd90Q8D/8oznufrHyHdZMol/LC64KOkd98loc6Q2mPAedTNHkOKsfXVJ+LYHGxpxrCRa5PRiHVKswulxTrNa06z7pmkM5iq2yTxdxJyuIc9UJNjgrFcnBGYK9IY6bE7TduaJdSBM1OP0tgnmo9x1m89BL+HS7j1/+9En+9KEzjHTclMK+HSJNSqPKMmcHx09xEmX7OfQlEZCaSqGKysVQ+4PyL8wG0+L4Pvc855V84B/+nxasYGe6LCB2bj89vvOv85tl+rnTCUwnMJ3AkxOYMuPTs2E6gekE/lYm8Po//2k+dOlzE8molS5bV7OBcXl/Vac1Kom2Kw5Gczz38E0cXDnIxQuX+fS9/4XV0QZt37dgoZsX9/KSu+7ki8ML3Hv2IdIyt85bAd2OG58QzfrLM8i3vyzc7Kux0pP6p859PvkQm2ep1JM6o4kc9lo6+nVVZQbGO7TTSer1XXYZMEOO35iPrtaq6/vW0kKzV/CdwLhk/XHjMVO7HOjPMxsnnD1zhuH6BkcPHOaG597Cpl9x8tJZdra3mbuacde4z6vrZQ5fKXG+eI7e+W0OtDHzAmVZYcyj8gHk/RcIkw+78LobWN34j+qSNa9k2HPZmfXwDizSv+UY8dGDHFnay9H1Fj77GNnp8zhphluXVp2WNuoYr0ialqhQWnZOUaXmmRZHpUw4dRTrB1mqeilAIFWCuO0uSdw6jHUDbYFSrnmhjREWMFf3sHC6RqNwOSkzzNfa8V9iV9soxAlDu1l3vYDVGh7YM0f62lcxfumdrPVCRtsbOHXKnKf6tlxl7BZkN/AaVsKKpSijH2TGagoM+uUYp1jDy67iZxv4+RaNkp+z9S6BWpLz4SrF5gbtuMLJQoJ0jiifwwt8/F4Xe96IGlXUuyMWUoHvEfWwpRrWhIFvCwax7Y2WAJO3iJYJjhsT+Qrbainly5c1QDVwAutifa3mTCF4u15zqT0EtltLlFZegIFxASS/NkDeuF3vu6+QPJ0XJuftZPGWOWAHa1LTZl52fU1LJfaUgKgO8UY17dWSerWh3m5odzyaImE7dbi8nXJ1lLKOx9CXzL9L6NeiwZZeJnRXGF63UFFMgBhkedQdgenCxa+lAhAYK+j3W/buDVlcCYgGLYRaDGjBp/ewQ6lKrqoD46rZUjx/WWmZEJqaom0yq1drlPbuBpRxRTWb4a9U9A/XRAcqnEUgVhe8FgV6jkGXd6ZsgAkYv95W0+Vd6HgpUPEmTl5c4effe5Lf/cgphmlgVoFQ2QWe/NMhdSmbQRcYuXcm48e/z+En3qT+8Tlqp2a16vMHfzHg3797nQcfXyWJWhJfieENozwjU0aDzqTANcvGrOPwshMR/92P93jpXQFOvkbgCDD3uiT0Noc6scWMBtKqT7yNbSsmxUkppl6Ne66WZS6RnxBUCc1Vj/HjFRunU+rNgJgV1kdwddwyzCvqNCNKc+Yrl/kYevtKBkdnSfaFeFFhyywNzhYvUY03P8KZqxgv7mHrwN18MTnOr33uNB/64mMMi8DOHWejIiQkSBTuOKbKd8wKoho/IpnlJwmGFlIR2MLYkv4t/d3hnlsQZol7AAAgAElEQVReyQfe8a8nqfCdzV/Xdr3yXZHTN+ZqPv0p0wlMJ/DtOoEpGP92PbLT1zWdwDd5At//lz/Lf7702e4mWbcugWNMg9kk5bMMBHoC2MqJhxUHmOGum57HHTffwZXLV/nMfX/F/Wceshu8wzMLvOzlL+V8kPGXjz/AxtaGAQxj3CZScWMvd5HGda/96czT1zwWAeldMG7gvfOkW33XBPRf3xW+y6Lv9ogb+Nj1gV7zbHeVTd+QDxuPY8pYeeoFoiylWjVfXgdOFN626MYcml+mTDMee+w0WZoSByHLt97A0k2HuXrpMtXjl3l5vcjr0kVOnNymd/IScxsVs5VHT6nkinHKU3IxnLHH2KsZtwrR6vrUw9YxVtHJ7Taa2ncZp2MyEfU3HcB9zjHcPfMMCpjZzHA2dvA3R8RZSSkprQBPU5A0DnHVmqfa2HKBuYkvX5VKulMWgBazJbZuQuZ2SxQFsU1Ktq1aTQZQWxo0eOqMFhuqjCoxhDpPTYQq5ldVVY5VHQlElbhkvsvDgyW++MK7uPDq1/JnvT184aq6rgNTgOh7OImHG7qEZUO/yFlmzJK3w5ybMhs4LAdbLPmrzIc5K3HB/qRmX1KzEOUk/hh/fAmGZ6hGZym3z+Ck2zjb4K7FeGsx7tacpVCrc7wVhR7J557ReDlOqG7tAfVw1lLLtVxQinyr5gGlyttypjTPsFh0hHFKpYMrYLqLsZfsXOHYko/bMmK3Ys/CEqXa7arSDIy7DUXQUAXyOQusN4SVgv0kTd7tOddZr/o0zbJL1RcIt5A1TyVeKp8L6LU9/FFLcymlupTTjBycPKKuYjbTlgvjjCtpxlrdsK1jasFvXVWYMatqD9D5JoWGyeNrHIFrCYsrF68O8NuQyHFIgpzZGYc9KwELix5hr1XAdrewspNJCf1KEFPdV2UPpbubXNsJrfpNAWlaZNSFmGqPIi5hsSI+2DI4UhHsrWjlRw+VeC47gCTevqWCt7UsEpMqu935Xsu70DIpZFwf4f5zi/zKHzzGH338Altjj9z6xQuSXkzrxoxHqaXeJ3HCnl7Kj7y65B//yAxH9s7aeX4pi/jdj0T80n8c8ci5LUJlNTQe40JVb5UxvRLySyYuq0aYZbzkhMu//Kcz3P2iEDffIHQHON7AkvWRD7xOusWClkBNSNv2bNHSODl5rpR2LUECkriHV4UUVyE/65I+7rBzpmJ7tWWrijlfVjxRlmxYYnrLSuNyxEs4EDssz44ZHBnQPxDg97t8CNka7Lobt7BcwFzOeGmJ7IZX8Pjic/nNz5/ltz/xJa6uj/FXd3A3M2IcwhltZQrqTAGNtV17qlC2Cl2EvO6hYxSF+FGIG/gQRLz2xpfyB2/9GZOlG4s+AeOT3dI35FI+/SHTCUwn8O09gSkY//Y+vtNXN53AN20C3/eXP8N/vvwZY6uuMcNPaooV92w3QqqJHuQB/e2WhSri+TfdwV3fcScXzpzmjz72J5y/cJ6lIObl3/kKtpZD7r1wis3hJrWShPWfdSYL4hkS717vdez41w3Gd1l0q4fqPLK62b9epn69PL3Ty3cJ5tfqyHaD17vC8afUTD3bAfq6HUSTn2P+XYHx3eoxhS+JtXY8Y/qWowG3Hb2R0WibLz5wP6PRyNischBw7NabWSw9Fh5Z403eEe6+4OB94mHm1wtWllfwkog0SynTlLborAMCZ0o/36IkCwRwPUKxqEXdPQRy1SPfVmzkY3achu3Ep4wC9vTmuHFhhdkwhDQzyWpRlQzrzNjxuGlNqi4wPjLJtarXRJYpzbpL5VbCs/HhE7mEJbB7rj30IcbbzkgBcDGmvoPvT8C4/V2SdklSuxkJswtAul5E0EZUbsTFtubUwgxbb/x+Tr/sdbx3zef+cw0z7YyxagI1abhN5qU48lUXNUGbEyjdvMk6z29Vk9RqDcjYEzccHPgcXYg5vBSxZ85lfrYkCTKc8Q7+aIt+tc2gXKU3Ok+8c5l4c51ge0QxyhhtpxRW+dRY/RqSGlPTKwuT6PtOYJ3QTuUZIK2y2pQDklq7pav8Oxol17stvsB4IIAsocEkplB1Y1rs7PaVWw96Zw1RlZk8+Mr3Mqm6wLhEx7XAuNLDbefRebAFbq2iWan+Ysk7Zlyp6/J8u05I3+0TqBv8Sk51VWoAdXxH5KnP6qjiYppxOctZL0pGYun1XCYsuFW8WWWYQ+SFhLLIKGXcfNpaEghydt3voVMTOiOSpGF+zmFu3mEwF5DMJXiRbxYYyb5r1bnVLkFV4+WFdYrL8+0QmiKjUqZCIWZcKfAdGHeWa3pHHXpHC4Llgrbf4gRBJ+sW4916prCQp+LpYPza9UBS6Tah8I7zhSfmeNfvP8p//tQlNkcO6WgHp8kt/2B+aT/79+1nOFzj4oXz7JvJ+Yk3evzkm2bZMxPShi5XioTf+3DEL70n5eQTa/jyhrcBeaPudwWjtd1CRtWFASx4Da/+jpB/9s6Y592mXLttQncGnAGNU+AplbxJ7LVoy2N2CXp2LJo2oywqysLHdxIit0+94zM827B1umb7DIwutgy3Si5lJZfcmjNuzYbnEOGzv/E41vgcdV2ODEpmDvcYHA0I5pRtoCVE3VUuRi6FwPhCTrqyQHXjK7m0/GLe++AVfu1PP8v5c1dxr6ziqf5NzzNpcUOpJrrmgVLhh1ooSbEVKaBS+QYSQTQ4oY8Xi42Pee2Nd/MHb/3pbq8qFcfk+q/3wzM2WHzTfuNOf/B0AtMJfKtOYArGv1WP3PR5Tyfwd3wC93z0f+NDlz/XycnFh+4y5GKCzLusHuiGUDfIhUNcBySlh5/C8X1HePFNN3P+ynnu++J9FJfXuO25t5MfmuX+0RXWhhtdwvZEGi5g3gFxwYCuL3n345nAuIDuV7uR6oBdl0RtHwLjYvkmQE+AbxeEaxlgn7Ib6DYB8AIJ5v+cdIVf60D/Ggpqv34w3vXgqmfckXlaYFz/GSvs4MsmkFUshAl33HyLSb/vf+hBNra3CIOAII44tLjMC5O93DmMeekFj6W/Okfz8HlmvAivH1OELpnATl4QWjiWZOQ1Sdb1RwtgmXrBVAxdiFel6qlKXcNKM48J44StumJYyrcaMDMzgH5IWFZEWWVVVdtNbt3eIsPiuiXPM8YCRerWFgPaKt25O8csLMrt8gQqJbg1km7XmDpfoHLX1iD5tO+YR1Z+cQHyLsCtA+2qbjPmV3J3zyMK+8Rtn3Eb8JhTcfX2G6nf8WN8/NBt/PoTOWfWYqI8Nr9x5dc0fmZnY1DHVoflBJK6S9TbUIllVQBa0+BVKWGVETcVPaehF1T0ooqBv8VMndIrPBZxODioOTa/wZH+OfaGFxh4q8ReLiU8btYSqvM5a8lG2xTlCI8r+PW6eeil7nVyh0YVzuOGKlWCtkfkxThKsK482Zcpi9Lk7ALJXeq+lh3dea65aEmjFPXOU981F1hQocQuIpB9HetubpbubcC4q5q2dP/d96a+tz30/5XyruIzfVFA5Kp32qXebGg2G/zUhW2X4UbJ2rBgtay5WhZsjAuUteX4nikZbFEmgKRTzojoAN/zzOZQa1ljCnbVW+lY+wROTexmJFFJv1ezsOCzsGdAf65n/eRlJVWGqtG68yus1Hee05ZaAoaWPK+6rbrObDFoVVmtS54UuCutBbfFR8d4CwXIoyz5/678vHW6ZYjCzbSQnFwndq8htsazi1vCuD3Gpx8K+fnfeoAP3XuZUSFvdYWvZUIc8arXvJa3v/VtPPDAF3jXL/0SA3eNf/H2Wd75/X168vr7cLXo8zt/EvJL7xnzpVNXCLyafjxDXo8Z5zv0wogbDx9hYc8eHn/iNOys8aPfvcA/fXvCkf0beIVA8CxtO7CudscTcpeEQAdATQcKK+yZmkDSewUmkse4ubrDA7KrIZsXXC49VnD5iZThhtYWAX4csunVnHNLLluluMv8uObQdsHRtuGG+ZC5I33mbo5I9qpicWzv58gJcBTItpRSzo0YLc8yPngn5+afzx+e2uY9H3+A8+e2cK9sEeQ6SyuKsMSJ9GtHdpXIMh/ExOva5EaugXEF/ulclNVGlirVbN5z80v5wNt/1pQyBsYnDQCdTH1abvZ3/DZk+vSmE/iWmMAUjH9LHKbpk5xO4FtvAt//0Z/hQ5c+a95hC5AyZkx3yvLt6qa5sVTaJhPDKXYiNmAVFg7OVs5LDt3EsWNHGG0NOf/5+/HlN79lH485I85eOmfp2bve3qoSQzMB47sAegJ4nw10fzUwLvBq4HqXbJ+AcWsKM0bwOon8rlT+ejBujN2EtbMZPNlk1AXOPaVV+L/+AZZHVk5pyYrFek6YcQvOUiK2192MznoxRw4cZHN7i8fOnzEPqQKvBFhmSofXLtzIW/xj3HrvFQZ/eYrBuuqMGoqZEJb6VLIbCJCpYioXpVkxI0/uRAEq0CY5uXLLU9V2KYpt0nUdNvJWR+bxbovaAL383OVMaEsc9YwLVI/cmtypiFqIqoa8KBgptMqN8Kx/25/IlJWu3gEuW/5U6iFXCpr+1P/rWHlFiZvv2XcJrW8ZfAFxybInx1Aed6fuJM+FJXJHhFXCagHnlgb03vwadn7we3nP2OM/XahYL+Zgp7U0bsVuu26MV/UIshC/9DpJdqCb/9aWUGWrJPOiC0QzBt6zc9pkwG5GW+vrI5x6hFqQw6giiRvtKeg7DnN+xeGZluMzDTfHY05EO+xvz5OkD+GXjxG5VwicHQPezaikEXgdpuRbY+pci40BiTOL0/oEboLbBOTDgnJcWIWXPPaqz7Ln1KiKq+l6xuW3twVLB67FRkuyLil7rSWbQuisc1BebtWhSbo8Ofc180kAogFnW2zJ611ZKFftB7ReiCMWPwV/5OJtO1RXSzYv7rC1UzF2AzbqivVRQaa+MmNz5deeVBvKpqCqQ2nuFbplDHQnMVaAmjqvlYIeuRWzUcPswKWfVMzNimXuEfRCyzdQvZpq58SMuzpPtVjIMtpcCoLImHFH4XGN1A4SMUeUrUMW53grLb3jDeGRMe5M3vmbtcBSYIEjq8YuGNd58qRM/anXBV0jEnaKAxMw/hAf/PRl8sbvFkvUREnC93zvPbztLW/hwQe/wC/+wi/Sd1b5798+4G33JMxFvpq4uDiO+K0Pevzq79U8+Ni6serycauRIC13OHb4IG/74R/lOc+9g99/33t49Asf463fe5Cf/NGEfvgYfpnhNkpPHyhaHUdypqZnF8LaSSdHNLTzuikKnDLCKwY0GyE7l2HtjMPaOZfzF0ourmfslC1h6DNnte0Oq27NJc8ldX1mxw1HhyU3lA0H+jA4nLBwS0Jy2KMMUpqmpKdgwsChmtmgXh5THlxitO8FnApv4QOnU97zlw/yxNlt/LWSuBT4bilCtQOUptLQEq/SNcCXxULp8MrUc3AiDyd0bHEmSYyyA1538yv447f/rCILO5uF2S4muqdJMcZ//Yv39DtOJzCdwN+nCUzB+N+noz19rdMJfAMn8AMf/Rk+eP4zJiEXCyZwpZv5LtdM4VUd+FKAVOG57EgWK79e6RCOKuav5txx4gTPu+VWgvUR28Mtri553LtxhrNrl8x3LnZX4Em+4g7bTgCy/jrxZj9beNtXla9/FTBuTN9uQNuuN/xZwfjE23pNRf8NAOMGTuSRlVdWYLzuWH3zAIPv+gSNw1LcZ2VhiSfOn+X81UuWGO6HIfGoZDl1ePXsUd5Q7uXYx8+x/+Q6C+ry9l3yhZhiVo3cSqWGNi/YKVOrl4obh75YcgE1Y6yVgNwB8kIy0MC3yrpsa2yhV3EyIJZ3Oc3ZLjPGs0p1Dg1474LxjApfC5iiIsszNryA1Iu72jELbbNELFxXwAdLdZ9xPQJ5wZW6ZWFvwm5dOroYXoWbRVEHxjuMLhAvtlNLgE5REPg+edCxaV4Rc6mC7efcgPu2H+STt57gNy6OuG88oPX24ecC1CmuX1IpUb4OCTKPoBLTnlO6GZ7fEGhR1PiTgDlhxkBTNDBXq9DakyRXgVWqd/NpVCulUDn5c8k0bOt677UtK2xyqLjACW+N5/Q2uGlujcML2xwcXGTWuWr2AS1K3FygPKMajW1BEwvwZlAo/EuSayLyzcpCr5ImlpjbuttrMctSoVhlWBdsZjVlWirIKNB0vvrWVf+y5NudT1xBbqYQkBrCgr3EBKvazLGH3n/6bB1TASz1g5dBQOkFNK1vQW5JFuBuNhQXx2ye2yZNoY36DGm5tJmyPeo2PvL3Otqk4Bi7r3OhsyNIzRJYSry88wJfjpfR+jm9oGFlJmJpIaYXV/R6Nb2ZwMCYVBFK4y8rnQ9K45fkvunAeNEtWjowrio1HY/WJPal45BFOe5eSI7VBIe3cWYymkD97LFdr3bBuLH1Sp1/GjO+y453ypuEwrmBk5f28Iu/9wjv+/PTDDOpQCQTzw1kzi2ucOjgQUY7G1y5cplbD0cmU3/zqz1m5HtOfM5t+7z3j1x++4MRp85tM9pepS7UMVdTuzkr83O8/ntex2133M6HPvI+6s3H+WdvfS7f/11jmuI+/KLAbWegmbGvwclp66Qrk1NCuRasbUhbVLas8OsBbjZLczVgeK7l3MmCs49WXNpo2WhciiSwCrVBnZOEHkOn4Zzrsul49MYVN2xV3Fy2HOlD71DI3ImE5FhIHqYWVtj3+xaCWMcXqVfGcHQv433P5xHvJj74RMFvfuIRHhYY34YwV8ge5ErJJ8etuhq/RosfNSpIoaVTRxaVxMMLPaq2tIeTuNxz0yt4/1v+D8uLsLDELmqi2/1Owfg38I5i+qOmE/j2ncAUjH/7HtvpK5tO4Js6gXs+9jN88NJnu9jZ3Q/zU0+izy1dSYFLXTqtHqF8zI5qeiqTPw+CiJv6y7zq0HP4zhtvN2nsez7xYT55+VEuuBm57m27Pqqub1xgWAzW9eFrzzIFsXmWjX699++63nCxa9ez118mQZ+8LvuciRf8mh/cktb/lpnvr3Z01QWt3Dwp+MXESkqskCIlBgvYuR571xtewDwMIj43PM/6eETUdiFlCxm8nAXeHB/iltPrRPc9yp5xQRJ7pIlL5UU0jgLLJDj16DUeQdFQVQVZrR7ulLotupA1BaMJfDWqSVKOUktY+DQCTdZbLJ95TlC35m8WOJV8unI8NgKfK17Lmuey6sHlOme1ykglj/UgU0J7lTIMaqsrmmkalvKWI63LcT/mqDtgufIJK0nYC9xmhFtmUgDT9nw8PzSgJEDaykta+6RKY28LYjHnUUQVC4iluNs+Gze9gDNv+WH+4kUv5v2bDQ+tO+TNwPz3cT02VjzrC9AlUIY4jSTp6mMWSyxPdZfS/GQFwLMfyE6B0T0MpHX7polao7TlQ1MJtHUKDD3fJcdhsYXX9Ld5zcI6i4NNluKzDJqThNlDhNlZonoIZUqbN3hbAQzV7x2S1z65tPTeDJEYw9EqbG+YZcDJXZpcKeI989KXVWHJ4wLbeRYS1vPEYg+dEeMwZ23QkCXyxkNfwXzyrtMy8nKGcUkZjS0OTynbQZEQlhFBExoL3YqJL5RpEMG4plodk14dU4/UGe9RFA0Xy5oncMgrz7q3a/n51StfFoJMREFM7PdsUZRYe0NG7W7S9ob09jgs7UlYmIvpJz0C6ygT29wF/UkNoHo8zVVXFoUAKKCtFctq3nMtRXI7v9s6wGsT82DXTkEzGOHtLQiOlgTHSvw5nzZoJr3iIUrFq8w3LizXJd0bYe5ITq0k+ta8+6VXUIT6pENcXFvhAx9Z43c++CgPXUjZ0dKBwpQedWUpDObl1qzvPOzyL98Z8ZpXtvh9XVxn2d4+wqf+ywLv/o2rfOq+lLWioApTnEiVeLJJ9FkeHKIpKmaTK7zk5Zv86Bv6vOzYkvm/FVQXxmpFGFE5mZ2HjrrssxlTVpgFRssZp6UqpCbo43uzOsUYnRxy6TMbXHwMLo96nC9hGDoksc/CuCF2fbYSh0tBxWaZW67E4czn5ipgX+KxOBOzcnzA7C0C1Bdoqm0Cb4AbzVI5KeHCEPdYy9YNe3li6RV88LF5fu1Dp3nkiUs4qRYDLkjNIAUDKZVWgr4l1eHGEU4cWAVjIzZckgOFL1q0fPc533vkJbzvHT9r7QGG6i25v5O7T8H4V/slNP3/0wlMJ/C1TGAKxr+WKU0/ZzqB6QT+2hP4qmDcZORd2JLVH4mokcRV8upWLKr6jB0WSpdbo0Vefvx2Dh48yEdP3cdfnn2IC9WIwm5cJ57ka8Fpna/bqqm+AiC+HoxPME4HeHYl57rjesoeoUNEuwC983ROZOwGyCfVTZM/v+lgXPeSxjx2YLwyGbDAuN/1LvsRh0YeL/SXSf2Gv9o4y/pohJOJ7YPDdcSPLd3KD7OH6E8/R3DyCQ6FEb0kIA3pGEw3oBaz5/hIcu6XCr0qyVVJ1mbiwS05WzfpOqZavMhu6or4VbCZxLZ+S1FlVOnYwr58L8JPFAbls103XGwqLjoNa77HuvyvTcF6UzAsRmTZmOFoxFo+okhcenN9lqKQpcblQNlwoxNxa7LEEbdHUksdIDCeEyo4S4NRNbIvAGmx4SZnljS7LiTtd5iZm6OOPFbzbWP165Vj7Lzq9Zx61Wv4w94sf7GRs1r2qerImOfAUZ1ZTRm4NE2EU0pCL4m3rUKMHTYFt3mHr8HrZ31vfWUwLoAvkCe2rlM7SCXed1tmHdg/vMTB7BJ7Fl0O74VjyzmH+lvs8VaZaTfpN9vMNBnB9hjWN2m3t6lG2zTpCKcUSG5oxim1KuuIqeqQUaZlmpYvLbkVyfv0ncxY6Sro2+sIqkJKZoo2pXJGXde48eyReWxzryUNFfDWGkhXYrsS1TUbEZSBkr0lcigF8qRGcKi2SorNgmYsXzuMxyWXxiUXs5a0wMB41ajXusNQnS/cs+7sGOh7EIcVQVIQz7fMH0iYX0wIBSCb1th0qQB03ZBiRIBb1gnVjymkTV3zu2DcFogGxpX/Xlmyuqtj3XSAuJ4d4+8rCY+UBEcr/FmvA+NW067QMM/UHma1l6rAwHgHwLve7u7vrVdaon3VrnBlcy8f+dQOv/ehJ7j/TMFa1jIcFfheQuA5FKXS1Fvm4og7b9zhn7/V5bvuCol6NVUbk5U38IlP9/i5d53i0w9kVEmPOkwp2y3aVMuxkL4/Q+w2LPfGvPxOeMePLHH3cxKaYtIv72uZlHaBdXo/VyF+PpiA8V3FhGYp73cP35+x5UVxeszaF1P+f/be9EmS/D7v++SdWUffPTM998zuzuxiD4KL+yAAQTwEkqAoS6IOwqZkSyHbEfY/4CPIF3KEHPYbh187rFBIoixaoiCCh0SQAA2CxLVYYHd2Z8+5e64+q+vIOx3PN6tmZxd7gFiCUlDVi44ZdHdVV/3ylzn5fJ9r+3rI7YOEl/dTNrMRnuewXroGxlV1eDuo2K9zvKJmI/V5oPTYCB2WE5/DD/RYftil6mzjNmNTJpTENEFO70hOdaJm59giV1c/we9trvGPf+sVnn/lqqlvfCULZlMlARMKncmB9f/hxKorDGhiDUymieqmXmozE7w45mdOfZRf+5v/k1k3TBUylapbiOecGf8T3xfMHzBfgfkKfO8KzMH4fFfMV2C+Aj+UFXhHMG4IuNVtm3zaPKRtHZdAeeE7xnD7g5SVCTx2+CQPPfgQL+zc5Jubr3AgGaGls7tWFiTpu92NT8PZ3smT3VYzvZaIey+n7S3A+GyRXgfG3wj3Z4BcA4Iftif8nY6alkacmQVaKcJIwEfMj8Ku5Jn2OF0mfGTllIHNr9+5zO7wACdV8nPEw2WHv9N7iM/uxAT//puEN+/QU+1Xx8eRcdkLVUxMafLpViJs6KVUenVNMWXGxQIr9MjYToVgFXpNqlzzLdRKXupJPiYzDbJD0OvhdhKGwOZ4yKujATfdmlG/y0Hg2438zdE+aZHh1JUxd2ldUCceficgqCvCLGMja3jY7fKBpSM80VthURHnedZmFTQOEtl6roLWNFjQsKK2JHi/rPGKisDr4MQLykRjnJak62vsfvLjfOeTf4HfWjzEVw4cdqoeXtQ3AF/mKa6mDIazfQL1ZZfyy4sNb0PKZjIRSyKf3fS/zXF8ezAu8Ch5sDrR28KnxpXsWSxwTeglVo2VClAXGV234Hin5FSv4mhc8gC3eSze5vRSzdF4yHK9hX9wCbaeo957ASfNqFOPOi1x6pg0jdkbBZR08N0IPyuIhgPCbEDjh4yjnpTzdPKafq66u5o6UMiijYQM0GptCr+thpO8Pa4kF84pg5TazdvOeP1XK81cTLN8866x4/VIuQKugb3RKGcwqtgfOgxGKcO0YpLK4y2M5eMHWpMJvpezvtxnY6XP8qLAKXhxQ9gP8UOHKs0oxBKrFNuGgW0julLUJXXXNcJC+DXwKHwDl4aqpXQwg0bVdmyr2ksZbpo0LU+IjjaEp0q84zlez6FRX7udhwpfazvsLSzdwHg7UJyBcQPk5oFxqHOPvFlkd3KYL31rxD/9/Et853LDyFnjIPUpBTbrfTrBhCgsWel5fPYvdvn7f2uRs0cHOO4eeeEyqU7ynYtL/N//z1W+9NQue5XPsJzQKEtBA4fKpet7LIYNx/slP/PJBf7WX9ng9EZJY2Z+MfYarKWUtVIfZKkWMx7bEKKpdR1tB5VSLdS1ZOgd1CRebdaMXqo4uLXAnf0Oz27u8tLOXbOCHG4SQt/nIHG4HVYMbBJWcyhzOZO7bLg1SwLjp2JWznmESwOiUL7/kKxxqf2C7qGMcqPgzsYSV1Y/we/fXOOf/u4lXrh0HS+t8DXtSTXdSW1PlG5GE7g4UYTbTazOrIk0MPFxAoUTStbe1qcFQczPnv4Iv/oL/4NZMdoZmgYmXqtWmYPxd/pXaP79+QrMV+D7WIE5GP8+Fmn+I/MVmK/An3wFvh8wboFF04AYC2MAACAASURBVKc2YC0grBs/TzdHYiIc/LQiGRUcCnusra1xOz3gxnjXPL0K43J9z55DoUuquFKftnEb7wCG5QMVh24zgfvenvlirS5LwVLTV/d9pJ/fe5Kp7P2dfv+ffEX/hI8w7ONYmJbAuG6ga9+ztRUnTd5wourw/sOnubG/xXdvX2Ekqbg8tnHCe9Muf3OyxqdfmrD+9BW84YCRMyFYSoiXenTqAL/2KRS45gkMtn5rAXIFvNV1K+PVkMT+Exg3/7rqruQzbpO6xbIJnORFSR14+MsLjH2XV4e7XE2H3GpKbrsOO07D7SJlczTgzuTAkrIXow6hEo21dUKXJpB/PMMrC1YOch7IPD6+dISPLR9jXexxXtBUWg+Xrqq5G4HDmolfkfkFjlsQiXMzKXLIqLPA3e4CtxZW2Hvv41z66Pv5Yn+Zbx047E8W8f01OlGHssoYVyNq8wR4+FVEUga4el/q0DZvbmWAzwIA6xaMSzHwdh9vD8Zby4cNlUxM7ZiHt5HnXInQCtaSlJ8uXtMzCbg8+GE2xs9HBPUB6/2Mk6sOxxZrjkQVh5wBG+5NDvk36DYHxJMhC6O79Ad3cPa2KAbqeQ4JfAXLHdBkd8kzMaWLuO4hmmFFNRiQFTmToEcVLNKVwqBURkRq0u4y9MiDgEzhWV5JqE7yaXe56H2pLWRPsIQDDZQqFyd3cAvfpOACxuqxzoZKjncYHIzZ2x8zGku7AH6ozAMPP6zo9hzWlnusryR0uvL8liavL6o2Y0LHQdcMDUcsJV7jgKpBgZB10aKtN8rUZ8y42Q6kTJCiQsMQ1bb5Oe5qTnLSITpZ427kOB2l8ZcWPK6OcwWB2Tlhlhq9RyX4z5jx9k/bJMpCyOW975D5G3zzhZT/619e5P/7TsF+scAwDanqjNjZo9tUnDji8qkfW+Sv/KUTfPhJ+fav0GQjsx1k9TFuD87y+S8O+We/8SIv384Zl3rdGjSMrX8+8RWoVnL+UMXnPrvKz/x4zPqCqvFkJ9EFVcPPTLnkbYp+E5iNQGBcDL/119cNmYUuyg0TEXkdmm2P7LLL5M4id+4mXLi+z0t3t0izglUZG1yP/RjuCoxrrFo3LOUux9OGjbpgJXJY3/BZfdBnYaOyKjovDCh9j6wZ4vQG1Ecddk8d5oXOB/jNyx3+1VducuPuXZxxQVAH5mOnyqibMaV8MgoDjWOcTqQkS+sYN2ZcEnUL+VcGgFIBAn7q5Af5tc/9sp3XbYCbzi0fnc6W6Tb/mK/AfAXmK/AuV2AOxt/lAs4fPl+B+Qq8+Qq8IxifAVwrK1bNlN/2Pxe68wPU/eq6xmIKkEsCHYehpXHnvkOdFa1XUWDcbUOXJC+ddXy/Exg2MH6vt2z6HqaedpOqT5/r3rt7AyC3YLj7U9Fn8uP/WDaEgIzk/3ajrNRjx5hxJdYLdgQpHK0THlg6xKt3b/DK7i1KKRHcyIK4Ppz3+S/zDT7w1BZL371ClQ3JlnySjSXzWS6MGzqFSykVg8K3lKysu3vdyBpKlC+2sHox1WVpSGIufemp9ZpK+X9rcjHRqn0KQupuzKQXcaM44Ntbm9xsCtJ+xwD5q9vbXN/ZYSQPdlcBWg5B7ZIEobFrjvaEp1fQelxXhwVnDxo+Eq/xY/1DbLih3UBXjktZQZwGxKVH4dSM/YJJVFBGFaFfWiVUUYbcaBIuHT7O+NM/zubHPsoXA4+nDzKqsoNb9PGqmETSVTdn6E0YmydAoDc21legKvdqA56lpT61tVvuFIxLmv2DgvHWTmGh5eZnlSdfHwLklUCNOs98DUDUk62wsaCtoBKoEMo1RlfAQ53VI0Inp+cccKR7l+MLWzy5nPKBfsXpYMCxepPe6Aru8AZuvkuTDahHFXVak2UjS35PmlWCQUG2v8XArxhER8jLNbpFxUKVEeQDmkoMeEjldincnMaVX1l+8xBPifiNBjtSKkjO34buuZWUFLoOqDdcrnTf9o1VtpUeWV4zHKlnvcILxHiHeIFPEMnvr0tIYayuEvUVmKb1qm0QF1i4Wxu+pvWQNL4ycK7PSjL9SnC89YyLpW60lub1Lk1h0bYttCC0rEvKIMc/XJGc9khOgnekUBefsf56vdb1Ljm9/OG69kiWYVV8AuE6LOpNb6XqyhsohiG56+EvHeb2JOa3vnKd3/3qNt95IefSjYLajehUB5xedPiJTxzib/y1Dc6fLUlcJaZvod47N+yRN0cY1ef5vT/K+T//8bf47ktjMmJyhcDJ+18pb6Di+Bp8/LEun/u5FT74REbcZLhNTCN1goZpXkllXnmpSHz8KrDBlt6T1lKXTPPDa5SiQDQnxjkIKW/EjDb7bF71efHaiKt7B4zykk7p2zh0EDvsRA0jSrsG9UuXjQwOVwUrXsXSUsmhh2KOPZAQdUqT/RP5jOsBbm+EcyJi58QRnmoe4f99ruE3n9piT5abcW4DkEYdeLWGCCm1zgn92xJHNALjM3m6+RFasZavCj/ZpyYVP3n6Q/zrv/+/tDaW+2Xq8psIn88/5iswX4H5CrzLFZiD8Xe5gPOHz1dgvgLvAoybbVw3oq6BcQvHESOtuzqxuOYhd3DMv1lZHVfrzcZScfVYg1/6UyzVlBX/fo6JI9nym4XLzVj1qQf9dc81A+T3hb69Ec9/P7/7z+RnrMpZIW6t4kBgXN1dSpXW17qpy+lkhZVOjxdvXuHq3l1KMacC437Ak5MO/138EO/79hbNHz5DWU5ITq3irXTJm9LAeD+TD1yeZcc86bpnF9srZslxp2C8bMG4NBDm5hdDrRtZ+csFxtUDrEq7/iJZL+K6M+HlbJdL5ZjbTcmdqmBzNOT2/gHjvCCIIqJeh0o636qtBTN9g8KjDPxnVl11gpBH0oD3N30+FK5yzAlMgloEDqlTE5QhcR4IPViF0SRuSJMKwsI6nIvuGjtrp9l//H1c+/An+L2Vdb40ytiR97mJSDKPWMnR5YQgrBlHBUOBSPUnlxG+Ae7aJPCF3yBsbjMKs+D+KTDjkjpbmr+YXWU9uwQKH2vkoa6tzct6wWtJdSXJ1znVqhhyS3OXVUDZClr/CMfvUKnKrdgnKrfplxM2Ao+zywGn+yVH4zFHowOORfsss0NycIPu8Dphegt3MiDKS5y9HfK9LRrfJ2Qdf9CBsq1mc91hywbnCzjZunnyaYbW4y2AXmsYJ9uAm1E7mf3ZOCUaHXl1++mrE12BXALKtdLx5VVWgr2cvBrIyD7h00j9oT91bahS8zk3FAayQje0XIpSFgIx7kqs17oVFXmmQLZmCsglj9H3tM9c6lxAWqus86rGFWhX2rqrxP+STInwYUZwpKZzxic55eEfkvyi0PiwZcZL+dFl29B5omFgW5clAP6ab3w6Yal8yiwgbzK8fkzT67O553HxqsPTF0b80ddv8dJLOetxh7/4kSU+/fEFHn8kZ6F7y0LZdPmyNPkgISu75M5JXrza4dd+4xJ/8Me32NxyOMhDxoOM2PM5ejTn059a4qc+vsZ7z4053N/GzwS2BcYlr9frlDQ/pzJNfpv7IFWA2HOdE6KKZZXAVT2fALCDm3apt3oMLnW4/FzJpRs5d8cVA/m487aGbpS4DBMXRaxldUW3cjlcOKxWJcvoPaUceSDigUdWiXsVhZ9SRTqnxnRWwT3Z4/bhNb46OcOvXSj47ae32B+PcFPlFwTUYsYbDS9yswxomOjEMSSRSdMlW9dAV8MVHd9Q1Y46DMOCnz33cf753/kVGsefKlnaejM1Asxl6n8m/5LNf8l8Bf7cr8AcjP+5P8TzNzhfgf8wK/COzPi0emyWQG6p5vZfC8hbgGWI0m7i9SFJoyWlFyWxG9iNtOTp5t6cST/N0zkNVHubtz4D4/cY9FnS+xsfc7/c/Q3d5f/RAnG9h+mNpXFPRu6JyfEIvYCw8VjNQx45fNKGHM9efok7k4GBcV/Z6PKMD33+28X38InLGeWXn6aYHNA/toLbVXJ1RVzUJGlDoF54MYdKdlaXtli+ujYg1QZc6ca9la6LDdSNrAWOVbV5dfNMIVM+TqfHfuJzsdjjpXKP/W7AzWLCi3fucHfcVqB1goRIwXF6PiVge77tlUJqChvGqAO5IIwDTjgBD6c+768W+QBLHJamNKiZxCUjX73jDUnuGaiOCKiigFHSWAVSI9CxtMrSJ/4C9U/+OJ+POvyTnTHPhquMvBXqMiaqPRILK0vx3NIY8Imq0VAieIBrCV2Sp7dgX+BY44gWkL97z7ie34LGWqrWVAeBBi9yM9eycKjOK6IppSDJAMnwBfp0bBqKptMmvouBDlTgPg2yE0ieVDhZhdfUdJqUXjVkqRmyEYw4HY84Fgw50d3hTP8uR9w9VtwR3XJMsH2D4M6m1c856TLsxjSTOzTuHZzOyJL3i/ES9WADr4hwmglVLQDe4JidWqx+Yay4yfrVGa+GBfWel46l8Mte4ZZ6zzlNMLbwQE9gXiFrAroKFcQ3/3qlE1QuBnmErTpanvS2sq4qBbqnVg5VJBoT3krW5RkXM241bVMw3sgzPmXGJVGX5cJAuquQNWWbZ1RJTrAB3bMhyQlwVzKaqKTSGltjnYq1tUfEqLe5DWLrW7/4a8y4zhWKmCbtUDCiiia4fQfiPilr7Oz1eOmlCZvXXc4cO8bZ0/ssdu/QDcZ4Ciirazy3sP72RioP7ZVgiYwjvHTF4xtP7/LdZ4a89ELOzq27LPZCnniyx09/9hRPPrpEUL2KV2/SCRapMilK4lbRQntuSH2iAYiC+swmISl4HaFSc7Hn+BMLe5MlxKsWaHaX2X8p4KWnxlzfdNivAvbSnHySWXBe2vHIugFZUzMpZRNxWKt8luuKNTIWOinLR+DMwyssr3vUcUYelHhJRWfNpTyacHd9lW/UD/PrL8AXvrnJnd0tnElm6gmTqStE0StowgYnjiCKjSFvpgnqjZhxNXHQEGpo06h6LeCv/ehf4v/4uf/e0gwapYxOA9zmYPw/zH3F/LfOV+DP4wrMwfifx6M6f0/zFfiPYAXeEYzr5mca2GZ4V13Yuv1VIJj6pFvFs6VPt1U0Laj01P1s7GKbV27fnyaq202uQND3wZC/DozfD8Sn4Fts/ezjXmjbO4Dxd5LG/5keFpOFtxJmva5aveOeR+yFBsaPOX2eOPEgN2/f4qkXnyXztfa+9Q9rFHJu4vMPVh/jp3cTnK98l9Ht23RXe/SXF6wbWaFgXloSC5ALwOFSeQLkUiwoHVuRcQrBatlbecbVrWyAqXEp64rRJKXIdFhDJq7PHb/m+WbApeaATSfn2uiAmwcDMtejE3XpeQmRgFldk1Y1qWwChm+n7OKUAe52Y440cC71+Ei9xvubZfOMV37BIJ5wECjpe0KSVyxPQhbrBDdKGCcuI78kb3Jj3+OHH2Ly5ONsnjrH0/EG/y6P+WqVcCdaoQkTs5v6dUpTphTqJ1cSt8mf9Rp1Wy+0Jxm7ZNdWCNXKk+9NcX5wmbovMChPut8+vz7kxbffoUYCN7Z+bRsJ6JAIaEpdooA7G5MU5p913Am1N6ZR+FgTEFYrBOkieaVwvhpPXmENOXxXam0cSgK3JC7usNLc5HTf5fz6Eg92u5zOhpxMd1itc/qTa8Q7z1DsvAr5ywTJlj3f7n6Pwe46QdmhQ4ZfTIirnNgkA3KVO6TaS+0cjmBanRdUniWr+woB1Nq6alPYbjvAww6ax2Sqagu71F5Im8kWWJq/Xnub6C/dggL8prZsizhorzvmG3dcAq+Vrmep+tWb70lTV6ZFI1a+qI0R1gChdAoKJ6fpVgTHHboPRkRHa+hPaMLCwLhep1havTHL5J5aBUwfb60Qkqi3+7gF40rjTyAYQ7AP8ZjKd8idHnVzmLLsU5UBUVTi+TdxnX0CJ6Qar1NVPn60awOMRmn3gSoGazKnS1ofZn+0xPZuxd7ubapMAXBw6FDMykpMpDVodgj8EU7Vp5j4eJXq7MTia9iluEyB26bt29ZfK5+6jNowOwPjI3DGuArIrBdpBivsPe9z8RtDbt8JGNNle5KSTibURUneCSl78raXDPOMsFQ9X8ASDYfdguVOStgfc+LsAkdP9fAXIQ8ygk6Dt1CQrwdsHzvKhehJfuMVl1//4ytcu3UDRqmBcQshlDQhKGkipw1vi0LcJKTRdV7Dmum/L7peKWw9rB3WwwV+8WN/mf/5Y58zBYCEDPo3Rv+82OBrLlP/M/0nbf7L5ivw53UF5mD8z+uRnb+v+Qr8B16Bz3z5l/ntm09ZCNv9H7P/r5tjgye6Cbaq7hZEz8KNzLMnOClPplhXyxtq8CRNLhoCBTvJr+xB6TmUqgMydD4D4/eFr7W/qK2Cshhj/X0aYHR/2NuMBTcfe+utbb3hLSPSEs7Tv9uX1Z3dyhvFfuop5XMXrrDfM/24twb3gf4fPqvehhCRq2MXmiigDj2TMi+MHT618iAPPnSer157iW8+9wxI0um4lkxeeQ2n0pj/4uyH+Kx/FO93nmLl8jbLZr2ULNvFDdXmLA+u6rXEFAo8BSbnlI9cLJorFs1AeGnrKCCaV5VUxlKHW0hWXjgMgojr8oVnA256BVfcES9Ndrk9HppsNfRCOk5EV75hfMqyIm8aCsnOLam8Nulw7EJslVY+Rwt4vIr4gLfCo02Xxaohc0uGYU0WijnOSbKc7tinT5cgjsmTmkmYUgUqQCpIa5+9oMud42vsPPIoN059hAsrT/DNJuGyc0C+nhAmYv52KdIDQn+RxumjAGqBL5G7noZGYk+9KWjWQEnWcgXefR/nqEURtNu3HV5N/5SgVtxty7cLxLWS6inUU2ebfbbJ3XI+t/aAtr5LQxqHssgp3AOI1TdXGchVWJr2jCjlKpDsW3Mw6Ssi85zbDMCrSZoByWSHoKzok7NWF5x2A873Q44mByyVOxxxRhzt7NKrX8XPrlDs32Z0Z49mUBFWLn3PJalqwkKJ5imFpXYHRL7An5QTI0swd+uEqo4oSmUNSAUtSDTAiw7wgwDXC2zIIwDuiGJ3Ahv8CDpJ+u4o2M/Of9leQgsf0zDPaRQ21rSWB7V+Oz6BK+VFTZbmdg5rmCUpvJ6/EN2eVgRmxw+MeZcCpPJKJmFGuVjgHytYetAj2oA6VuhZm3Bvyg2bzQjshxbKLum8AW9qXA0N7EBLRSLvenvFcYIKx2rFNHjUsCe2T/tZN8V11KuuJPo2dJC6A03HdoXTpDhOat3vUkDUFpgZAjG1s0TlrOGKSa9GVOW4VZbYQEB1hQ2hqZAi+5RH3OT0ovjbKHgbuGmo4OYKRwwoVHEXVgSkhI1+p2oGlmB/hQMx41/b4/qVhjFLpG7AoJpwtx7jdUKSMGScFQx0vXIDeqXHelpwKC5ZCSYsLhasn+myeraDv5hRBRPcjoPbqak3+mwfOc3FzhP85qsh/+brL3BlU2nqGbW64Yuq9cZLoq42iE5slWaqN1P+nI6BbA1J7bLgx2ZBqLKcx849wsfOfZBf/ujn7FyVCkURfG1lwvR4fR/n8PxH5iswX4H5CrzdCszB+Hx/zFdgvgI/lBX4zB/8Cr9966k3BeIGaqfgtk2XboOSWilz2+WqFHDdCOuuUzbRFowLyIiJ1U2yc48Vt3wh8/y18uz2ZvH16OVeL7iFOOlOuE1Bft3H6yTpAuO64bJJwb2P18B4K6o3UlI3rf6Upa1V31WZJ7SxXqTXPu4BqXu95O9i6d+Y8H7/a5/Wu6kizpWfVhLcwKOKfGOxV8cOP//wB+mvrPKF736di6+8SGM3wR516BJ0QtbqiAcnEb+wep7PVKsUv/sU3c09Vj3fmGnd1Ob6L50YuRf6Ib6qytQdbiFZqYVmydsrObUpDTQ8qdQrbi5aA025E3CzhpeKCVeKMdebCZerA65mA4a1wthCEj8mLl3CvGX6BaBUc61PSYTrpjThRCfw6PmBpaSfqDx+xO3xI/4iZ0qfWAycU5LFLkXoEOERTRyC1CFRVVc3okhq8jiDqCQOC6IKxnsVW8Oc7e4yu8cf48b5j/DyE+/lm4cWeLqpGLkhofBrOaFWWra/QOW5bXK8wK+FfNXWGW3bzbza7XF/e158Cr7fAoy3UePTBgJDdu15I2bPMhXcMbgjagE/t0PjdGma2KTEtvTG8VX4ZiuASrmJsoEEquJSivYYNxvilBO8qiTyYhwvIRfolVBZHm8vMWBnyFCSfQ2nPIWVXSPIb/NA3+HJhZof9Ua81x1zanSXpZ3rLKbbHAyuMhzeIk5zokmKo65vhaIpjV61eZ4AY4egjvDKkLqSPUIef8hHSmY/IOpmtgQGdKeZEeoJ1xCvaCoKgUWvHZRVxkALZLb99qaMsX3aesR1cJQ+YI/XoKKcJa6L+XUo5DEXK587RJW8+J4FAcpDXXo5WZxTr5QEJ2oWHwiIjjQ0sV6nziuB2BaMW2hbozA9HbLWvtHGObwGxk1FIkDuCiTqWLYA2SYjTYR2rzUJehMbKJjVwC4uqk0LqB0NG5SoLmWKgHreBiraW1bpXPtzGpypHpAqp1bWggWviSXW0CbCKRes0q0u2yovRyn9urZMB5AC4xoCSbGg2jnVHOZhje+mRJWuCwraW6DeX2J8KeTq00OuX8nZSyOGkvh7sCMthO+a4kWWlZHOGydE8Q2LdcZ6XLESZiwtN6ye6rBwJsFbKiiDCY5+Vx/qIz3uHj7JhfhxvvBqyG9861U2727iZa1MXUGDdZGZX9ztCYx3cOPQ2HHtjbIo8CVk8GO8XMC94vDaOic3jvOe9Yf433/8H1hbRKnKwLbfrB3UvovL9/yh8xWYr8B8BWYrMAfj870wX4H5CvxQVuCNYPyNDPnrwfgURLQCzinoFhhvw9rE6AiQ2626JILye+oG25Nctb03apmgKTCeha8ZYJ1+dwrSLVHZ/q6b4vvA8hvBrcUb36tC/14wrq/MbswE7qWp1f+qhsjxrPtc9/v3J67fUwXMZPTfT2XaWxydN66ngbv7ALlunhVYpbA2SUGrwKcOfUumP1pE/I33/hjDIuc3nv0GmzvbOHllqgRlNSlhWLf8y5OGj0aH+c/XH+WRKxP4w+dZ2kpZ8UKqGDKxbVPW21eiueuj4HR5wRuFZjVi3RSxJ8bTMQZTjLgq1HLXbaXhfsjFLOVCOuRaVXAtH3KtOGBPrLrn0wkjEjnZs6ZlRM0X7FpdWEmJW0iCqiRtl27ks4hHv2h4gJgnokXO+33W85ommxg7XcdtwFdYJPhpgMzFeu1eP6BRDVVU4iqLKhyZP9bVz6QehbqN/YS7q2fY/ORP8NTjP8oXxhWX0pogTijdCgtt9jpthdwUjAvp1voUArft2AanmTLkbdLU72fCX8eMT/dDO7TS9pruYWs6m8rVddzFmjKhbLQX1efu28DIUJXOAR1oDQ/qHF8p+iZpD6RnsHOr0xQkdUkhybbNr9r35NcTYi8lYUJYFXheg+uNBX/pd1ZYWjhiYXFxtUvfPWBSDBkMBsagb3g5j8b7nE9us5peY72esFo7+LsDDm5sMt7ZMeVvP+5YO3k9LggLj7AM8CT/F9NfYV7jSVVRxxGBPOFNgeeUuNp803pD7Y3aJPyqSWsDDO1yIoBrAwhVcvk2UNMsQ8dE1xvPMaqUwsC47DJKUXfJS4E2WdVdotIxZlyp7DmpBYqV3ZxmvSY86bF4NiY6JEn0YLr3JWlvMxMU2iY5t/Zxe7pOa83aWZWx5G0WQEHpa8jk4bktuG5r7LRCGhRqopO/dl2SfNryCUwJb8OCUIFxNqiZTn80M9FgyGrZ1OiuijqbaNmn9bz7DU6gXAFVp/UteM6k/E2JK3AvbYXeu7z1bmHQ3lcQW+5QSkafNDaQ0d5wCpem6NIcLJFeC9h6Iefaq2Nu71dsjjOGHU+nlg1F/EzSfC29hiHKY2hYdyoORTVrScnCskP/REhyMqRZKmiijCh28fsOxeGEm4eO87T3MJ9/yed3vnOVO3tbuFWKn7mWgVAXBbU6ynsBTrdr4W21tv8sALGEbomx44dW1zh0+DDb+/ucWzjNP/nF/xHHk+KnIZy1GMjzP0fjP5R7h/mTzlfgP7UVmIPx/9SO+Pz9zlfgz2gF7nnG3+qOZSrZNuLZZOMtOBGjrA+FNEkCrv8n1tvYb90sCmSWjSyVrSzcQOg0fGcmQbeU6Rk0aUkj5VzbTemMNb8fjE9rylp83f7++2Xk7ddez2Pa9w3U607exZFcVqnMWWaJzALnYoNNnm034m1qvIHz78PT/oMcpvsBuqSWlrLt+m31UuBRBz7eOOdBf4m/cu79XLl1k9975Tn285RGAFr1ZJFrbFEQuMSNw0rm8D4W+dz64zx2raD86kXCm3tEgUMQeoQahgg8GOgWcBBzrv5mhXNN0N28vq9jp8C12nEZpZmBI6/T53bj8FQ65EKdcqMs2UzHbDUZThIQBKrlEhtZExWtUkJAI/cgV2VVlZNUDbHAZ+iRqNKscjlUuJwn4eGwzwkvplcUFIXk5w5uKImw2DxVHkl0W+LFUgOoX1299cq5c0jkAbeEr4TQgs5KvMmAgZPw6gc/zrOf+cv8ztoRvjYo2cunsx1HvetR+97Eopp6Q0C8bMG4bawWVIktbwHVm3+8BsZtzNT2k9vwp92HloI+S6i/l+7fZtZbLJmBDO16z363kqTxlHItClzgMMGvE8I0J8khaRIaJyBzGjK/skA0t1LNndaoTW4PmoJukLPUrTjVzzgWDgnqfaLmJn65Q7fpshIdoxP0cMqI1Olzd3mRZ6qYr14dMR5uc9J7lSPZH3Fi5zneG/g8fOQoJztdunlOnE5Isgn+wQEcjKgHY5zBiCirCSwBvqLOU8srmLgCfpE1U0mC7CovQEC8bCv0TLZtauJAwf0mr9exkEfA8c1gQWUp4I7V7Om6IjBune2NqsrENltrvIHxQg1gpfaNFBo6voqCU02ZwsQmFL2Upv5zlQAAIABJREFU+lBJdNpn+cE+waqS1PdM+q3rjl2DzEOt0DZdA/R7ps0QMyA+BeP6+UqJ/iZx13UlnA5dtAnEtAsc11Y5JnBvQXAmulBgW24BeFoDv+zaaxfwNhAvIO7klGQtGK90nEKcUoPJtmZMsnqTxbuyQUQ2bKtr5Qmk7ZpqKFC2Cgt54TWE8fPc2hF0jck7Ln5QGhhvxpK5d3HTNeqbMQeXYPPyhDt7Fa/s7HJDqflRoFw14nFD3IR4fmR1dnHlsBa4HApr1vsV/RUIjzg4Gw31cg5xQRR5+AsO9dEF7hw+zdebB/hXLzT8zndvsLW/jVMM8CcO7ljhfAV1VOMsJLi9hCYMKKyKEALHp1c49DM4e+goJ44dZ3u4zzdfeZH3HX2UL/w3/5sWxqwOro7lLJfhB7lIzx8zX4H5CsxX4A0rMAfj8y0xX4H5CvxQVuAzX/kV84y/NdpogYVhEgMaLYNt8m7do1pQ05TI042zBbW1P6vamSpSr/QUyFe6yW3D24yBsnC3GXBpJevGGhsYn4Gi+5jxKRifgVkD0Pd4xvYdfI8q3EqIjWprQZJJbFvAoM5sA99T4NT+7mnCux7zVsntf4pHQgFfkt/KUytlQam0MfWMjwreu3iCzxx7DxdefIEvX7locnBLh5Y3P3bb+mPJ7v3GmLnV1OFj3jp/Y+Ec77lZwnPX8K7fJRqlxHVtEk+tl55CWljrNhezrfAvgdFGfeIC+y2rnYrNVjpxEHE5z3m6Snk5dLiWZdxJxwy9mjBWBZVDobqpojRZuXyd8olPxAA2CnoqWBATHoVEgUtYVqwXLieaiEfdHg/6XdbEgpdZK2ePfEsZbxRSl+ft1/wSP3GJ48Cq8wT4VacleXfhxyRhn6QOqcsDnHKXLRq+cuYUt372F3jpiY/xOwfwypYksD5+kJBLidDIBy1AqKwDJYMrhXq6P8we4bWsuIz2bwXGp/vXBlVWgzXdg7aNp9aJNzBzs0GWVWdJnmwd1vIXy+8rRYjAlDINNMka0/hj6iChdBIDZH6e0i136TVitUtWIpdDnZRD3YxFARnPYai2Zhe264xbB0Oy4T5ldosyvUs5SXGbhCiMCMvUch02HvokwdrHufBKQ5XmLDkvsnfpVxnsPo8X91iMIpZDn6O9hMcPr/GBI4d4eKHPajHA27pCcfcO7u42Xjqkzg+o0qFJ4t0ixq0XDERXWWF7LlBNWubQFKrM0jkv9lm2idZfr+YFVW/JVq5riXU2FKV5ig2MW/BdC2wlE1fKuULxxIirgq8uXMLKJyk9fMmfKw0JS4owJ++PqQ5PiB7wWDrXx19S6N1BK0WfDsZsSGKMuMC4/tTv09BuyorPPDsaXllVoL4vJYeqt8R6qz9eQ5XcZPZuFuHVSu9vB2Dm53Ym5iW3tPZaYFyhcYGSAuxiqsq4ys1s2FAqmV42gLqDKyBs6hX1iec2xKjLBct8aBRS2IxbMG7d4glNE1ryvUC6QvhUNZlHHmXHQ0UHoRL1Jqp/6+Jmq9SbEZMrDneu5GwPKi4fDLnqKkTQw0lLomFJl4gwjC2LIy4c1r2I1bhkbbGhtwbOekW1mlMuTCznIFKX/EKIf/IQuyce5hv1A/xLVZs9e4mbuzdhtIs7Vl+4rk41dFxcgXGx4r5HLj++61lkwhG/y6MbJ3lo4yR7O7t8/cJ3eCUf8OMPf5TP/71/ZAMuWR009Glr89pB8fxjvgLzFZivwLtdgTkYf7crOH/8fAXmK/CmK/BmnvE3+8GWGW/B+L2gaYFhk/mKrWofNQPjRrDK5xm6qI5GIFy+aMM1M0Z8KiW85++e+cj14BlLZXLPqcT3DSnprwfj3xvEZq/V5KXyjrp2I+pkJUkYW3jXuBaz9L2W9Ht3b9Pwt3ezddpAtPtD5aZM/fRr8osLs7mBvKEChe177aUOn9w4z0+feYJvX7zAb198mt18YsMEVcSpfcmJPbxuhN9PJPal3j1g4cYen+mc5JdOPMn5SQhPv0z+wlXY2qdT1cSh/Jfy2tb4YtlsuCJmuWXN87KwPniBcalixTjWrselyYQLbsnVJOB6nrGTTwxsl5JIK2CsKo3nDG3o4VlYX6Hj3hTEVUXXC1iIQt1n08lKDuUup/wO590+x92IBfmiGwHimiYUKJXsXDOTjNKXP7wgTCAxH7mLVykyWcClQ+lEeI5AH2T1AZ6bshd5fOPQIjuf+hmuffRn+bflIs/cVYhciOuFFEJ5dU1SuMa0Fr48xWKjtUF1zDQcUR/zfWlsb7IRWiZ1OtCx9jJ5ittBjn19euLMGPJ2PzoGmNuhkkCUBiFiRfV4VZxJZdDBLbsEvmfMYKoU9YUKN9ZrHrOYDlgn43QvZaOzT1jcwRleZ7x/m629bW6PDhjUJVu+w10xzlWJ35G6QCFsUGlvlAGhnxK6JccOf5hjR36CW7e6REmXMLzOCxf+Kfv7r+KEXZOgKBQrcWrW/YZzvQ6Pry7zoaN9Hl/26OU5nXRAlA7w8yEMD2jEnI9d3KxLmWYUoxRfsmwFmCmdf1KRpyVZruGDdTQYGM1LgXEHPwws9E8DEaugK1WG1q6bBbpJIdJ6AIw5b0p5xsXySpUjHOgQlmKIA1QkkEU5+dKIauOA+KGGxYcS3AUx83mr0JlWprWOmVaebgz8dMh3LyRyNpmUjsTC4bRP5K3W+VvZ4Kj2c0u+11DFyxU2pl77wKrHLDFcm9tC27SpEqhkRzDviYFxPVbsudjxQlLyMsKtY9QMb/BS/nOpKBT0ZmBcA0yx+1mbIi/gXyU4GlCZCH9k+QJ6U2UUUGmopTRyWUNEqNcdnHSR8oZHfhUO7tTsHzRcH024VudmlWnGOZ3MoeeHxL0E3/eIlaheeywmNYtLEK04NMsV5UJK1UlxwgluXBIvLZKcOcPg2KN8rTzDv76Y8tvffYGrdy9Tj/dxRw5O6tAEDk7fx+3Glpiv8L3Mq0x9teiGPHb0ND/2xPvMtvJ7X/4ST796kXQl4aff+2l+/Zf+oe0j8/Cbp8Gzx8v1Mf+Yr8B8BeYr8G5XYA7G3+0Kzh8/X4H5CrzpCvzMl3+F35ky429W+XUPeL8RjIs5tqCrlji0+hwRz8IhM4u3hR9P5ezm95yGChkjbhzItOJsFj09ZaYN3LQgyKqFpuj4Tf3X9vSvl6YbQznVDzuRPKfIAE0/czkaL/LQyQeY1CXPXn6Fu05KFYr1cnB9gTunlXLr5tbStk07/wN/vI3d2J7TFAaupOShqQ/0azXYOFF3+OkTT/Dxs4/wRy8+w+ef+Rq3R0OqoqSoSyoxW90INwhbj3Be0M8rHnA6fNBb4lPhYZ6MVjk8amiu3iZ78Rrc3qUpS/NUioFUN7T8tO3soyQvc/JaHm+H0l6X/KoeZd1wo8p5wa25EsBWXTJuKsZezUE+ZjgekQuMS4beKozxfA83DIgDn8hXFZVLx3XpVg0rBRytfY56HY4SsVJCp8rx1QHtVRS+WOkQN/da9l7pyokqklLiICewoY1Ya4XR9WmaDuPGY6IE9kCp1Q557XMn8th+7/t49af+Or+98CBfuyMSsAXZpWBd09DN5CvGHld6KuyStFgATEAwoLQ6vrfeALP8A1OPGJh2bB1M9SGQbQqPRupZHCW1W4WagvLk4VYFYEA9ESuc4wQTvHBo/vA6k9l/Bb/pEjb7HO5c4/jiJn55if3hTW6PB+wWlUm6fTfHdTKqMiXPcrI0paoEhGp8J7SUbR1DghQ3yHCbGDdbwcl7BGVhqolTx97LufOfZFxGTDjgIH2OZy/8Ogf5XUgWoA5x3I5Rw02REZUpS15NzwlZCRY4u7TIA4t9ziwtcKa/wNEwYalyiUe3cQ+uUo6HlPt7rdy+qAgUqZ4WlMOC/KCwfS2lg+TVk1FO1fh4QWIAWdcWFXYpxEzrXTU1hVMZ+K2nPeDyjJv9ROdQUeGmFVHeEJUeXhGS1y5ZVFGujKhP7hE/nNN/0MecDTYEaD3p7UXpNYtKGzfRSuntmmIJaa066J7HW4BdP2fZGALStQXS6djY5alS0nyAJ++7nW+6tghIK7CtDYuTB7tNcFcS3EzKXrTXUvnXFc5WSREi+bwGPW2PePu621506982hryceu11TVG6fkPujoCJsft1nNAEodmIArHimU/jCIx3qW6Bc8eFccDBsOTu1oD9rSFbwyEKJVj2IxY6CfFSh6gb4PkObtAQRyVRD1hwqXpQKaE+zKil6kjGdJcO4Z94gO2Vh/l6cYJ/d7Xii89f5OXNF6lGQxjJ16KcQQ93KcaX4kad9VmDusI7ccy5E2d4YOM4sRfw8uVXrV1iKz+gWYz4Sz/yaf7tL/3DtiJSWQNm/TCjB/7cNP4D//s1f+B8BeYr8NoKzMH4fDfMV2C+Aj+UFfjZKRh/IxC/x+YKPEypIWMB7YZ0ShUZ6G7rY8R62/3pPaZ5mmZrkuj2/rUF4600fUo+tb5tU6S3SdP2jDO5uP7P1L/9Vm++9Yy/EYy3kmH7jsKh6ppgVLE8djnfP8yn3v9ReivLPH/jCr9/4zk2J3u4nmdMnHpsBSyLQje7GjSItfvB0bjARMuQtoyeBaRNPep6fZLk1kopDmNj7puiplN7POwv8/Mnf5TDSY/fvfgtfu/Scwws8Vz5SRV1x6cO1Ofs0c0djhHy4Y1TfPrMwxwdFNRPvcTSrQGK2AqHGcnNXcLbe4oTh8jHDcUvyzPeVmmVZUFeZq1HF4dC66dEdkc1ZzV3cXiRnJebjFHgWuL7xKsYVhm74wNGqVLZG7yiJqygG8YkumkPVWklH2eNV1UsKiCs9DjuJCZvXcGnL8Y+T/GazOTEmakJQkvoTsqeSfCb7hC/o1qyEb7VP3nWU+3Sw60WSVG9WU4RNoRuX/4IsjJl8+wxrvzCL/LF4+/ji9dK9gtVgUWUem8N9CYOflGRBdkUjItVk1w6pBAYlw3gDWH+9+9F2xvTTwPjdnxbYGdgvNKKNra3VI0tv3Ch9HpZA7yGMI8toM7xc+LFjHhR0uWc9CAgHy7i73ZZKTNObdwkav6Yy5d+k+3hZfLIZyw7gDzkSriqJtYz7inVzkuo7vndxy1Ic5ZbQ0c9MUVE3CT4YqTLlNAJOLLyEI89/DGi3hp76Q43ty/ywst/zLi6a/7loIxxqi6VE1Oqy9xTE4ESwBU7px77lH6Wcsj1OdNd4j2LR3h4+SgnD3dZX6vouBWdYkwyOcAb7FDtblPs7RGMG5KxSzlOTdlQZTV7OyPyzMV1ldLu0XcFYhuKNLN9KuVGE7o2jGrcgELecClvtJ8tGbzEzypibXVVrqUhaemRRQ31oTGc2SN+ZELnbE0dyV/caRlwA7Sz4dS0V3wqSZ/Zc+75dVrUPv2chv7Zzyo9X7KVmaZdwxfVFgow6+Ioeb3k7bJESD5em/daSpB7YFzDMg0bVDmmmafAeqFrp2t7c9oN2Q52VFxo6iQ9XoNHpfjpsw1wQ2BcdW/+iNpLzdZSRx0atQvI4z92aao+jY7ryKW6lePvaUCVMBqMOdga4e073NjZMmXCSpiQJCHegk/QU0+6kvwq/KCywP4q8ShijypQjWFBEwyp+0N6y8dwDz/Ize5Zvlme5A+3Q77y6ou8cO0C2d6AetSYvaBRJsRKQhAG+JOaaNSw5MYc3TjKRz74Qdsj//73v2iD1LIbkmu7d31+8vzH+fwv/cM291BKitmg047s/GO+AvMVmK/Au1+BORh/92s4f4b5CsxX4E1WYAbGZ9/6Hkn19BstHp/WghlNNP3GLGjt7QLgDBW/Ft7W+sanPnKTBE+D3Kap5jPQKpb6zdj6172Nqa/bgMY0aMlqz8U+TiWuuh1Tync8LDkRr/DEQ+/BdT2SxUVeGO3y/PXLjKwrO8ftRkgB3aJeSa/lp1Q0Vus7N2B9D//r9bXedguYsk7k6Tp5KiCagvjp+1IauMCZfNCh/LpRRGap0hBMKnp5Q7/yObO6wY+ef48911MvPsczW1fYroYWvuQfWMIVVc+jXHA5XPl8tFzlr0YP8eFqld6Nfbi2SbW7ReOojkg90Dn5cEQ9kn+7oesEdFyfwPGYlKV1gctfKRYpE/Mu9twytuQ9bbvcdyKfi27GC/WYgaj70KeOXHKnIc1zskxAqTTvuPIAOmFML0qIHejWsFwFdEqM1VZv9WEv5AghSxoWiMWqCooytd8tibzjBTSeKthUtl0SdUpiPYEqluqGyO0SkBBVfUo3YqzjkkJi7OSQSZUy9Ba4ceZhLv3tv86/OfEwf3jDo8xi5Woz6fngx0QjB7csLGlbcnClmYuVb2v8lGbdKhccV8BI+0BS4JatlMe7BcKSH7e5Ci1Dqr2n5PID6ia1DAA53JvMxSvk0/aJNCAipxdus7ak4KtFosWK1L3F9nCbwcESo4PTlHsRa52c02dGbO18ieee/wJ5tmPJ3fJYF5KiuGJUW7P67NzRPjWGXv5/m3C1wYht5ZXoUQXU+USVQ1g7LPTWeeT8Bzh1+lEG4wOef/XrXNr8JpN0jzoXOHMMGKtWTFV1marIFLTnqac+awF/IxZbIWstMBYw6kZLHFs/yYOHj/LYoUOcTyJO1RMOjffoT3bpHAwJt3cpd27QTPYI/IB00rBze4CethN37VT0UnWHK2QQgo6q2qTKrohdge0RdXFglWZp3qMoV2iKGL+uSLQ2hWeDpjIpqA6nuA9O6JxPiY+NEWJv6sjAcgterX/R1AsCxDrYs9lje+K3fKvxrm0G371R4L21NxZ9WvHwhqYGOxT3tTu0FofZFW06QLQJYzvkbEP+DFq+PlNj+ltt6GMvU9efdqCgireWgW+9+Jb7oL2sPewpiV0yjfb8rhW4mKsHIYSJT75VUe5CUCQodKAc6rwKSdOUNEup5OB3GzzZRSKPMPaJFny8xKEOapQxp7mDauQaL8X1xwTdlOD4UfLj7+Fa71G+fCfmG/sVl8sJ33ruafZvbFGNU2rp5ruqLYN+EdD1NGhqOLtxjI9+6MPcvn2bP/7a17i1fZdCiZRxYDao1Cv5qXMf5Qt/9x+ZqUlg/B4z7ujMm3/MV2C+AvMVePcrMAfj734N588wX4H5CrxLMN5i6ikQnwHn+0jjtwLOlsBuN4ctiyi22W4e7etTP/X0ee9nkC3R3HrN34aZfgcw7sp/LOZ+UtJN4ZDbZWNhneFwyPKhwySnjvHy5jWuXb9G6TfkQUNpmnvpYWvrxZa0ewbGWznybEjQ/mmM6FSGb6/UlW+xbYhu1QTtwhs40jMbyHcI/YAy8KmyEn93zLnFw/zYY+/j+PoGu7u7PH3hGZ6/cZm7bkoR1niq58pcqtohaGqOhxGfPfkYP5mc4sRLQ/jWFaort1h2HdZX+2Rext3JDmWemWS3UzokAlUaKuj1We+2KpTkY1YYWgvGFeImT3khVld1SZ7PqBNzOax5pRqzW2TkdSnLMYTyuDpUVWU9wGXagvHED+kEAp41C5XLuhvTdwLzHUeOw4LjsNx4xtxL/FBXOUU+bv2xvocXRgbIbXu4Yt4ygkBDDAywyQvb1KExvGLJczHSpW/su9+MTW5/vYm48yPv5+rf/pv8q/Uz/NF1lypPDHSPEwVteYSpj1dWlOYZV5q5JPJiGcWYiv2VQ78F4q2f3OBUKwFxdJuvQC0T85svu5Jn3pOvVypkdZpXhIFPqP7oyQg3zem5Dmv9iNVFn6XOAU61ze5gnzv7V7ix9TyTImVt7UdZ7H6IulohilJWD21zd/sPuHT5D3GclDyvKRR8YK+h5f6UjWB7zM6rVpHRMrSvgcg2jFFAXO/TJdY+FKvsdDj30JM89ugH2Rns8u0LX2Fz+zkaUmrJhdtYATuXrGVL54Xv4vqqINOAYnpeS92hYm87xxvcMiJoFuiGEUtxyEYn5PRihwfXupxa7rAReqwXGQuTIb2DAzrZCMa7pHvXaCZ36fgJYblIuVPRDAKqLLBuc82IRqMhPj5LcUJdbTM62CPNEhz3iPmrJaf3JInXXvFrml5Jc7QgeDCjczYlWB1CIL+4etF9bAo3rSZ7OzAuB/a0BP57wbiFRU5P+PsA+f3XsHuRYrOMjHvXtykIt+vLdIA5A+PtF14LuHwdGG+BtwFwA+TT3rSpx6i9RCrIsm5JexHo8tubUskzFlwS+Hrkku2WVPvgFxGugimKgKDpU6S5AXLlQ1RVYedsELoGxsN+gCfVQaCsCYFyzLRfehMQGF+oaA5vcHDsIa6vPcFvXSn5o2sD/KUlnv7Ot7n68iXiICTX20gCYg0QtlN6XsKpM2d49OGHLaztmWeeaa/TylvoRDhJZDb7wq/fEozL5jQt85j/+z9fgfkKzFfgXa3AHIy/q+WbP3i+AvMVeKsVeCMzboB7lmo+fdD9ULgla16rbpoxQPeSyGe/aBa2ZveQU0QqRnzaL3wPoU7BuOThAhL3PsTy6cZuBire4g28Dqi3PWYt/phWUlk6tm5U04p+6XEkXOTkyhFu3rjJJC/YOPcQcb/LjVubbB3sMWhSitiFSB3DbTWRAOmMpZqB8ZlCVSytRW/N2P3pwMIUqfZy7qtKmzKGIpYFyM0jrpTgxuNUvMyPnXucx0+f4/rmJr//9a8aEE9107wc2k1nPKoIC3VMO2xMKn62WuGz/dMc367xntmkd3tMT8wYuXX15lHN0BPwh8XSpZsLe1TGiGVuQx4KREuGL/LbNzCeZjl5UUxroKdBep5L0UnYSjyuVxO2hwMmkwmFvJmqPFL4XN1QFYVV3UWOS+wKgHp0KpeVJmDV7xgYF1BXArbflMQi3X0XJSzJ51qq1kzqBIG8UIF2wnQFflATRw2hGPKgZc0VxOZ4MSExddWQVjVVDn5e0mkkBXe5FPfY/dRPcPGzP8e/8Ff41mZAU/bQLx4nuay8BKlnLWKSXZeWYt36LCyRWgDGyyzZuvUHz7INtMHatPVW8VHguPJ8K705pFGnW6boOx+NH5wyp8nu0HMHnFwLObGeEAcTDkabbN18ljvXX+RgOKFiwqS4a+ndh9ef5MzRH6fwDrNf77F+ZMit7a/x4itfxROwrD1KVWYpgX36smb2B5NqK/dg1gxg5+JrPdbW1GZyZ1Xe1chBX+Uup0+8h0cf/yBbO9t857mvsz+52aZ2m7VkyvpbteGsWrAdlunpxf1beN1s4DZlfL3MxRk71oNeeY6Zv5Xi3UlcOonHoQWPMzGcSWveF3T4kW6PdXdCnd2g5A5hpzCPcLSX0NwKSW/WpIPWzoH602vXAHudpgz3BnhOhzAWM+5QjIaUWYnrxThxY8FizvGS5MGazskCrzegcSatuqH0jEG3SjurF9P7nA4ZpqF7s6HG9wXGXwfI22vqvUvjTFb0NmC8JcJnzPhr1xd7jvuHk1ZHr/PnNcWDBp/3mPFpS6Rl0qtrXiIKVafpuirW36rTIiR3UMK9mPB66NBkviX363telVBIMZOX5FlBVcqrXlm1YBiGhB0fRzJ1v6H2VB/paV5C5U0MkAdrIfWR42wdfZCLKw/wL569zVe+fYVHjp9nf/MO33r2u2RZipeE9vi+n3B27RjvOfcoUafDcxef48XnL7J56yZeEuF1ZJVQ2JvCQZV/5/NT5z7GF/6r+5hxG1xo6DAH4/O7n/kKzFfgT2cF5mD8T2cd588yX4H5CrxhBd5Jpv52bumZF3r2lG/GYMtDa/ePhgVatvkeOJ/eWJqP2hNDKua4oZ55x6dJ5G/HjH8PGDfiXgChauu6rNrMs5t3VeMcjZd57NQ57mze4sLzF3HDmMcee4ylpUVeun6ZfTIOvIKJIpnFqovfLsup733KhM8a0FTfNlWr2luZWk5b62mrIPCm/nAxxwLgSdAyxsU4NRZ5we9wcvkw73/oPRzpL/PChYt8+4UL3C3GDARMPY+q75M7BZ0JhEpHbhw+OI74r7cXefDamOz6FgvjhrWoS7fTofJqhuXQfJte5BM5HnEl4FlSjlImeWa4ow49C9/TMfL8wGYOk0lKlisQzMfzFSwlybWYqJhh4rFTF4zGY/PviiGtfKXBy+9ZGiMq4KTk9EAAv4K+E7LkxCw0AVHjUtQVWdPWlcmHK4Cm5zGtrVO2NV8Kv/IE2murdwoCyd7dFjgao+9TuiFNGOM7iYXQibVrsoae69GrKgZFzfVjxxn9Z7/IV973Yf7ZgceL2x3qsgNRRd7JaMIKP/NwcteOl1htHTsb6Ch8yxEzPjZ2uKVALYVtmlA4kzuYqdfASbu/1QMdE0tEX9YEZU0vKFlfSDmyNKEfDhiPrnL1+jNcuvYsB8PbNEWbfh1psOEXlFmFW21weuOTrB75EYoYFlZHbG59kwsv/qFVVXlBJCe69YrrGN1/HsyY8fa8fG1wNguZa09IAWe9hxQPhd5FrK4e5ejRM+ztD7h+8wppNbKubIFPeY011Zk5Qaz6q9CelvqjPXeN8TXZtL5mrev0qInLgmFZM9bxlNTEBjCiVl2T24eNS78pOOy7PNBd5PGVwzyytMKxJKbrTej6YxazMd7dTdzduzDcox6ObcCmcLagWjDWvD7wrULMVBqTHL90CHVNsTT6EflyinOyovuQT+doCeFAUzFcJecLjCt5Xcy4xmsGxjXQmAbwyapg2HgqUzefjWw794Hs6QBxmvZ2H0P+Ghhvgymne2dm8XkTZvyeTP21Kci9IWm7RWeqnFk+QStTbz3vqsXz2jwOY8dbD7qBcYFYic3VA2ciHvnxNaSCJndoUpdq4lCqe1xUtQIPZcy21+FSq2JBwH+a8aE8BzUDYBJ4nS8OTujhxx6lOwXjh/o0p85z6+R5vkSXX/32JZ7+1iU+fvgxHl07wTcvfJdnX7xI7tUkCz0ePPMAj59/lLJoeOqZ73Jl8zrbuzt2nYl6HY0ayfWCI0122t/3k+c/xm/+vf/VxhytZ7wF42LG557x+W3PfAXmK/CnsQJzMP6nsYpPk5UKAAAgAElEQVTz55ivwHwFvmcFfuZLv2xp6m9WwXWPWZs+6l4o2v1VXW/wqt4PzPX411hjJYXrRs7Krl/Tbk+ZY089tlNZum663tErPv1FbwTjLXGvm8UpGDfDp+qE1KnrsFCFPHL0jN2sP//cRbKspBcnnHvgAc4+fI6nLj3HpcEdJpKri/mdMn/3QIZ5Y9ubXD2n/LEzIN72c0/vh6fsoUCJ1AB6GfLbdrzAAHwxGFldz0fPPsZjpx6iaCqevvAsTz1/gQMxrd0YooCodsmtCSqlV3hEZcASAT+XLfO5CwXdZ65ZHdnS0hJeII6zxk8ECGtIM7spVQWR1ldrJW93rq83Db7S0i2NumXhJE1PBbLrGs8L8cWW6++OQ5hEZLHL2FK2amPALehNNWti0sWKN9DxIyK9ZzGSZU3sCoR7BKVjncuqoyrcikJg222Un27p8Fof33MJzIfcJo7rCXOnomxKQsehE6iKK5A+ljoMra7KepblJE9H9po6vo8zHnG7ge0n38/4r/5dvnD4NL++XbA1WabKVe2WUSUC4zle7uIUpqu1BPV2iNLK0hVOJt99+05FKQbGRJuPd1qbZ6/TEymowCyHMi3xq4IFv2DRS+3PfpQS+ztQ3mBn6wVu3LzIzugmtZ9ZNzVEBF7HhjN1McZzIvxynSPL7+X0yQ+R9DoU7iaXb32LKzcvmHReUn7J0s33e1/uwv21alb5JXA0Vbu0s6/7waPk7NojBYEfkcR964+eZBmpLAfi05XMrYmNrPSybygFXnBVXvVce8zBEYi1PIXWxy2lgv4ugB45GQFjSgE5LzSffqXqO1VQ2UsJcNwQQvnzC9yiYtEJOd7ps56EnAl8PrjS4fy6x4loj6V6C2+wRb0zwh+75EOX4V5FmDb0qphqAJPtEid16bpdur7qrfYZsk26eIB7FvqPJEQbHrUSxuuiDUibMuNiijVceDswLr/4DIS/MSpDap57YNxmIVP1wOummtMBySyocnZMZl7xmRl9Zkif+lxmiiW7ptjzTQ3rGowYGz5Nz5zuRc0hZ9cpG076mh5qWFKYpcJy5L02+K3Jp+A79ygnUIwqhfrbnq9KJbIreUMSeM1RtANkLVH/d+tnb5rczhPbX1I5Jep2z6iDis6xDeoHnuDS8Yf4tZ0B//Kpi9y8cJsPJ2f5+Sc+we39Hf7d177MiJwnP/A+Tp/9/9l7syhJrvNM7Is9Ipfaq7p6q94bDTTQ2IiNBEVqOKJESkMtQ8saeXzsY2skneN3+8WeOX7y2OMXvXlsP3h87JmRz+GcET2URYkSVxAAAQIgGkB3o/el9q49M2O794bP99/IquwGQAECoBdlSaVuNaqyMv6IzIrv/7YTuHD1Cl786WtYXF2FE/K1yT0YFzieZBbw37yYi0mNssjw5Qefx7d+/3+Sa7MPxm2MiH2uw4/hBIYTGE7g405gCMY/7gSH3z+cwHAC7zuBPhgfBNGDN+2WCet3Iu/ltt17U78XHNUH9fzvIjGv08glCKt/8yk/rL5FqgPPXN5oDTDhtlps7+d+0OmzwW32v1qmjwRezYwzfI3gmGFSTEtngFjX4OjEfozHTdy4egObmx3ovMChmX148jNPwrQCvHT5TSx0N4AkEMC4q/KV5Hebri4yUDkKKSO2FWUSHrYXSMe5sZaH4W6hR8myI3VObqYwkTRx5MAhPLH/JDprW3jj6iVcubuItbwDTYY0pvxaI1QOqoaPMjAiMR/vOHi0Gsfv5FP43CvLiC/NS+icO9qAS6aI3d9aIdAGYcqbbg0VutChB6qnyUw7pUasHTQIkn1fPOOUnxaFglYEnrQMMJyMuNsgpJQ+CsVPX7gazDC3nd70lSsJuOM0eIwRTal5CZOXcuy82ZdQKXqJCchcJnFXKGtZuGKVmtbwHBeh74u/2icg56H4FVLloCgdRH6AuE6A53LFo4xduswVeqaHLOvBN64k03e8Ct0jR1F86Vdw5ezz+Lepgx8zrRlT0vesTQ4ttUslPPr3Sz7HBlBF1n7N/mamhwkzynlwpUQfOHugJd3PKi9cStvJiJeSyM66Lnalt5ISk60UDW8NpjePnfXr2Nq6ibS3iCzfQqFSaCZphxUcmuD9liSHV2kBnfbgeRH8agKJsx9zs+dwZG4OWbWEC9dewsLadTsbkvQOe96NMPp9O8Tg609eCzUgJyijokJeL4IXrQlcQg4Nl0UOAi5sKFkXf3EEU9kkbh5nP/2bP5PnytOu3VkUHlwCWQH6tJXYcHm7sKCMnusaVq0RsMlPkdRwqY+jVN6nd7+QOjeJ66s0dNWDTnrAeInEjzGVT+FwOIkz7UN4dPIwHhwZx9EgwLjK4e/Mw9l+B07nOoKdVaQLXajVGHHeRlRQtOCgdB1k3hrK8S14Rw2aD7QRzHCZk8uygd3nBOMOk9drP71dthCw9mX53OlJ16HIvPtvOu/JrRwMtxz8j/fkXvTf+/rLyb79wYZE7ibDDbxH9pnwPbfEXsgbRSVynmRByDc8+t8BzRRGKb+wuQxM75dr2lgwzmuFyoRKu9C5BeMOa85yT8IGTUlbERdyfn3+6NgxcOnZZk4EFxmUpYu1g1kRfCL8OR6ciMqbgts5JEdPIj/xGN4YO4B/s7CIb776M3Svb+HUzii+cuY5HDt1HK/PX5GGiGYzwcXLl/HKO2/hbq8jHnT5PcDQuTrnwu4cCLr5DsvU9gpffuh5fOsP/oXMjn74vSXpEIwPb32GExhO4JOZwBCMfzJzHD7KcALDCdw3ga9+95/t9owPAvJdsC2GUCs57bNsFvja8LV+oNtgB3ifwZGOZfGID6SY7d6g1mC2H4Lel7PvskT2BnU3lfgDzpwwVCKJtWDcVgATfhMpkLW0fdm8YawKzapl7E/GsH90Cou35rGytsHiYpETnzl1EicffRDX1hdweXUBXZ0j9wy8kMFOZP1sETgTxqV6un7ulFnLzSHlmgTlPGYuIfg1hZI/A9cDbZUJPBwan8bZoydweGoW7755AW++8w6Wulus9oXTTODHZKLq4DhVoYo9NhTBZDkOrjv4amccv7XexLF3ltDe6CAabUKxn9epEFBuXdEH7CAhkFUleo6R9OuM8m/yvwTi2kHC+iOyq8Iu2dA2spp2mp4Ac2ZxhfAQBx6Ur1FQIk3vO0EOlQBEBwTwjiPA3vrhKbPmc6G/m8ykg5KebsrA5YbaQNG36jD8i0SaB98NpNNcJPMewbhlx/OC4IHJzTF817c962Vuj9X34LdDFGGFnInohYs1z8Pq7Dh6Tz+D5cc/j5fDGXy3p3DbS+B548KCOrqA8QoYt4RTFtJn7po2YFg6bVCR0aNPXMA4D4hsKYFpKGCT/+64JTxfI+CnzuGl2wiKbYy2gYOHYrRb21hfexs3rryM1aXLKFW3TjQnCOVahmjawG0EMLQDKHp0ubQoauVBDJRtzM6cwNlHHobfLPDOtdcwv3xTkrxFFm4oNyYTvdc6MKheka8hmOH1yYVIzbxSfk0PgZXi03PO4+PfyW5mdXVhjMo0RS0gdo+Kvnmy6EbOsSyjxKcgaWB1hAJ/hqzCLPAnsCToY4f6boI4E94J3mlvsMyuNB/4PM9UbCiEVEUnCoXfEaYdaRNhPopJsw+HokmcbLfxyFSMM+M+jo372N+oEHWW4N1dgF5agbuZIewxFXwLebeEF8YIm11gZAN6qoP4WAxnMkJuGMwIBJyB8iUA0NWcBQExl4F1UJvsCe37oE2xG8gPeD/a9QOo2F1bT58lr4P26u7I+nW3F+JWb01qW49ddlgwPvA1oryxnnHWnjlcFnEpVRoB47w2fCeQ15T03FcljGIIG1PRXZGpV4p+8QrIuUjz4Ba+yP81PeQl3zFoV7EKo0KXksjOloaSCh7flU+XfzdaXsNksKvQwE0qOO0Y1dxpbB1/FH+FBv7Njev40cV3US2mmF7ycLpxEE889xSCuUm8eeUCLrzxBlZWV9ELHOQDSfUyMgHgtWe+/n3BU8I97t8/+zz+wx/+C5nhIBi3y43hx3ACwwkMJ/DxJzAE4x9/hsNHGE5gOIH3mcD9YLwPwndZ7D4zIQybZRmkvqsf9NavEx+Qrsv3CmphAHUNxvuMTz/YzRow6zT1AQ3nfVTTIMh/vxP4fmBcQtdAttaIn1GTjWVYEQGo8jDuJDgyOYvt9S3cXllF3kvhpQUmR0dx9olz8KdaeOvWVSxvr6OIHLgx66sqAePSK82U9VoiSixC6bXIm32bli4ItmTXbwUqe0OXXlYIGJ9qtPHAgTlMkpm/eAVvX72CbVXCRD6q2DLiRKjST61Zr+QKGK8aLlCUOL3m4T+ab+FL1wpMza+hoTQ8qRdKMBbFiOif1iW2e12rBPB98YfnZFHF28kkdgdRaRcQShuRyJMNl90JGWxZnvD/r1CUPAYHCavaArqVyXhzx+HBsAuYgE9pYdDlmqiVED4rhURWwYIwSH1ayfMgDXeWXeQl4bNjPYoReqH4VnVJkEi8oVHqHFp14HMh4ocyWx6CRwZOl2I7Lh0PWRTATRrQJsFKs42Fh05g5ZnP4qWJY3ix6+N2nGC72QJMUwCvq9nxXAjb6yl+EqCPsCRZgCErmSqXfd82uM9K1KlUoK+e4IRe/hJ+qBCZDF5vAyNOBycPNrB/NsBOfhvX5l/BzYXXkXWX4JoedKUEGJmCgK8hUnSPTHJYikqAzCxtDASjYEZBwX6oBFFrEgdOHEYy4mBx7RbWt9alwovnhwGDPDci/+8HttUvEmE9JYfBynYJfAX88jVH8CtgnADYh+dw0UGw1wPcVDzwWjPJfgQsjxY/vGYPfAmfCwTD1wKVLw6UcW0aP69TSU60lW9SA8iVQ5YhyHMbxii59EZS2KtApA82KqDM4esdNHSOBkPpVISeEyBLYqiYVu6eDQhj55VfCbhslBEmnBbONmbx3OgJnJ14EGcak5jBJrzOJZR3r6G7tIR0aRmJ2cDEhELQ3kDZ3kR4MIQ/lUgQIq95qSWk158VdWT8Sb32wbjtKrTqmPvBuPyj/e/y0V8kDoDxPgDvv6/uesb7gY8SdDfAjNeKgj12fOChd8H4Hntuq8zsVtCCcS5HLKtNIG1o5XZC+D7fvzWMKaGYdEg1hOvCc/jeFook3SEjnnqoeraCr+wZ5F2eOw8uF20hwyNtPZphZSIzLUIXbuzDpZ1BkR2X2ghoV8NtVPAm2yiPP4SVQw/j322W+Fdvn8elpSVEmwajyx6OJLN48MlHcH7tFn524S1EhULgucgCHz0+Zr2QlffDOuBTToWw8TZrwvOAL5EZ/8P/Wc7FEIwPb3WGExhO4NOYwBCMfxpTHT7mcALDCYBg/M8WfiqTGGTV+jLxvlRcGEuG4fDGVG6Caq805ei1JF2Y8AG/9y6g76c628Zee3PLG9vdirBP7kT0b2z7CwMatA0ZId7kaqBReIi7FQ7PHJAU8Ku37yDr9gSYMhTq7ImTOPvEI7h6dwGXVu8gjSqkRQrXDxDECfKyFKJfbg4JOAkqmf1EkKlKBHEDAb2x3RygTLwsEbguJloj2Dc+KZVfayuruLNwRxKEidsV5xNE8vhSO8ZgrEpJXlhJGWjio/I0TKrxcGcC/9XiDP7+6ytw796QaikC2SCOkDSb4gPPe6y+KgWMeUEoIVRlkQur5IcilpdjUNL3TkCmbap6fbNPwEqZK1lJRck5mXCiNWHWiV4I6vnYDBwjhLSAwJTaLizIuDEoihbPigATAvgZvKS4KHH3AvuiuhqM50gUDcoybAYamchpC7TaiUjwO90OAs9Hu9WwcnwoZAxr4+UzOYHxYw9BH38Ubxw8iW+NTOF7xseNqoXCb8MjCGTHO8lO8clzyaAQyvKA4CG0YU8VAQCl1QaKSxHOn+BS+/Arn8pyuLoHz90BzDZibOPYjIvDkyWc3h0s3ryKK7duYYVy9CBH6GYIdCZgnN53edVISFgg3ePCWhOMi77bLq5E0k1g7odiFxDmMSAI4gKBtgCCYaa1J/AcyogJsgig+0z+4HKr/9qqu6oJpgSIS7kenCqB74SSmm7QReV0rCxdR3D0qO1HrzIo9m6LWqFOYuc1wkRzojhJ/7K1YPwCgluec7FpmNIev6R329kzud96zLlEKKVj3mOqN4PgmAFQ+dKhrmSBwGq9EjrRMExgjEoB5Hx9u4VGUgTYbyZxLJnBIzOzeGJ8BA8GwEzAVq0M5fIqso1raMQLiJN5eI0dtA+04bSaco4F2MkCissn2zFuI78kStIuLPhnnx3vtzTIe1pdLHGfK/k9C8T+6RgE7f33SbG92PcSy+LeJ1Ov32v5fiD55yLxp3TA2w2Y4wJB9o8S3sZANhu0pvg+ovn+w9dbYr+Hi56qkNeD1Ntxm0gTNm0aKoHuVSg3FcyGgdpkEB63iR6CRgivEaD0SjiRK8GQPP2epxHQDyBBjmTdM1nsEONXkYI7M4b0zFO4OPs4/u9rq/jj136MztYWGkWE7G6J0+OHcPbxx/DT6xdw6folVEVh2W9WJha0r/iywJOlhlTr2eWHXIfyJ7dzDn75wWfxrT/8H+FWvoxB3k5qi8FQqP7J/X4dPtJwAn+XJzAE43+Xz/7w2IcT+BQnQM84wfhgMvpuGvNAPQ9BuA3u2QPju3L0ATDeJ4V2Ze67Xsk9IG5vYv82wbi9mSMz3mAIWu5gdnwK42MTuHnjFhZXVxBGIZy0wCg8PPuZJzFx9AB+dPk8rnRWUIWeJItLcrW2nlmRqetKEsurvp/RGFBs7ZYV/LJCwkRyZTA5OiafebeH1aUl3F1bR1bkFsgGoXhaKy+w9WKFgsl5Q8rQLBcmYWCZlfsyLfxcPoH/pnMCX3lzA8X8ZThliqYXSuWP8l30tEKnzNA1JVhDPRLEaDHZGy4SxxMwSyazpwr0CA5rFp/giGjJAj2CYiu3L/NSwHwY+QLIRYkg3n4uVBgMZ339PM1k2QnyBVfQHjDgk7WYwgbz8cxTtk+POe+qS3rPRTJNEGcVFZSwp6ZEGCmMTbeg4gBrva4sEHxCiZzP3aBMWkinp9E49zCmP/sLWN9/Cn+6Y/AnGwUumhg7DEajeLbScs4qsrHUNWglYDygp5kyeiQwVSB7Bo//5hUSNCcLI+3BrRI4VSjgMjKUpC9hNOrh9OEGJpodLJAJv/4q1u8uMRYAThAz+0quFz5PQ4BPb7RH4EUmubY6MBEdthquXwtmhH2nxNyXxQavPT90UJoUSjHp3oJWAg8B1bUSt5/TcE+1WQ0aCfIkFV+M3tZWgIpgvCWAHCJR76FyCcYVKh2i0i3boe4qATiGA6zbAchzs+LKlIUscwQdEYzT+tC3i/CCYnc7JRrKWhdCA8TEd8aR3IGyArKK6fg+FPMF3EDOb2Bc+HxYBgsStPslTKzgJBpOWPe/a3rsc/g5d0O0EQBzcYSnRifxmYNzeGLuFM6GbUys34Lu/QzdrZcBdxGj020gCkXRIvCXGxrp52adIReOlhnnHB3ZKvBat+9Z1i/OhZL1kEtoWa0C6oPwXTDel+bvMuYDDHqfGRcwzmu/L6e2ioJB3zivC0MwLsn5vKjCuufe/mxH83nXfnFaDsQDTzCu5L/T3hH4vH6prklRaVoweN2ENHZDZy7KrgfTZSJ9BbVeQm9oYIfvOwZOVKAis97wwEvFb4Vwmr7kaUgNYUAFD6/vEp5bErtT+4+qEcCbmcHOqSfx1sTD+D/evIk/eeMlZN0dhKwU7Dp49PADOHDsGF54+xWsbqwi9j300i5yTlmS2yXZcXcBbJUFPHzXAnGOynctGP+Dfy6vCYJ5ea0PwfineOcwfOjhBP7uTWAIxv/unfPhEQ8n8LcygV/97n+PP1t47Z6fdU81Uu2VHGTGRcZMpossnlHWNzwYznZ/qhFvzuubzTpjrQ54uhewfRIHfD8zLgyNyHRtSHakHUTKwXgyghNHjmFt8S7effcistAGWDl3d/DQ4aN48vPP4lZvAy/fvIAupdlRhEJZZpN+aYaYEYznkhrMdHEgcnz4hUGx3UXTDzE9PoWDo1OIXRerq6u4ffs2NrY2RUbJTmqaHf04gaEfm2wtZyR1UUzxNqhCMj8+mkwJpzdYAQ/rKfzX1YP4/Bur2Ln8NnpeiriRoBEyYIyMPUEEQ9xs3ZW1mFJmHqBRuSKN5lEQjNPyG/DnFgZKMbyNXd38OQSuFpzTo83HjaIQAXt9CRUIjsSPakPEOAp6wZnjxT/7id68JkpKmmvJNO/RHWVEss8ecta8EdxlRiEnu9sPh6Zz2WEVlkIZJZg5fgIzx+eQ+RXWtjexur4mMvwq9uHvP45i7jR6p49j88QpnHca+P5SFxe3K6hoTBYGpshEQitYknJ3h7VPFow7biaBcgptVFXDcpxOBuNmAiLJMlaKLHaEkDVcOkVcLGF/so1Tsz58dQML86/i+p3LWLq7As1rg8nklO+ih1wr5AQIZJZJ13E+IrftJ1/3l1v91HN7Djk7KyN2EAWByISzMpcOeAllExUDvdaeJLJboG1fT7ssOUEmdeA2N1sApSuseC2tJrBTIzCKi4gUFeXgXirBZbzCK0UGtrId6mRRCbQJ4ugT9hjzVgrzKj3kAmb3qgSsnUXgkGXEyXA7TPCvhKn1COT4PMiA6wBl5aN0AvEn85iDuoveqZS1BggLG8AN6LF3UFAZwUwvdBCVOzCli9R1EUYJ9scj+MzMEfzy4cfwhX1HMNfowNl5CenSd+Dq22iPEPRzGFwIMLiMCwWbiyFLBXmvqlUj8hQp+bf+e5ndbpq6/bvVZu99fCAzLidiL0m9rxwS60t9liwQt4tLwfD1YoNgXGrWKi5uaNmgssBWrznCjHNhxM/aM87XsipFtOBWkeQyBKyno/df5QLqKzTEOlGkKcpNB/myRnlXw+s6CIoIpudBFUxhZ6NBAS9xEYyGiMcTOG1PFpF+I4CfBCiqFBo5XLeUAMScb4hJhOjwUaRnfwHfN7P4l987jxevXgJdP9VWIWn4T518BOOH9uPPX/k+dnqbaHou0jxD7rFmkDaG2hNVs+L9DJF+WKa8nrwajP/+/wBnCMY/iV+jw8cYTmA4gfeZwBCMDy+L4QSGE/hUJvBVgvF5K1Mf/Nj1OtYsdh+MiwydN7AEh6xVslG+A37JgWofYUH7sst+m9kHpBt9Qkf3XjBu2ROGrkGRjbSe6QQ+Hj39EM3MeP3t81jrbCIKQ4SUvirg9OnTOHXuIVy5u4B3529KEnnqGpSeNI9bmSyBZkBwwuouymJLuGmJphfj5JFjOHzoEDYXlnHn+k0srixjq9OhgRxuFNS5V46AcoJVWRYQzDOpmkDLNVAEb6lCK1NosidceXjIm8bvt87i3Ft3od+5iEZUod1IEBIY88ZZWDR6wcloUzpOubUDE7EGiGnICgU920YjMpC0aoLqPE2hyMqTFRfwRD+tPc/sSmeaOtPORRFAb3mpRQbLByVOU8R1ge0N5w2yV/vlC86IAW3198rj6couB8JIUtKZCM4wLXrLtamQGY2uY9B1DTpxhPaDpzH52MPIxsewbTwBbqw381sNXPUT/KwKcN0PcDlIcMtNsOk2oJwmNf7CO3tVAZOntorJY0oeQ8sYcseh5XIuKq8FzTxvBlQRsJDBDrg+iCTUK6DcOt9BUqzhyJjCg3MRnGwB51//S9y4eR6pLlAFIRw3lhnFDHZzM6Sqh4zzZtc9lQASg+7BiOebQInXpKTCyb/LTkvsHpQRMygvExYfZDEpSRdK1kCXmcjDHfbDk0Gvwfh7rCYEwQLqrH+cIFqS1OXnhzBlC0ZxQZHC8TOAfnnORVLjycCyD76AZ2I4JcO+bIp1JZJ1SgAI3PsedpvobYPibC2gV3rw8gCGy4hAw0QVEFWoRFHCY9SyyHLkAgqF1WXeg2HSuZPyipDlV6AChDSQa48vY7CNji0DVZRDy3NvAkkbvhtjbmQfPv/AE3h8fA7jGz3MqGUcS65gSr+GpLyB0C1sFZ/EPJAtJqjlGbD1bMKES92fleVXXBzULKxdb/FLBB3Wf3/ve+c94Pz9yrUGbD57nvE9mbq9DmqsLyn4BONcbATCZtt2irrzXML0yB4H0ldPz4wF4ra/3ncSGFfD4+zdHKoo4JQRgmpMfOJms4v0rkFvSaNYN3AKqoAidHtAr0sbgn1NJImL9lgDzYkmgjEfoEqhoaUiUBLOaVEQP3kXWbgDZyxCeOQ0lk4/i3+3HOD//PZbuL66inYjQrnRQ5C6ePbMY5g9fhx/8dMfYGHlFrycyg+gkMBInuS+vaIeN5cZ8h7jSmCmLEhcF18+8wy+NQTjn9Bv0eHDDCcwnMD7TWAIxofXxXACwwl8KhP4ynf+Gf5scY8ZH7ypF+am9nfverAJ8MhU1WBcWLHdbrEaiNfsaJ9Fvfde9JNnw++58a1vcndD5iivZKe21JLVabzkCQuDx0+ewUhrBBcuXcLCwoL4VwnIWcs1Fib44nPPY/+B/Xj98ju4vLaITU8hjRioxhtiqwwQkN/NhREf8WLMtMYwN3sQYyNjwoRfffcyut2uAO4qcGFCF8qpRCJLRkdS3uWxeBT0oLP7m6njFow7HhPKK6k1a2yVOJ418A8mHsC5hRwTr17BbKkwlTTQIl7r5ZYZpxWUAJD1ZsRdYYgdz0GuKxRaIRUQVyHImdzNRYBrE9F5ry43/MTYDOeyHubQ8xAR/PK8ChFoJewSJMY/yZEGBjrkcsIuYMise1JfZf3lrECSbAECYgNEvo8kjKVijT9bfKEupdhGpPZdp0KPJF8QwX/oISw+9Ti+PzmF1/0RbMUzMO4IKhOgcDromh1sl6w0ayKPWkBAfywrpAkWKUBgXkBpAQrBLBlWTrtSwjKT+aQzmL5csMOb17wXC0BnwJmvC8TFGsbUIs7sA04fDLG88A5ef+MFrK5vSBp95WwLq2yqQhCzakUAACAASURBVPLXfI/GgFCk3BVTu/tp+zZIvGY1Kd/mUodd25TXEqSLvEFAKr3EruqgUvRyx/DDpnydZv2XSmGYUs7gO4eVazXr2v+zD86lBkCi72zeA68pcJHm2toqnUgaN0G4Sz+2W1h5thPI4sJxcvhOiaBqwi0SaPZQMzCOkF1S2cmGErDtMf12kcfnw+vaprITVFdE3fz0qEhgtRaXFAzT4xxCQHORwedJWX8K42SygHAxitB4CKTXnMkDBaqwRBUZVAGzHMYQtdriwz9UtvCLc+fw9NPPYNPkeOMnLyHeuIYvHe/imX3LaBc34JZdyXfwHC5MfFQlr1MLsnns1jNul4YO2WQmFopsXYtcXHqs2aVd922LpGPg4+cy4/2ve5+qM7F+yMVBT4B9jdkwRf6vtUxI1z1VC31mXMIdeC49uDqUtgAJb2NGhKYaxEXoxihjIA8KZCaFUxo0ihaiXhvOqofitkFvE9C9JrSOsZ1qrHZzrKVK1EARUkRVgZYPtOMQI+0Y8ZgHv6ngtVN47Q78mN/bkOusam5Dj27An02gDx3HT2dO4V/frPDtH9zG+npXljQE46NOC88++CQOHDmB7198GTcWLxP9y9KPzHguKgWJytz7EDBOZYYF48KMO84QjH8qdwfDBx1OYDiB++4v73nnHk5nOIHhBIYT+EQm8JXv/FMrUx9IORfvbp1cuysrlwAd6/kVMC4p6XV9Vx13JI9RMxX9ChorvpXbWvm/gz7igdbyT+RY5KfcB8YpCac3lfJ03mIXZLaJx3KF0/sOYXZ2P27euCHsddZLxf/tBz5CVeGBA0fwlS9+CSs7m3jh3fO4kW8gbfoI2omAXVMqNHsVRkwo9V9jSROnjp4Q5vj8+bdw4+Yt6/mNAijiXY+dylY237eF7souhd2ir92y7hKWFXtErVbiWwKtTYN96wrPjB7E57I2zry8gPHVTUzEEWa8BHFpbQNKaoY1sixF4jYQJA1sZimynRxlUSINK3jjMapeD2XXepBDhtExXZqhbaIJrhl/zxdvt88Oam2gilLC3SiIEJk6wT+7qX0lzCcIXqT/lxJrerXJ2nq7gNcCPUeY8pDd4UxrV3YxwWtGKS0S+q6jkQbABhnVJx7D8pd+Cf9h7AC+VzRxF+MiKSeQ1XEXCBUCFcN1YujKlSAzwkWCKEmjp0SbGwAGnAkYt13hTIBmrzS1APS8sq4sCCpE9C7rJrIyEo96oLYxbpZxdjLFI3MueltX8MLLf47rizdQJQm0gP0eXEp1GVbG10YQ2PTnXAEkFiVhnP9m50EGWYK4JTCOFDkVEva5kLV3yUjrUh4TmonWIYKoIf5pLklYUaUVnbUB4Fk5+e6nVJr1peu1F53yBZ4VJqnTtiEhX7ZDWpZmfg43Ek1zXd/G9OwQbpVLLoEHAuVEQLMqKS2vrR9uDsfLall1DST7L3fp5A5hwA53gl1eODxee35EY8KlEYGlzIfsv+0sd3UBX+eiKFBBA4TkLhdGigkATNA2wvbqIICTtJGEIQ6MTuMX5x7BZ+cekmv8hzfexJtvvIIjah1ff8TBLx3uYiS9Bai0TpMv5PzrjODWPj9eO7abm+9XXCJRvcLk8X4qfd/zz3HbHm96sQf94u+pY9yVoQ+8zQ36yCWvoV9LUbPjPMcMlpMaRetNF+m6E0l2AZ+hhDyK6YQKFibBWxWHKZj1kEpNnsWuAVTkoeuWUI5G22sg6TbQvZmjcy0DFn0Y1QLcCeQmxnIvxe1OB2tZIdd/0zFoVgXGqgqjjo9mFKLRcpCMKSRTGZoHCwRJC2XRQMHlXmsdZmYN4cE2soMn8O3kAP73Cx288eoOis0CadlD1VOYiEbx1LFHcPjgSXzv6qu4fveqnHPmbLB5oWAHutTuWfG+vTCoGiIQZxVD/70G1jM+ZMY/sd+jwwcaTmA4gfdOYMiMD6+K4QSGE/hUJiDMeB+M10y49M/yhocsaZ1kKwxNDcD3bvz3wK8A7X4XrySl9+t69oD4vQfQDykSDe0ndmzvAeO8Z9MVYiFJHfGGs+rLLzRmwxaOzx3FxsYGrly+gh51mVUl7Dgro5pBgs8+8SSmDs7ijTtXcWljAVngIIgZ5GXgFgbJZokJv4kHHngAU1PTWFhYxvl33sHi6rIQki5TgRnAxjA2ssMSbCbJVLXHlyFR1qvqUEZPpp08HIFk4sEJLAgOSgetDGiuZ5jVPj5nxvHlaw723dpAnOWYcWOMxQ1UCSuhgNSvkJUZnM0MuQZ6no+kitAIYoTTbfF9Zisr2Lw+j6pXIqSUnEr+shSwRym9HweIgkjAOBcERVEg61mwKf5gQhZ5upQ+s3NY2X5wAeMEwGR7KQv3rB+8b3nwPAlwo0TYF7Uv054JQivoIkevyNFBgR1HYTkeQfXc38PKF38Zf5Lsw/fzGJv+CBBy8ZPyRIpdwM9YX+cLOGOiPIE2K5ykco6BZ9KhRRKRoI/+ZzLPlPESCFqgxYqk2HcoTIcqfPQy9k/naLtbONTu4ejoDvK7r+Pihb/CZroA5SvkvoLm8eoIYB2YSMwLOEEBJ1KoyFDmXAQwLCsGqiacKoZDNlx63lMgYJ2YlZuLSppgnM+NwISAi1VUVCe0RkSinReULNsaOXsd2dfq4IewtnLsXJZYZlySzl16wLlUIxjn0oHeafqCc7iBtiGCTKTmMiX0ETFYryxQ0IMsfda2W5w+ZZfPn0nwXmH7xQU09p+HTSO3km9b+SdLKEGv8m4hn7KsISCWajRK+Km+cGRB45dKQsFUVNbEO4/Jk2qz0Anlk20BUehjqpHg4QfO4PFTD6PYKfDSpdfx5u13UG0s4/kpH//oXIQvTm4g2bkDQ5Dv037RofQCuhgXsMs0BaMZlMYlAS9YXsP22vRD3wJy6y2QY7PA3QgmlHe5e2obB/zh7wfGB8IxZVkkgW5W5i8HyyUXz68sEflzqdqwNXsVO+9lplwuUVnAajxWs8XwWL+XaSgGtbG3nac3SCR7QhQb1GuYCPmqwdqNDnorJaI8gVJt9PIE612N1V6KjTLHdlkgL/neSW1CiRnXw5TbQNMLEDcrJBMKyXSB+FCJpN1AaQIoqnpG16BntuAd3IfOzBl8oxrDH72yhOtv0idukJmOvD7bbohHDz6ER44+ie/deQ0XVy7BVT2YborKjVBxycSFiPw+qT/4WhVW3JVQOfmoqmGA2yf2G3T4QMMJDCfwQRMYgvHhtTGcwHACn8oECMa/vfh6nZBtb6QHwTilxXID2gfiA2FDcgNa9+TWWUN17dVAavBuMvDg06+BuIQZScTYJ3Zs7wHj7LHWQFxYVj+NHJRuBV9VaOcOHjxyXADzO5cvYXNjU/49ImAjixgEaCYNPP7sZ7Cquri4fFvquejFbDKfSFeYCyZw+vAJTO/fjwtXruDFn76K7V4PYaMhIC9XhQ3Yish82lA16eylh1iVkhrOQCyiVYZ3SxWY46BwyHBbP3ZIEMT2IDLYpYG32cFzzhR+DydwZDVF7+YCGus9zIYJ4kaMzNEoePNuNIpCYYs9wLMz2Dd5AGONUUSjMaqyh5XX3sLm+ctwuoV4uHncUnPG88H09JB+U/quKRcF8jxH2stsNzNlzJQQE++J3JtVamQsbdyxeJtdD9oLoOT7CWpcYdgpDaY3nt5qke+TrGaYltYwRY68zLBjcmyZDKutBqov/D3M/+Kv4RvxAbyQt9AhGHc0XKcH0s5Mrve1jyIMUYqFgBIICwRFTiwp+Awh4zwDYZ9Zc8beZf5csudawq8cBNrAJ4OuHZTax1hkcHYuwKkDEfL1i7h56S+xtPga1ravoXR2pN+81IGEkJkqsrV3ZQajU2GhpeGeQYdMG6MvWkA4e5lt/ZfUlTEpnCwgr7v+coMt2GUmvnpuMSiwH5mYkEPb3umiJOMuLx0qVLhpqlnC+73jwk5bP69c0ww9I6ikIkDzfHsCqMHgNk/B8yPASaRazPNdjDcbSFwPm50t9LIetHS8V3BZrSbfa6vZaGuwPmbLGO+ljlPKbtlmm9hfS8CFfbZqCFEDEIDzU7qy+8CeM2KSQIYyNNCxVTswlC9yY4yELUzqERzwxnHi4ZM4/uhDyDoFXvzej/HTq2+h46cYVR380oyL//yxFp5rryHpLInUnEoON+jC4YJETdl0Ryo8pGqNknTZ3Ei1nOuxYs4u0ZiRwWtKWgTEzmyr8HY7xu9X/wir+z45GYNgnFkBkqZfg3FK1KXLne+7AkeFAbfhb7webP4Dn0sFVhZS5h/ANQ0B4yZnJWEXIBhnwF/UQkAJe+HCdA06yx2s3N5G0Q0Re5PQRYKNDYO1jQrrnRLbeY6c59BnrR0tPTlGqxIH/AAz/ghCLmT8HqLxHOGMQXTYR2vCl693Ew8Y30Qx1YE7O4et8bP4vzoJ/ugn87h70cBPNTJsyszYYH9u3yk8deLzeHH9Al5fPA+UHaCXwmMVmxvLAuiePNABZnwXjBszrDb7xH6DDh9oOIHhBIZgfHgNDCcwnMDf6gTuYcYFXA+Ix2vp625feO0h3vVT9nteB5iLfqLzhz2IwcCpe+B6fQd2P+P3nsfd7TC/tye9f3MsXBITrrUVdBa+I6Fr9FLHmRF/9+TkFG7dvI6lxUWpAxLvdC3VL3o9HDh8GI88+TgWl5cwf2deZO9NP8DsxBROzx6SOrK3L1/C5Tu3YcJAPNppmgEE3c1Y8Idin/euB79WHViEssvu0AbAx5bU7/qTsnqRZLLDlwAtkvI0NHYMDrojeD45iM/oNuZudbDv0l1MbeQIlEKP3dCNEJ25Saw+MAv19GkER2YRzG/g4NVVuK9fwvL583CXO2hlHtqVh7bxpXqq1FoC6zTT0z3KopnObrvIfcqJiVukwkzau6GZvu0btHwHzZI+Z40s9LGd+Mg4g8oVbzjT3GOCe8+F9lxJw6YnmKXAmkxlFTHoGXm+jaDsYVOlWBibwtLXfhuvPv9VvKgmcaGnsEVWPCZY2EFQKvh5DA2GtsWWCWewGJ9k7QP+edeiVFfxWMQLT6beB9X2PAZSiS0/xewYMDsZoBVsQ+W3odQiSrWK7c4ybt25haXVO0DYtf5iVqDplvQz66IL10RwmEquydsbeI6RJYA2ZJMZauZKdrlHptnxoDwH2qOUXMFnyBjVEu4ojh85h4OH9+Pq/Hlcv3PJVp8RpFGSz8VOv7e6Zmh3X1f9PHMbby5J4S6vIAJp65kQH7kJFaqQgIoe3YL8KxKnjYMjx7B/YgYrvZu4uXoZacY07hBKc83AbYCtNBtMcxflh1OIP5zSfwGLYhKhIoEqCy67LDAXQ4MQ/P1qr5pNJ1QziT2PWEflb8MdLaBb/LkRonQCM8UszjQO4LHjRzF9ag5rWMd3334Rb9y5RSE74qyDuaKD3zjUwO+e9XDKvYUoX4dxmdJvz3tQ0jPfRpV7cOjv4ExpjdAGsobyg7o+XQrmYaR0Kxe/OYG4oYw/KEUJ4tLPvVtRxoOqfd68xmVWPDYbjmj/wk1G/+XP7AYuVOTsSNo/WxUsQO+/5vg4nKG1tPD6rpxCcgrcsgGnaor9oOBCoeLz92yVnxMj6UbQqwq9O9vIl3vi/d/yI6woH8t3FTY7OXbyCr0SKIsKgcNMh5AmCGkdGPVC7HMS7DMREsXqvw4wUcKbKhFMdNGe8hGPR3BGQnijW6imUmzuO4fLB7+Mf329iz/+wetYY1L7ZgEHXSgvYz8BTrYO4+kHnsJyuYWfXHkDO2TGjZLWAIYTyvaI9YD9kZHqr3NM+n/yvzHA7U//4J8P09Q/7C/e4dcNJzCcwEeewJAZ/8gjG37DcALDCXyYCeyCcVs2tsvw3NMT3vejDsgt+2yPdL3WYPz+4KK/FkgPSDvv/9oPAuk/F1jdD+Alqdqmp1MOzdA0AeMuGdAKcW4wMzaJ/bOzWFlexvydO8gy+l/3gD07w5tBjMcefQxj7TauXrmC9dU1nH3oIZw4fhzzN2/h2o1rWN3aRI81b74v3cmEEH4YwQ0p0a52wfiuKF9uyvsVU/aorMrAYiZhTXn7zptPHgdhL9PKWXdGS3JHY6z0sM9t4jASnFENPIw2jsUjiMMAmW+gGx7SJMSNyOBiWGArz3HgTgdP3y5w6NISvBvzaOUOkoqVXfTVWw94qTQKaBT80ZIeb+//LZdJSS3/JGBggB1l0BraVQhchYQgwHGRhz66kY/CYYyZiyZ8JNIdXU+AHetMeCfYcbUka1tWj0ntPbhFD+tViZsH9uPKb/wWfvjYL+LV3hgWSw89SvgDgiCC9gpe3oBGAoVY8gAYQmaB0IdQXBCF17IOhodJxzXZQJEIl/DKDiInQxSQ39+B52xitKUxPR1hdNTHzuYqbl5/C7cX38T25rwAsiieEhCe9zKooiuLFCbSc/dgGOjG8ymAgsCPT1XDV1baX/oOFFPGRb2hUPUKjDQO48nP/BL2H96HN999AW9fegUlNccuO6XrgK8BmfogMOZZsxkFfYk4pd4+PErMJQKbpmIDE3IxQP85B5gh1FxvjODU9Fk8+sA53C3n8fKFF7DZ2YQuHaiyT8zzMQhC+9YUAk6uvWzSOhUM9mfXYFw8wFYyL1Lw+rqycdz8WmvbkJAywyVGCd/vwQlLKK8HP/YRuU1Mh7M4NfmAVGMd3DeL83eu4M07b+Lq5m1skE7WFVq9HTzZDPGfnJ7Bl/dvY7p7AW66Rv4beewicEOEWQP5XQ/pfAq/w+wE9o9reToMsHPZlhBV8BsuvDbApMTKz6CdLir65Sn7Z92bHJftfa9fuT8HjPcD4gY89lSTyKm0dXYMyCQYl1wOnium2xvWmvXP20D+Bi/1IoKjY1GtlCqH0gqhE8BzIugigGJa+kqJclMhyAMo5WG1rHBjq4fbyzvo5nzNhzAMBJTFlK2gi1wPDc9H2ziYUB6mdYAxXstJDjOSwpksEB9WaE37cJsKpuHCH8sQzDrYOvYcXm4+h//1pev4zhtX0Fk3cLd6cJwUJioROj7mgml89uQzqCZifOf1H2F5Z1WWFl4Yo5DsB1ux2Le47P6+6StAxMs/BOMf5nf98GuGExhO4ONNYAjGP978ht89nMBwAh8wAZGpz9s09fcAcPnH+hvv7xEfkFlKK9OAX/LDgPD7n86nAsYlMRvwjSN+aIZG0y8uAW6qQpgbNBwfRw8fxk6ng9t35pGxWsf34IlEs0KiPHiZxnjSwheffg7T4xPC2nRVgTsrizh/5R2sbKzCMPgtikVOLL3a7NCmHFqWFdJaXLtk65H2lau2S+kDr8+AnmaGphE0xuz2JUB2ERkyf1QoVyJdn61CHEpGMNFoImjF8FoxnDjA3fVNXN/ewI2NFcRbJX4jOITf2m5j3/k7wK0lhLlGKOB6T0zbz5IS1ptPjVVl9NH7ofQSU3XsM6gp19B5JtVPoLrZ13Zp4FTIfQ85/fIOG7o9mXPMLmepQzNwAx9BHKEgQ+4okf2G9FLnFYwwygqrgYdLp47i9d/8dXz7xGdwfr2BQiU2eNvfAfwNBIUDLx+BJhBnWJh408mMWzC+12v/QSO2YJbPk0DKVsvZpHVoJZJ1jxV+DmuuKDlP4TkpktCgGRlMNhSmWl0U5R0sLryNhdvXkW1nIuOn9zgvrNcahguCHC7TycUoz6UHe7o9+GWAkEHmcJD7DsrAbmPk2i187Bt/EA89/AWMz4zi5uJruHjlZWxvrUOTvX8fG8i9LHVf6kLJhXhQahaXQN5aBeif5nVlpPedTGwPkVYYcyfwyOwz+NwTX8Cmt4a/eO1buH33utTjlTkrDj0oxS5onmf+HIJpy4YLIO9XHsrGwbK+dvtgw+Rk7jbWvmaL+RhMW+efIVwnsUspzs1zELguGtrFVDSCB4+cxuljpzE6PoGV7jZ++NZP8e7qFWSs2YpiYCfH+M4Wvjw7jv/y4QN4srWExs478HUPynWhwxiB04S7FiG9kmLznTUEqx5aTtMuoEIHJvZheK7CDE6i4IyViPYB4X4H1UgO5ffkVe2bRF49e7Vu9XJtt3+cxzuYjSEvqr05WLpc2gbEWsH/r6QPnK8VPhZ90wGMIiNuF2Ja0/qgUFE5UYbwdUMk92T0S1oy+LwqHy6B+IaHncUC63c18oJKlRhZr8LtzQ7udHrYzEoJBiQQd4PIPhtdgLoXAePGR1MZjCsHE6WDyThEa7QC2j14+wyi4y6SGSD3tqASesldBAdHsXj8eXxz+yj+5V9ewIWbd6E3NdyNbbhBDt2kTcTBrBnB5w4/ifGTB/BXb76Ey4s34SRWYSCxdZxBHeon2Rq1GouLLPl7XeAxZMaHtzjDCQwn8GlPYAjGP+0JDx9/OIG/oxMgGP/z+df2ZK6DqcwCUj7Y7yiS9IHwovdU+nyImQ6C8PcD5B8V2N//HFg9xvtp3vhJi5YoQysJSwtKg0Q7OH7kqADsW7fvoJOlwg6KPFWStF0kyoXfK/D4yQfxxWc/hyCJ8JML5/HSm69hpbeOimx1LdkWh6jHsCfXBkHJfTeDuvb61++ZmdBhNvTM+n77fex2eBGDtnJKfStUPuXdRMJMPvfhF7bfmb7uqGapWbOFMJDAKUVPel7KDXa53cNDnRB/EJ/G524VUK9cQLGxgYauEDFZm4/t2xkJIBtQSZDVDf0IPkPGpK+dINERNjfLeijAsDIqkDVcgpjARUkpOiXqji82AatOoAzfssISMOa5KLi4YKAeg9OcBF5RoehsySzujI7gyjOP44Vf/RV8c/IErq0mcMgAkjANd2C8Nfi5B78YlVArI4FxnKVlZHn53tc69Z4rcvcarsE4k8YZoOYYspKUivOheCz8uQzCcsUTTuY+MAVaVY6phsbkmMJIoweVr2L+1iUsLF7BTm8VquKx9OSxhO0koQ3WUzHJnCynRlCWDIQXOT+VG7nP1H36zR00MIajhz6Hg8efhd90sb1zHtcu/wArK/MoeS54zQwqVmrGsL9c2339EBgS2UpIGoXQ/NkidJdOdS0Bg5GcexddNIzGVDSLzxz5Ep588AvYDrfw4pXv4+3rP0Gnt4YiL6QardIEok1b1UYJt5tZME6vPIE3e69Flt7XGQ/KtPksbZ2c/Hd5fkUtTfcRhCMIggZKqgaqACNOC8fiCTxz/DROHD2ArtPDpdUbeH3hGua7W+i5ucxN8drcLDDbSfFrh0bwe+cmcDZeRtC7As810GS/EcNPG3BuaOQXU+S3FaLtBmJ/RKoHuyZHVxcokcGJ0hqMZ/BnCrSOh2gcCVDEXeiqRCNo1qnq/dpGC7zte1H9ur5HpdGXqO9VqNnzRUWBPe8E2UxTFxWBa/u2DdP7CMXpA9el1JcxTM83LQkQ1KmDLOVjQIIXAxMAOy70kovNJYX5VY27qYM0c9Dp5FjZTrHN12NYB7ztBvDx2s/guwax6yMpXLR0henKx5hxMBZ5iNsK8USJ5lwA/4gDdzRFz1+DafmIptrAgVm8PfkY/rcrMb75yh3cXe0AmwXcrS2p0DMtu3CaUA08PXEGM2eO4tUbF/Du0m14jRBpr2PtF7KMqBUU9bVtF5zMpNjzkw/B+If4ZTv8kuEEhhP4WBMYgvGPNb7hNw8nMJzAB03gK39BZvynFhDWwHA3jGiAtd0DLXs3RoOP2Wfj/iaT7gOGjwq83+9n3Q/GPakGsknvvIkTmyzl4MrAY21P5eHYwcPQxuD2/AK2dzo1Q0XQwp/ginQ1UQ7a8DEzOi7e81sbK9jKewiagUjRKRtm3Zn4HCXXiUFP3i4jLkzOfXVxIscVv/IAGK9ll/1Uaoe6Uz4WQ57YiS3sI7EOa574d6YK115Vni/PE1aeABgE8WmO0PXRzjS+YCbwn6mDOP3aMtT5q1KNxVR4BrRVsY8ioFvYssniSK4qCdWKyRgLi8rj8VCWlbDiMcPIKKsmHFc9lFUGxC7cRiRyfYI+BtUJLygBVXYpwtC0PlhkQFaTidhRYD23pUbe28Gm1rg1dxAbv/k1/OUzz+CP8yaWNxrw6esNDFTQhfE24CkfTjFig63okSUIJ7hjcBl5evlRHyxXt9d1zdrKfT/XKUzHUpK2zrAq+qtzAjiGSkliGRc8XGJohKoLt9yCo7cx0tSYGFMo8lvY7lxEL7+JNL2DorcGU5Q29b2yzCSlw2Vhu6Q9rRCpSuTJPAcZs94o9zcORoJDOPPg1zB55GnkVQqj3sb81e9g4c5l9AotFWO2i8x+DL4O+z5yOUYekwQRWBWAgHHxaVswTFVB5cZwPIrlOwhNienGITxz8tdx4uCzWNVrWEiv4eLtH+PW/JuomEhekU5vWUaWQLIiGGcyvK06A2XmJpbO8t3ciX5gYw2sfJdVZbkNBfRdeAFtEfTUe4jCEbh+G5liqv8Ijo4cwBPTR3B2dhaN0QoX1y7iu+/+GJc270AnDfhxBMPKtZ6LeN3g8HaG3zjaxD95sokT8QqQ3pRrQZsIqkiAlQDm7RTeNQXTiZB1QyiESFGhU2TIixJFmcJ4KUYmQ4zOeqhGu3BncoycbCCY8lCFKSL6zwm+6eEeyCnYrS3clfDXwFIWXZw9FxV9RQq/lx3m2r5fEXjLS53p9oEw3mSJZVnEs8nQPobH8X2hDOGUAXTpo2TYo8N1TwiPPvhtH85qhLU7CpfnM9zY0hQNIM+Yal5BOSECtwGXQYsMUKwUfIc/hyqOAqFx0MgdNLXGviDGRMhzoeA2UrRnKkweacLbBxThNrLGFvR0A97MLPTscfyoOoo/+ukOXn53DdlGB9jO4HV7cJMKplHBeBVGVIBzzcM4dvYM3lm4iQsLN1Gy8YI+CFazMXCR7x39xW8NxPneKa0N9TJ4CMb/Jr95h98znMBwAh9lAkMw/lGmNfza4QSGE/jQE/jKn/9T/NntV+2NfB+QD3w3AdSuX0+Inj0G16b7WqAzCAI+qt/70wDj/ecgHdY8LqZmoBYIgAAAIABJREFUs1qMzKlEEVuw0zQODkxOw/cDLK/excbmFlRJcENESsrWJomHYLiZg5IBVmTYedMdUZ7Lozf28ev5WDu4BZ97IUM1AO0Dw/prrTd8V15g79GFPKz/jfJmYT6pr6/DxqQGzMhTI6Nt6L8tWYHFpOlAfq5fGERMp/Z98cC2coNfHzmG3+1M4sj3ryK5MA/dTdFTuTwG4gCKSwWGeQk5biXbgQESMtvM4yIoiCJsliUKKgtcelIhNVx+Qc18Icy9YpUbq7i8CAEXEjYsvv7sM4b2mokcHyN+hKTFjmLK7kuUVYHbSmPxqceR/+N/jH8/fRDfmM/QS9vid1asoCJk8lOpenJUYlPKpYdZoXIJaizHWE/zg18PIg22kldZQUg6PBlJ+0nvOEFr6QXQPq0H9jx4TNVWCoH2EbsRVFmgLHbguTtoJJuYnkoxOZEj713D6uJb2Fy9g3R7BW6ZSjgawZYqNcoiQEWZOnGySzBOtQBlygaR9jA5fhZzZ78O3TyF1HQwO3obnfnv4tq7r2Gzk6Iglpa+7ve+DuU6qq9BWzNWS9Xr5YOt0SpQObkNnqOzX0hsLhcKTLTm8Pjpr2N24jnc3lgEGl1spRfw9oVvQ5ttYWxNyWR+Aka2FdCy0AFcPh49zgTqDQGMokeRTnHbLy6gknZ1KHjSmW4r6AK+ptgtrtltP4LmyCym9h/F6WMPYMJNoBZXMDsSoOes4YWrL+JK9zpSVp/5iTDHXumKDzxeLXGkk+HrZ5r4T590cThaB/JFOXdGRdBbMYqrgDmfIVhykOY+ljYyrCmFVF7L9KYzRI7gPcXoSIB9BxP4oz2U7W0050I0DzXgjuTwmh17TKIG6HvkbQaAtaoMLoMGJOrinZerli8iVDwXoNWD1wcXbrbKzJhQjo3nkmobQ1AOjSBk6J+LsqNRcv/hhnDCACVT3zMDL/MQpRGc1QSL13NcvJbixiZZf4J7B6Uw4QECnUjLgRgYnAqBz9DAHNp04RYlmhntOgpTUYyJ0Qa8hoLT7GH8gIvJQw04LTZUbEOP5+geGEO2bw7p+Al8Z30c/8vLK7hwcwl6qwunk8GvNJzQhYk9IPAQKwfH/RE8fO4c1ro7+PH5nyEXe3wlyfY2EHRPgSX5JDUrLu+tQzD+oX/XD79wOIHhBD7eBIZg/OPNb/jdwwkMJ/ABE/jqn/13u2B894a+vnfsJ6P3WQnLIPYBeR/nWKnsezp2P+LEB9OgP+K33vPlg8+Df2ftFbWOTKkmGBeGsFYAkKVt0YPaHkW73cbG+haWl1aRZ/T38phcVIEFEsJyayZhU0Jq+50rytDpf/Z9y8q5vHHXIr/m/SI9neJ9pNxSbiprD7MAQPu0BRD1Rzngvd9dcLDTmD/HVhpbWy49tV4FN6hZNfqwS2mGliomtk+x2ovScCf2oVyNdq7wD8dP4nc2x3Dku1fQencFTlagpxUKl4FolGLbhHNK1XmclL8T4jIJPS75/D10ogBLnka4bwajU9PYvj0PdWcJo4VCiwDYMVKt5nk+mn4DAWvDHIWy9uvzPJBNp1KAQCKuPIx4AcIkRtcYpDpDDyUWmk2sffXLuPnLv4pvlBFeXCTzOmal+gynEsVuaZl8MuoVmXUOVMGQ6RUc3k+r/jlBbrvnwgaLCWcsJDIBN5csNvhPc0a1xYFXEX3kVCxQnUC1ALwYXkB2vkDRu4sIW5hsO5gYKeCZFeys38LW6lWkm3dg0i0IemJCPUG5YvY3zynl95yXIxl0zTLA9P6nMHr6t7Bm9kN7GR48eBfVyvdw8Y0fYm0nY76+VOQNqkoGPePWcEDopi0oFCm4nY24k51UnjPKBJ5pIiQY97ehqhwjY0fx8IO/g7GR53F7YQWtkQqNxhLefvvfY3XjkqhMVBHAFL61NZARdzuS8C1KBTUGp2rItWTNz3VAm8QbSsF8XZNmQaGibN6NEMYthNE4kmgahw6fxEMPP4wmQebmBppugcWVK3jxwg+wqJcRTvnwEx85Fds7GZxuCb/rIVkr8bAX4nefnMDXzvYw667CKVftayiPUa6GyN9UMO8YuNsxulmFlW6KDShsV+wHCBA5bcSIEFQavptjYqJCe0bDm8zgz1Zwp12E0xrRVA6HbDIXDRLLX+cQ1DVuYpHf/ehL1MmK12Bcusul60EqzORdikBc8xvZBc/3Hk9yCOjPJynuMryP549MOC+lrBDFjg40CicDFTVUroR5BL0UYvlKiYvv9nBjvUJqQmjtiqqiot1Fh6JgYbUhfeL06JMZ52dUGYwZD00YNFygORbDHTMIpkpMzQVoTYaSYeH6BcyUwdrhCazsO4oVdxb/7wWN/+f1VSytLsHppHBzG2RoAl/CAt2QUvoK41rj0Qcexuy+/fjeyy9hubeJ1FGiOJIqvd1QPGv5kQ2gtCbY30cc95AZ/zi/NYffO5zAcAIfZgJDMP5hpjT8muEEhhP4yBP4yv/33+6CcQsOa5B4n1dcSLQPAuMWOd7Djn/UJ/JpgnE+Nv3QTFG/B4y7LprGxUTSwuTEJLo7Xdy5vYCsm4nflaCGXb5+xPAkBSIVqZJippPjiaS6rAjS2LvrwWHysjDVFYwhILWe0JrQlpHsYu8+BheFa33zXg9tcKHA4ivDVGUWFXm2Q5uA13ha+p0FWBkGYvPWnH3ZZP/tTT674UOG0VUayfoOvt4+hn+iD+HUK0uoLt6W5Pi8LKEpd65ZdoJdIx3K7FL24FcOYobdlQ4yVWHZB5ZHI8x99kkcf/QRLP7kZ1h94TU01nfQLtk1bn350gVtfEliZvhW6mjkBJuRByf05bH51GMy4y5TnB3swGBbp1jJt7B56BC2f/s38aOzj+GbOy7udFrw3TFUTP5mUrbTEBaSjnUtqeIE5GRbyYpTds3R12B8IGn8/uvSMuE1K85E7Lr/m6F/BMisliv60nePNDQXLJQS26UO4QsBU8nwOC+B47LPWcHNSgQ5S7gM4oB94dtoBksIqlvQ2U1s3r2ClaUbyNMUvnS2G2h6xSPCIRdR5mJcRZia+yyCE7+O5WIWlZfj3NxdNHd+jHde+UvcWF5HwYUL/egfUG02CMZ53eyCcV6/vMb9jLFxQBbDK5oIee7jHRR+ibGpkzh15ncQhE9jdXETY20P+6d3cOPGn+LS1R8hB33LjniVJRfBK+F4XfF900sONSn1ZDw2mzput0k0NkjRIDdMxkPojiCKRmAQwPMbGJs4gH37TmJ6+iSiIMHW+jKqrIMD0w24bhc/u/wyLt69gLRdogoUnCyHo1wE2oXfLYCtEu2tAo81GvhHT0/hV870MK4WUZWrcq69ogVntYHqTQ1zyUe+FWFzh0FmGbqewYYqkGnaK1rwch9hUSIKCrRHFaYOOBiZA5xZBT2m4M0YxPvI9Gu4rHLjtqz/Qv8gMC7ofACM8w3CY/TjfWBctj8+KkW/OM9XQyTpReZCs1WgW6DcztHUIcIohNdg6BwD7DJht7mIdHo+qs02Ni4rXHq7hyvLGl1aPRimKOcsZH8AXOMi5PtVWSBLd4AqRdxwMBL62OdHGGX7gcnhNAA9phEfqDBzLEbU5vudB2b/ldMuVo5M4Ob0HK7stPBvf7iKP39nAybfhJvmUhfo+D4Kqnf8RLIsqIwI022cPngcX3juF/D6W2/j5QtvIvUtg85fSBTmy0dflTUE4x/11+vw64cTGE7gE5jAEIx/AkMcPsRwAsMJvHcCv0YwfutVGzY2IHUlWGLIltzk91234ruu/de7YNIGkN3Pjt/PlH+QH/x+ifre1/XZzD3m+MOdv/tk0BlbnCsUZBzZ2d1nxsmq+C7GdISm9nBg9gC6pcKN5QX00h7YTxbkkJAyubeu/8fKca3E1oJJ+mw9VA0Pha9Q1u3LcgNJZEoGlTeP/ChtjzgZShsobeXyxCiS+K5tBZvI3OvAq5yBVPx68UjaQmxbgcYHMvXXOxI6pV2fxtsaiNOfzAWBEUZ1olPgt4tJ/BfdWex/dwvZjVUkuQulKqRZKp3WTA5nkrSOKW13JAQqJGguNbzCE4ByLdS4faqNA//gaRx/8gFUlxaw+icvoHrlMia7rChz0QsdaFNhDBGm3ASR0lAmx2ZSYasZwfUi8epHTiX92oHrs0gNW4HBUmxQRjniJ8/hta/8Q/yr+AjOrxvk9EYHTXheEy4l1YUruV86NCh8dnbb83L/dfbXpqk7NlOAywyeAwJUes15/ErkyvT6k1GmZJaUJKXIPEF1GrbxheF3XZ4XnlIXlfJQKS5OXPiqi7DqIA40WmGOVtRD5K1D5/PoduaRsbt77Tp6OkNJLzz3OlxQOAkm/TYmD38eKyPP43o2iThwcG7iFg46L+PK+R/gxu0MvcpH7m7XNdZWsSHMOF+74v+3bC2Pz2EfOIMGuZjia4HSaLcLp8oRFeOI0hFbpxasI23kCGYOYebYf4zY/yWoZY2xoMLcsS7upt/FKz/7JsqsA7dqI0v5PrENz2OKvLLBdEhQmVhAue8mcD12cndg3G04QS6LMfrUg5L1Yk004jkc3n8Ox46cwcTsYey4bVxbNdhc3sS06eLgjIvKmRfP+tWNC8gYAkYWv1AItYtGMAonrbCztQBdbKHdq/BUo4Xfe34fvnT8LhrqBrzeBjwTwiliYDmCvjiCzrVRdO8GKDZ2kK13RS6fGgc9TZ6bbDQZ4wqx20Mz6WJ0f4n2CQBzCmqfgTcJNMbt4q6PFwcqKCyYFGaX6gHJSbfvJmxJqCK7EKEygRUF7DGnVF2THa9DFMliqxCF0vIeXaxqmFsNxEtj8O8a5J0eMs9HNN5CfCCBM15AJTsIWhrM46syHusYtm9qLF8usTZfoJs76FUGPfGzhKJGYEGhMgqadpPeDpKyxEyzidmxUbTYfMCgwUSj19pGOtVFciREeyqmox2RC4SjLZT7Y2ztH8PNqQfxjfMa3/jRddxYWEalt22GBmXwrE5j3VplMwoqKnzMDg7Fo3j20SeQTIzi2z/6ITbTDoqAiQaGogE5dkmaZ3gdQwajwFqFanvVkBn/cL8dh181nMBwAn/zCQzB+N98dsPvHE5gOIGfM4Gv1mB8N2Cp7/+mjLgG43usRD8IbSASawDA25vR/k3pvSD6rwPj/af48UPc7gXjQUkmrhIfM8G4NV7W8WguMKZCNEoXxw8flX7wSwt3sJWncOmJLgzYM74bsWRYU8UbZuu9dXwPiZ/Inz0nR+koxHEEp6yg+b0uZc9kVysB1ATilI4TiCgyaCLBFApXwJJ87naM81mTlSVAYyp7rccUpN73NFsgyZt88cKL95l8Lg3a1vdd6Z4Ens06MX6t2oevrTZx6PUVjK7kaBgPPo81y1F2c/EwFzAoAxdRu4HAJ29lve//P3tvGizZfZ73/c5+ervrzJ0VmAUzGACDjSBAAiAIgpRFkRRJSXZpsSXZsmS79CmViqvspGInVSlnUapSlXxJHFUqimNJTmTLiixTJMVNEikKO0hss+/73P32evbU856+gwEIgDAhyoTYPbg1mLndfU+/53/O/J/3fRbFwHXTjBMth7WP3MfMT32clVbMroHPvhNLjP71l2m8cJQoG9LzC7KGppwhnaBJo3Ip8iGJW5CF0ooqv1kuzgXt1CXOA8O21z2Hk3JjvmM30088xlcPfYDfGLU42ssNjDtBjOvEpg8nc3Fzlyosyf3XJsPfCxg3Y7mbwLii6XSOBMhfq7vA0jg72/CUppb1VNwyw00zLNqCfLVEKxaLwtd3UVJZKTOqYkDkDmnFKa0owXdHdOKThN4xFrvXWdy4TtLv4QxzWnnIvi23sm3/pzhZ3suJVQcF5909dZG9rWOcOv11Xj1znkEm2n5GOY6Ms8/iSRoh8Fpfg2aaZ+zp+tqwz+a7dYSXl1DKqCttECcxfp6SOxsMQgi3HqC16zOUPEzQDdkSeey+pUe/eJKXj/whyWCVwJPWvyIZbVCWQzMV09TVVUydDNyku/cl79DarM3iZFQmerXvNGlN7WLbLfewf+897NpxyLKyL17qcuZKxtKwzWyz4O7tXZxqmaMnv8Gpq8+TRAPcjvLABTaL2jU886n6BflwmSrbYDZx+dDsDH/v0a08sfc6wegMzmADN49hFFJe9siONumfbjFc86i6CVk3QQSYfunQy0vySgaEAU1d5+6I0F+ntTWhuTfH25cT3Rbhb3Hw4zEotHKPHe7rjs3rwHhNixlnvpumPrLGj9gcyqKX5t4RKLc8eulSZPYXUQ0iisQj2yjpnksZnYmIl+ZoDAJIeqTVgKoF7hYXZ0uGvyWnMRfiNyLLcixWYvoXS/pXXLKNgFHisdQfca3bp5/L/0LXqho1pfk/hEoJcEq2NGO2tJs0QzV3UnOULzoJxVxBuN3FaemYhzTDmMbcPOm2razt28+LwTZ+/asn+PJzl+gOMpy8e0Pio4i2yhGQVuNQUWpKhhgS91Juv2UvH3z8MY6eO8tTLzzHQF4CZpo+bgyPmUVmlBkGtn4nYHyyvZlUYFKBv6wKTMD4X1alJz9nUoEfsgqIpv7Fi8+9qebUJmybEcCbpmLj6K3aoXnTIeo1EH5z+TY15/XT3ka3e9OL3unz3vo0vR6My01dW2WZlEnLbdBXWsmqNDr5TOHTyRzuPXiXTbi/feoEi8O+GN7otXIVUwyaacTznLwsaj1yGNh0xqa6LqQCHKFHkJe0hhV7p7aypTHNSm+d073rrJEaSAoFkjyBcZFyHZROlileSPTZyjHAXu/pa5Cu5xVyBn8dGB/Hbxlroc6NltGUjlEmYJq81xFlOlCBwILpIuDReCef7s1y37PLbDu5TJTLt7pP1e3hrlU0yhZeo8UwKElalRljhTjm9J2lIy5kAy4fvo3yb/8sJ2+/i29e3mBXEfHZ5jy3fPMF8j/4HNGVM1ANrFkRKmrM9MRyYHZpWhy5g9PwyNoFSTzCHfaJBhUtWqwXIa/OzVN9/EMkH3uMf+XM8cV+SM8LSI3Kq428b1Fj5KqV2A1iBNQA5s3WzjuZjFs7wxjc46xoweoxaK111eP8a3MeF0jST6vBuHT0Y3v7WjM8no7b90pl1dcmU3Y6qgLP3KpzfFcO+QUtd4VWc42ikZGW69DdwFsdEQ989u44QLx7Py91Ey5tpLSKnNu8Lvun1jh39RleOPEso+HQegQyJbQJ/7i5o0mnEgI0BVf0no5b03tX2ndHzRuhHOkJSpxihFcUNERVLguKKqHvdgjm7mF632fJvfvIlgrmI5/dOwfgfIuTJ75If+Oi1X2UZySl4vdULY9A76NGRKb1l5H5BYmaE2JJxG2mGlMsTG1j1/weprbuph/NsZTMsZZuYWO9pOovExQXmZvqsW9Xgypd4sjRp7i8dIw8GpBFBZkYJcrRlhlZ6lIOSpy+ajDESTfYUXh88tad/J0PdLh/y2nC0SX80Ygqa1MOAvKLkLwaMTjtk3ZznGFBMchJ0or1rGCjUBPMJ/RDpqIGUZVBuUZnIaOxJ8E/kNE53CCc21wbYxr1d9yYxve9sT78hg7IaOoC44ouExhPKYuBnSNdPFmqG0FIUExRXW+SLnoklwpGF3KcpQ7xaKaONiw2KJ0uVavCW3Dwtuf4CyXebGD3KKNaDEOqJSiWHKqeR5r4XFtNOHtljcVuRlpFeLo/Sq9eJsRuzmzDZ+tUk9m2NPwZRSOhaqW4TQe/7ePPlKTRGrnTp9NsESzspbdwiKs77+Zr6wX/x5ef5NsnlyjTADcd2v3WEhqkGVfMpK4rsXiMHTMiGuZMxU0e+9hH6czO8iff+DoXlq5RRr55ZoipVaiZFPr2e80SGmvGHWeiGf8h27dMPu6kAv8xKjAB4/8xqj75mZMK/BBU4JN/9E/5wsXnvvOTbk7VNgc5b6YX/w+ozzudjL8xmuw/HJy/HozX9PJ6oyzzIE3oNl3jRX2cKn2mC5+H777fTIyeevVlLnYFnataPyxjtFT50MqJFsTRmNizLFyvEdmkPMsS3HaDQMLJxQ0ORnP8zCMf4/C2vbxw4QSfe/UpjqxfJpNLsZKENbgWWDV6tmsTeWlZ9WvTeHnzz5rC3wDjN9W7dvvWplRcXcVvie4uSrJwosC4csk12a2Pv10GHAhn+WSxlY+/OmDXU6dpJSnEBXl/hD9SDFUbJ2ji+BVDTdumHGbDkGq1z5rosNt3wU9+hhOf+QS/nhV8bT2jsZ7xKSfm54uKe198nurpr9E7+zJVfx1/pNCzmLTZxNd0cZATDwq82COfhaypjf/AIuPoB1wZRly4+0HWfvrTvHrnbXyuH/PyIGLoyMhJ1P6x67mZ2Ql41RRyfca3enx3MD5+5aa3mTk312D8hsueTTMF+K2tM36BaOqbX7VJoOmhzVdqrNkXCwKBVIWLezV9vFYa1O8jeYIxLzLSpiLBurSSEQtlzHw4z9TUVjbcjONrF1lLejSKktvjBoe3Nbi28gLPHvkig+GqNYQoKjMMNKdtCwLQpFPTcVGCxZaQNjy1uLZS7A5ZdUkv7AV4VYJXdIn1e5bIC5AyupXp7U/Quu0TLDu7GC2nzIYBW6Y2iIOTLF79M5YXj1JUS+TBBqPCNc23DANkPhdlDs28zsvOvYh4Zhdztxxi6659tFpzxLSY8mdZ6bZ58ZLLct5gQMtc3FvFZXYER7h19jxR3OPY+bNcvHwSv11RNipSMUVyDw3inSKoKd9D6aO19BO8pMvOvOSn79jD3/lgmwPxq/ijq7ipGmrTlH2f6jKUx5qMzsFovQvDkqxf0BvlrGY5Pbmoex5x3GAm6uBnKXmywuxOh+aBHO/AgPZdHt60/APebP2Nu5abIh9Ngk0CUTvJ15rx2MB4qUadvAjkxCajvdKjzEIqGnj5FqrL8wyPj+ge71MtljSKadzcp99dYjBcovRKWgsNpvY1aNzq4GzJKZsyrZRMRiZuPu7Qg7WKaiUl6cLSasW5S32ur4oI3rJGkhp3riQL8gvo+CzMd8xF3m8klDMZRSfDD8QGivCaBUl7nTLu0Y5jkun9dHd9mG+H+/l/j53iCy++wOLSkLzroY6jtQ3H5oG6h9ZRe7p+CsIsYSqW8z7MLGzh4Ycfobu2wZPPPsN6PsSJAgPgmajyMsqUGaSiz+waVYKEOwHj/wH/Fk+eOqnApALfWwUmYPx7q9vkVZMKTCrwXSpwA4y/wbBt82Vj5aL9cTPi7Mb33uI1NwNom2C8yePGc24I0usnbQKWzZfcANPv+Ey+AYxrT2zAWtDKqSnFY6q66OoNL6BVenzwrvvMPVxg/FJf06Z66h+kFU6izb9cs0vLYXYDZV37VIFrkVaC6EHcoFH47KLJJw7cz8889AT7pxc40r3Gv3juK3zhxDOsMCCvlEcuinoN9hGY3gRvY6Mig4HjybjlFhvQq+N9zDBcX3qtMKBpg8dgvNC01dzczNnd/J8kXc+hgc906fFo2uLnlhrc//Ii8dVFnP4aoSbynXlW3IBuktNJYXaU0YkDgtzjai/h2HSH8tOfZv0nf4Lfn57mDzeGLDltqqRkW3+d+5NV7h9c5o7hZbZdOUPjW68wdeIyM93UDli1mq4ipgtlUkPfT8jDhNQfkrebrActrm7ZzcqnfopXHn+Uz+cpLy85pMNZA3jGb7BJ/6ZT9aZ84A0L6A3r5B2B8TF7+LU48jEQ3/x7A+NvAFzjNzb6tUC3SQ5EVa/dyjURt/U81v7XMpDxe4yn0pIxKL+9KjKyqA9eF2/Ys+zlTjhL4bUY5gEDF5KgS5B02QHsnXIZ9l7m0uU/xS+HTAUzFk1VpMo4V/53ZbTjzVz7oswZpRtko3Uq80PIwQtx4ha555IWPXx3g4YrMJ7WsWLtg8zv+mt0dj3GatpibamHX2R0wh57dqS0wqtcu/QS103vPqCfq6kU47ktpr0mW8Mm836EH+5iGO4ja8zAlh3krSnW+glLi+sMNzJGVZtRMG9MgzAtmXMTZp2rzDXPEvgnuXD9RS4tn8cLS5MkSFtv+WvSW48cA6WKIqySCgTG84S4GLCHil+4by+/9Mg026sXoHcBJ6kos2mKYYS3GOKcaDM6V5Ksr8OgIuuXbAwz1vKCvlOR+y5hIPOyNo6aFKMV5nf7TB0qcQ/2aRwCt5Pi3WD9bALw+syPF4L5QlRjMF67yOu/APFEqlJrR8nmKZ4nSY36NDGoaTCKKdYCikst+icLuif7JMtiuoSkacHGxlXSZB0vDOlsazO7p2HGauX0iKKVE7SaRGELPwuJyoBg5FBupCTrFWuLFZcuJayuyNjfMxlFGJQ0Ype4VdGecpmebdBu+7gC43MpZaswtktMqG4L6XQPFO3m+Qw7B+nv+wRfXmvzz7/+dV68eJxyVJFveOSp9OGbtzmxksYME6Ogm9CDdhDbmh2kIz74voe49+CdPPnM0zx37GWCqQau3PTN9q9mfFjChVIqzBdhAsbf8T+PkydOKjCpwPdcgQkY/55LN3nhpAKTCrxdBSxn/NJz4ynDTc+8iVZ+87T6rf7/Bnh+Ix395gHjm1CJN6WVm9vXTWdxmyBqX3rz/vYdnco3gHFhJU1Rc+kh6ym5pYjrBxcVURgaPfe+2w6ZmdJLp0+ylAzMJIi8xEtLHE3EbQMoZqWovQJbcvUuwHNpxE0D7LNFyE/c+yF+9qGPcsf0NuK8ZDWA3znxJP/yxS9zon9VpF17vd6uHGW4hTSjtc67nsaOmxJjyrQm3gKiNfaui1lToccSAqOl19N+m4yPJ2/muK6Nqqj5oq+XJe3SYf8APtZt8CNrMdsvrRNfvko8SMT6phdJf1wxtVEwP3II3YBe0eDy9ALnH3w/Kz/ySb61ex+f7w846wc4jRZx1MJZX2Fq6RIH6HJH0OcBL+PhrGTbmSvw7RfoXzzFaNSj5UW03TajpKRfZnixj99pMoynGG7dRv7AA5x638P8/tQ0X0n7LA4cSNue7SGXAAAgAElEQVRQKt/7tTi4TRMsk0GoqfE26+IdgfHXOj9vv8I21/brztNNL3ktimC8RjS9rx3adQ7VmLLrx87/uK0iZ2vHw5+Sl1YOowFlPzG37FIGV2WA34pxpyoYdom6XVrlkMBZInKuM98umGk3aDWbBJ5/QxduRleOwyApWB8M2eitMlpfptrYIEhSwjAkmuoQdDp4QUEY9JmKPDqBJrIBw3KOobOXteEcl64N7D00Pe2EKQd2Ndi54DDoXWS9r8msy1CTcbdFHE4zHbSYdgJalUNv1ObsRptrw5QVBzZ8GOaZUt1QYFYQty2vvBgUBIMRC36fO3YkNMOTnDrzZS6vnqZsCHz2GeZ9qrBuPgnouWWEKzf3UWbacfryQMvoBAWH2xG/9MAefvb+kPbwGareaZxMQG4G0hb+9Zj85Zj+6YJko0/VqyhHqhf0qoqBW5G5FZ7r0/FbBKVy5FeZ2lHRPpgT3jGkfZeP287Mzb529dNvdXPGrlNr1CimTN9TZ0zNpE2HRsk35H9QkWU9smqEFzr4boRXTMFwluy6x9rZdbrnRzjLbZJrFctLXdb7BWnu4lclLb+iFXj4TQ+nk+JMDwnmUqJ5l+mtM7Rmpq3h5xQOoajySUm6VtG9DmtXKgaKX1/PGI365sA+PRfTmo+JZj2ijk8QK4owoWhmuI2CyPMIRTMPE4ZTI6qOS9jYhrPrIZZ3PMxvHbnCP/+qztt13EFO1ZUUJ7Z7m8za7N5pDBI5z1cEgU8YyCE+Ie60TF6zNZrirz30KFme8+Unv87l9UXi6SljIg2zEfk4MlJMJjXBKt+fTMbf0b+NkydNKjCpwLupwASMv5vqTV47qcCkAm9ZgU0w/l3p4WZSNQaKY7qtbT7fDgltIuzxc95U03vTYLPWSm9OsccxxJt723d8Dt9IU6814n5ea2qNIj6eektnLfp00/G5c/d+8jzj6MXzrGciqbsGwo2iLu2tOWOZG5Zpi12JyrOCuNGg4cVE/Yr7t+znV574LB+57R6mLDoqZ8Ot+MrVY/yLI1/l6xdfZD3pmq5bYLocldTpZGMdpUWvvRMw/hogN+aBGgdypxZ1XWB83GiQQZxMmcx12ndpVA5RN2VhveIj3g4+Ge3h3nMVzVcukly+ALkAs0d74JKPfDaaTS7fsZczD93N0Yce4Mkdt/B8FrFY+BZnFMnQbjTCEXW13SRJ18i619hfpXyi2eZDRGw9d5ryzDGy1euQK//bJ6tCgniK6e0LTO/dQ89vser6rM7P88004gvdjHPTIUUrhkT6cFsYN4Dm5pozV/s3ieJ7PTPjuy2czW7Rawtx8yzYe4/ZCFroN6bdY3qscS7EcrCzpqaKgKLMrjan4rWOvbKp+Xhybl4LtpBwBZJcgV9F4Q2hTOTjXgM3J8T1m/V7ebW0Qbnwbq9PVaR4YUXoFRSOT+ZFeGP5RVnUqQiiqQuQy4RPmDDLR7hpQjvJmSpKmo2QeK5FFMd4RYJTDWgHmsi37HOsDisurLicX/dYq3yclocbu5TJADft0pRzujuwo81pklUBuLVzul94+Kkc+HPcoiIvK4Zy+5dLvxo+YggoN1vrIHfxsoygkdBoLNIKT7Nj6jrDleOcO/kqqWKl2w1GvXWGow1r4FiygNaEAHlfmnefbKRGhkz9UmbCkkd2zPMrD+3mx/aNiNafphydwVPaetmmygTG22Qvtdg4WtJd6lJtFFQjjySXO73HyK8YlbWreSdq0RC9pFwj2jIi3p/QOFwydU9sk3G3UK56ba5RY/KxfGHT+lFg3DTjGg+P2RE2KY/M2CzPu2ReYvKX0G3hD6cprrYYnC5ZO9djcDmlWIvpbeRc662zogZh1aLjNZkyczmtj4Kk6hNMJWy51Wd+d4O2QHVbDB5F/Ukm4ZOPCsqNinzVZ3jVoVh3qIYlw0EP1y9pzcZEWyK8WZ+q5eB4EtLk5E5GFDrEQUXpJub3kM04VNNzhPMP0tj7YU7HO/j1Z57mN7/xNTZ6Cc5KSqX4NS+0xqAZImrpezL0q1k80qq7fkhW5PhTLTw1+VYHvG/PQQ7feRcXVq7x9RefZVRkuK2YVE3QzXuBNbTkczcB49/tLjf5/qQCkwq8+wpMwPi7r+HkHSYVmFTgTSrwyS/913xRk/E3PN4MON/slL4Jgt4OjNcmb29ONL/x/gbstYkdTzg3wfg4e9simL4b4H/dsb8BjJeVOUlHRe1ULkf1QgCn9v4ygN7yQw7t3stolHD8wjlWR0PbUCsySSNsRehI422THdfBr1x7v6jUZCcyTeTeaCt/65FP8FN3f5itbkRgm06Zfju8Wq7x22f/jN/99le5sHjBprkaAbk6Jr2xNQjqKK3vDsY16d6cjBt3wFjumk6ant3qV1kjQV++MrcbDnngQKKMdOUFx9zj7eBXb32c+8o9FKcW8Rcv4ibLtD05zDdYXi+50mizce9eTt62jW+02jybxfSrWdOypnlCTkIooDGS03mLPIhIy5Qw2WBhY4Vbul32uBX7Io9bA4dm7NKjZH1YMKp88mYDp9OkDNssAadHQ84OYxarWfqRNuk6DTlZldWwZuwGvtkE2gTjb9VIsjW26XXwFlf/DTmALei6+uZjP14bMsNTi+M7wbjeWmtbqFBrtzZzq00Nx7F1tm7H3aQxGLcfYDQHH8eLcCR3kHNALtfp1Ci4xnRwRWPW99RBKsywLnJ8i0pLvSF5S5NvHzRZF7AzwDc2UjRjP7m5KdrOG7tO1w2p5jAlGvRxykSSZVujZT4yAzEvV7yenKtFRgjpVg0GaQev0YZ27exPnkKa4BmtOjWDuMKNahq2dBGiWFiEn0vkSpPukjq5+R44+kjKgS8K/CIiKNRsyQ0kx/E6jegUC/PnyLNXuHTpNL1EFHTlmHfxvZIiG1C6yqp2KHJR0wvcgYvTr0vkFTFenjEdFPzowd38g4f38Mj8dVj+JmRncJ2UUarrtU1jdQ6OzbNxpGLx/CrZWkY19MhyjywILVFgWCQ2ue5EDVphheusEsz1iPclNA87TN3TxJuSDl/1G8tGxpn1NeocNzDt3Ggxy+xv7DtgBn+RsW+qokcZFZRa804LVtqMTnh0j5WU1yLK5RaLl7osdtdYdjdIGgGhN0MjD4gKHZfWHuTFkM487Ltzmm17YtxI1+gGYTwkmJqm8AOS7sgYBGG3RXoF0pXcjCo1YfYjh7AT4M54FFOOxcflbmEpD4qQi0XbD1Nyr8uolcGWGGd+H86Wj+Nsez8vFwG/8a0/4d88+Q26a4WBcX+YkHsluePafdf6EWqweNLO59borBTN1mmTB/KGKGgmsEDE++69n10H9/GNl57jlZPHGQnAx2pS+RRZZkwnTcczh8lkfLK7mVRgUoHvewUmYPz7XuLJD5hU4IezAp/6ssD48zc+/HdEQ70JXf3tqOrf8Xphk0J2UfU21Ey4bHqrzXO9h60NfcZuxJruui6+poy5Jn+bruD1Id78/ptg/zWt79j4+kY8WA2YCpsO17niBo8Kh1gZ4klBJ3HpeBE7d+6km404tXiFgVuSKXNXXHLlAOtLjQWZBgUCUR5Vb8Rc1CJyHXNP/+n3fYy//fCnuW16B77FEmkSKvMqh66Tc6K7yO8deYp/88o3OZMsUfiFgRrRRkVT96SDVWVkxKYGxZgKLYqrXN/rvGKBvlpr7pTSibsUwmKbOeYGCkWLldlcbhN8048rmkju71Kqjlym2MLOnR8kXng/jUGL+dyjkw+Zq4bcuWOr0UVfurbMqUHBuakpzmQ53cTBaU6TeyFFktLKMppJgp83KEQ9d31SJ7BJrRmHeVAoNL1Yxy26eG5u7vNF2CBTOrHOs6P/80w/q/5EmTs4aWXU40q0ZxmpaZGYw/R79GFLblPnrsWuZtHYiE7n2QuUpIwjMF4kNi301YASupSswm+SZhAWAkMCHgUj5VB7ilSTs7To7PXa2fQKuzkBwVO0WKUrTHR436jrhZneScufmmGYLkyv9PGKwJo1WkWFzP/UwIlq87oy01PF9nBNI+3JlK5MLFbNGAN6b+mgHb9mjlh2e0nhpxSxmkJ635Q8y6iyJkHWJC4KmiREzgale5XO1hXc+AIXrz7DYO2S6dedymNkGdu1JEQ56U6SUw4SnDTHyTzcUT1dF9oP04idVPyNDyzwy49v4bbiBOXy8xTuKrmaAnlAkHWIlufJT8zQP1IyuDRguBEw2BAYl4hZevGMYTGyn9uOIlyvIClXaW7LmD3k0LmzZPqgRxULiGe4kghYnvim38C4CWONlxt3v/Fa0DpQ88K367Qo+tYw82I1CmKcax04M83omE/vTMnGtZxLqyusVRmjlsso0Fnz8fKYKA+JcodQqehFSuBmbLulxa13TeFOd8n8FYLpksZMwDAbUKQOzWoGrxsxWhxS9HIi68qUeJGL1/KpGg5JIN18JoU2YZWb8V/otAiaEWl0jWzriGF7J/H2j8GWj3ApW+DPB8v821Nf5St//k2C9RZuL6dK1SlR79FRGqGZuyvfXpIH33NxI48sNnRu7CPf92n4IXHhsGNmnnvuOEyjM8MLzz3H6Ytn6YsN0g6MCUCWWXpAbgZuj/G5X/kftcrr++SmbECMkfforWNy2JMKTCrwg1WBCRj/wTofk6OZVOCvTAVuBuNvTiN/zYDtzTLEb4DGt4gu0xRMbs9VkhGHEa1Om7Xuhk1EQhn/jIY2EdYEz0CugINAr5zP9ec3+ma9oTlgOEAQ9HWTdVGD6+mmpo5eHEAjNHqswG1cehZnFiYF4ahk55YFdt5yK1fWVnj14hnWsqEBQU8AwiZXNfXX6ODSjJcVYVaZC3ijqLhjfhe/8Nin+fjBD7LgdTQjHSMjva407emKk/HttUv8/qtP8cWjz3Cpv1i7nttUqp7mG6V5PP29EQtneuO3AeNjozZNgNV4MAZ+oRznAqWcl7I88iq8ODRH72gQcbB5Jwvzj3A93MuVLMALAmK/Isg3mI0xHf3yoGQtCxn5LfpKdSpc3LBFLmdzpWu7DkGVmzmcaNeZ4rIqV+TrOt9ctHnlWNtUd4QjwGIgPa4zhmWOZ5RdNVzk7l1no3u5S6CfpXG/55F4Kamyu96rD31+wVtPMKHWuNd64poFIWK7VykrOydQA6cqzKgq83zKIKhp7InOTU4oVgclic6v51uMmHkFyAhrPIy3ntbNcYR6hepcCSwLjMthXWBcVlhyeq+j2lxlWpcC0mMwrum4oqA9TUbl0i6GtZ7jWWPNk+5XcVwWqacp/fjLEgH0mSQLKUk9GNmxisZeWiOgUJSWTOKKhBYbxMUK7cY627cOWO2+wqkLzzEardVxfWrVqZk2NjG0zyfpyDDFSTLEY/czMQYy8twlSkIOtRr8wkdu4WfeF7K9/xJsvELpd0W2pigE2NsEy3Okx9r0jpYkVxMGay7ryxWjUYEXOfgtl0IB8UDD10g/ZZgv48+OmL3DYfawR+eASxUP6kiwTTBup3c8/q07jeb2XrMn6vuCTNvkmK7Ghu5HRTmkjJSdHeIkTdylabzzcxRnIrpnC66d63J1ZY0NCkZNn4FYAq5PJM19FuCqoZelBppjUc2nKzrbSjoLOTO7PKKtFVHTIStH5GmFn7UIZA7XK8h6coMPcQ0Igxu5lEHJyMtJ3MKapdKmu1VG4Mb4sU/aWSXb4TCY3kOw8Dj59Ic5chWe3ljic+e/wVMvv4S7HsHaELIBvrTdjpgVVQ3GjSVSWNRjEAcUSlfQ2pf2vRHTCJV3XxJWLrds3cEDd9xH6Ll89Y+/yomrFyibHjQ8gmaT0UiufQE/dvujfO5Xfs2uA61vrUG73m6SV71XbyGT455UYFKBH4wKTMD4D8Z5mBzFpAJ/5SrwZjT1t4oTezMw/saCvPG1eo2flURJya7Zrey7bR/9LOX0+XMsryyTuhV+HNnEXHFcmo5YDI5XT4uLJDMwvPnYfP/vaAJsbrrG9HbLtHUcwkZgoDDTJFZma25INCyINhLaucOOLds4fM/dtOdneeHEUZ459iqr/W7tRJ0pLqymhGs6rYxbO7o0Y8qNaBUuO90GH7/vYX76A5/k0MxuYpuiSxcr9FLhZaKGjyfkHjy/cobffvqP+NKxZ1nMexSBgKtrIHzTJO51n83EwjXCetPJuP5ek04d73hybpxdgXEBZFHrq3rjK+A0U27hoe0/SmvqYb49aHM+miZrdyx2yMn7uMXQIuAqNyL32jipizcqCEWrrzzTbErGXRoPX7nBapwo6FqTuZJALAiLSvaMFZD5mnq7uJrmGmU7oBQQUUNDUNwdkXlpvWmuHDRM15d09PpMiVeQW6zYe/ShCbEaS67M8cYTXjtXtT+CFcvRVDwjkmGYaqI4MEezzsBqrvx55YBraq4Yt9yAhjvWiddTxrd6aM2Y34FFaWn9bk5va0BkvwTEBMZFnVcDRyoKnWNzu5YmOrHXelV9PJp815BdnRg1kWqzuM2oKTVY5JegVlCJT07DjOgKsdhFMTddhVgRa0T5ZXa2h9y2I2Tt6ou8fOTrDMsNc9/XZa/P7IgOb/r82vTB1TWVaOoq47YKLxG9viDPHRppyEMLc/zyj+zlUwcHzKw+hzM4R+ENyBw1DzyCfIpgeZbsRJPB8ZLkSk5/BTZWCrIU/NjFUYSa7BbTnEBNLE1vw4RgLqFzW8HMHS6tfYqAU+76TZPxmuJTA/JNMG7c7HFz0DwEaoBey3MK02WLhVDKHXwQ41zv4FzoUF5oMrzssnR5wPXlLhtpwSB0jWlTiNrttfDyAEYlJEOTzTQDF98f4TW6zO2C3XfMEm2riGKd75RSjYxULIgGTu6SjtTo8PF0H/bUFNQsXJGEhdHKHVfcFTUDU1vDTuSSzY7obgtJdx7GWfgw10Z3cOR0j2NJl69cfpYXTx2jWnfJV3qWIR7I6V/qBWuN1skEkncomcKLfMpQ9ymgFeNEYQ3SXa17aFcB92/bz4OH72Hp6jX+/PlnuDpcoxuUDN0cJw7tEvqR2x/hc788AePv0bvk5LAnFXhPVGACxt8Tp2lykJMKvPcqcMNN/R0c+ncD468zzhpPsLWBU950Z1hx1669PPTgQ2ZU9OqZk5w4d4bVUd903JXvmSY1VQ6ymVbVTsRyQDZ08CaP2k3blNI3aN31VrjOFPdEfTQadz2odjV8SQrao4o9jVnu23OQztY51tMhxy+c5eil86xXuW0aq6ywiZMxpF1RppUvLiBZUCUpc26DmcrnQ7sO8tc/+DEe2XM/c27bpukCN6l0zo5Ta9UtAzozML/mZvzh0Sf5jSf/kKevn2IQya3YvzEV35yM63PUmugxcHsLMG7NC/OGqjOMbadfqAEgkyQ5GNeyAFF+46Ji/8K93Lb3M2w4h3lp1WPRnaZ0Ghb7JEZypGmYnKR9n9Svp+DS1scCRiYbqEi9GmibPFZ0e1eO0qlNOsN8rEF1PHteFge1o7u5Z9dCejlpayIoLWrl5ZRC30ri0nnTFK6oner1S0ZxBiTfow81HfS5apM2fU7X2BXKiTejNdOjC7QmZoUmir8c9qlCM3ETBVxg22i34yn4jevQ1r1czDdnrq8ZKm6mEVgWvcktBIDHWdf2ngK65tNva9uaV2O9c+3sP5a2uxmVK7q4nNpFjdexj+MBb9DvLWvPmkVGe9fUnNwirNQQkj68yoMasJsGX5PLPiGLdPyL7Jnp0nTXOPrSV7lw/ST+lhmIWmSpfo4kLaPaH03aa61trSX1urQezUVdenv9zJDZIuax7XP83Y/u4IlbF2mvfQtnuGhNHzEsZGQWpC2ClVmqC21GJ0sG55W97ZEOFMNVkpcJo3LIIBtRFCVxFNOZatKY9okWCtjapbE3ZWq/R6V8eOVzW458LYOxczYG4zcM3TYZC9Z0qxMezK9ADTt1pcw7wKfo+uRXY9IzIel5n2I1pOg3WFsZsbQ2ZKMs6VHYanHdCFdsBt1jspKwKInQbSonjPu0ZjK27m/SucWjM+3i+SllllFkqmtkbIg0r8jU8HHEpNGB5eMceouOwHWDmsXhDnH8Qp5zjOYcrm3pUN7+ML2ZB3nuFZfuMgzjiK+cf5bnTh8h7eaUaz2CStnlspWUrUENxjcn4xYTGY7v0aEHnSZEuhE4uHFkLuvhqGBh3eH+g4e4//Y7uXDxIl966k+5Imf9+ZbdZ/0MfuSOR/n3f+/XxgkcNTPDzsWEpv4evXNODntSgR+8CkzA+A/eOZkc0aQCfyUq8P0A46+bjhcFbQLitYT7btnPPXfcxXJvg8FY+/rymRNcXlkkaMRGJU+qrDZYswggaaPHYvObAPcbDbtuniRvaq4FxPWVpQOCZgPP8UnXumz1Wzxw6+0cWthFxwk4cu08L58/xYXrV+nmKU67aRs4mVAJSEv7qm2d6JUGQGXglpXMpC47gha/8NDH+IkHHufWqR1EuXSjvtHuU5uMa4OsqaNbgwhllUc+L/ev8H9/68v87rEnuTBcrd3dx483UtX1zbejqRsYN1asANTYudtc1cd05fGmtJ1n7A9b3H//jzHY+QTPrc1xZVkU2Q5O0cAbesSVT6QJnZykqb8ym9wWFhllk1BRz6VRLn38KrTn5p7AWmZg3C/1PNXLI9M03rLBZVTnIbKywHxupmRqshgktCk6vqbs9aBYE3Zlsefaupsx1ntX9SknfwPEmx9DYFwfR1Rz6bnLEE8QSvpsTaitEVQaSCoVM2bXggDu2MDOTP3F+hg3awSarVl0I1HrpsVUR/gZkNeYW2vphrGYZuA2njcH/tec6WvNcz3UFTtBzRmtZTm8j4PrNy3mx14G9UVaT8M3XeM1wd+kZouS7mWarEtrXuKXBVE5oO2ucOv8OrPReY689BWurLyKtzWkF/qkQn2pRznS+9Ym5FWWW5NMfglq5Dh5XatilOCoeVaGLBQxH9+zwN/96DwfWDhNvPoSDCWFKUwHLn8FdxjjLc/gX2uTnMnpnkkohgGkitjK6PU3GGZqElZEUYNOZxovdAk7HvFW6DWv4e7os3B7C6+j5IWBgfHarK9uB9pkfLNOm1Nyk6GM5Si2/mtfCQFSa8gpc34QUa22GJ332DiXka9IEz7LcA2uX+6x0h0xVO58nbxorAQB/6ByCXR5piWRW9JoZnhBl8422HqoxcKOJl6YUkn8X/kUpWLBKrJSrCEdc44nbbjuu0aNEBCP8Hx1CnQ9r+PECWVcMpxrsbhrD/1Dj3J0uMCf/PFltgfbmV7YzpeOP82fHn+BdJjiDhNzmnfy2mVe7KI6F1zSgwIncPHENgpl7gZITtRpQBTg+HUagMB4Z3FEx4956NBh9u2+hVdPHePPj7zIul/gNEJrMPzoXY/xB3//1+xYZRboj2nq9XmYPCYVmFRgUoF3X4EJGH/3NZy8w6QCkwq8SQW+72Bc+dYETPUL7tmxj+3zWzhy6oTRs3fsuYWra8ucuniefpbYJozYN4dpGajVGGwzW6qefutL0/abwet3/P/4OQLjhYzYhgn+qGDn1Cz3H7iLfdt30l1e48Tx4xy5epZBldFsd9C2updm5Jkix1z8vMZImuSZ+ZBT4oaBUdFnRg53zGznVz/8aT52+wNMe20DVgI75gCvCaDAiSbpmu06rsWkaTK64if8f6ef5n9/8nO8uHiebGxNf7Nu3D65AbB68/5WNHVNNgVwBcYNZxkQrzXo0k1Ks6+3X6hcHl/Yy30PfoanGnfxtcWQkbKVNaHzO/hFhzKTmZh8ukTn1cY9t1rLH67ME5t0ygTP5qiJpv5CzwG5/s6moYpBUoawY3RkfXmpR5j4BDL/EjnVzUk9qXcNolvNdODyzZLm3WjqYwf+3DSmAoPvXZq6poL6Jd12PTlWd0caXOnuXUrfJVOBrWHj4eeiUXuUeUFqjIGxl4KYDwaSanDtit5sSnsBqLymld8MyMcmhvVUc3Mdja+neoXUMoMxG0F0aWNWbCrZx8DbrBLG60mv3nSo36SNm7xBdGEdj+m664mkme9Z1Jsm6iF+IQnCCJcEv6hoFiUdeuxbGLJ3yxrnTn+dM1eeptcYslhqfQS4yjUbCb4F5t1QprklAmjx2HR+fLha526WmznZjjziZ+7axz/4kVluj5/Guf4iJAGFZAJBAWFFOQxxFzsESzHp2Yzu6RGjrqbtmhY7NhlXK0inxPMjwqhhWn2nURJscejHi3jbhwZygym1lnrfHYxb8erzoIahriVjRxhlRzIY9aekyW/iZ7MUqzH98yN6Vwqc7jTlasDG5ZSlpT7DqrLIt6E+szVjIMAnFNdbtP0yJw4zXL9Le0vJ9oNtduyZxW/llGKxuKFSBm3qX5TyrdDxyJeh9maQaV6tI2/g+5JL5KTuMlFnRBEXJAsLrB14gCNzd/DFY+u89MwlHpg/yJ7d+/jq8W/xR688TZJnJk2p0tRM9mxZyZBQv0xWU+CKUi8A7rvkul8GLo7iDPXvgNg0gXwFIFgb2D18a6PD/Qfu5PDBOzl59jRfe+qbDJ0ct+Hz0Ts/xL/71V+r+whjMG78jwkYn+x7JhWYVOAvqAITMP4XVMjJ20wqMKnA6yvwZmD85snzG93Lb4DE8du8Ubu9Odm98VNk9JWUbM197tu9n53zCxw5ftQm0dt27mB+1w766YgLV6+w1F0z13O5bgtY5HIaNmBbg+9NIG7axbHbuHS4r3uM/37z+63CodzoM+3F3L3vAPMzc5y+cJ4jF8+SyEAtqEiTESiHXA7FYUSpiXiGRUGJIF1Ts2swrolNE589XoeP3XE/f+u+J7h7/lYaxHhObMMuY58KpJjgXFMs47oTWJRZTs/L+fryCf7P577EH597idWkf8NF/QbgeYdg3OjPggqWNT4G46J5CpyXaipkuHnJPq/DTx36ALfs+wj/vreLP9mIjY5fBgOL2AryWRhFth3XpLtyRITNzNRLQEq093ojLRYfqpEAACAASURBVD2xa5pvX4CoEJW9pq0LgOmX0Z+14fYxc60w9Qnkel3JeGpE5memHxZ1Wht/Ux9rql+JEq/ouLqG+js54dcg9j36uDEpHY93jaINsUzNytJM83J6dOM2TnOeauTjDx1iTTnFDhBJQ5FPvm+TamXby9zKHNLFWFDzwy1r5sYYkKtS+hn6qvF/XUNdGsaesP5WbW5VP6fOqRaJuJZ+180BNZbcPMCX67cjbXHtbC98Y1NOo83rfWsafe1gLaDvUzr1F4hKLa15Cu4GuCMDemEZEBcJW/wu9+4s2NpY4sTxL/Kt88+xWI6owtAYEkKbajvY+DYtqdTQknTFfPFqxoTnqrnhUiUOe6oGf/eB2/mVj3XYln8JLr+Ik81ReAGZN5ItPU7aqCfjSz7lxZzRxYL+SmI546G0yuMUsqyUDr2qp8ORD7FDNZWStNcIdqRM3eoRTatZ1McVW8Qm4OPFe2MyrgKPc8c3p+ImUaiZBPXyUK30Urnqh/jVNE7aYXg9o3u5gGsdqiWPajni+oUN1voDa3TJVT9zSrJAaRU+bi6nec/q5joDwmjAzBaPmR0eW/dME8zV6gfjX6j7ZYqCWtYiM7/S3NPVRNRV3CBwO9aMqLyEMljFb29AsyTdfisXd72PP+g2+dfPn2F4echHt9/J4T138OSlM/zBi3/ORt63Bk3RF009rpkNFvGme4jizATGPTzR1C2aUdIkz4C4/AK8KCBqyGugJEtSM4FjlDJDyAcP3sPh/Qc5c/oM33zhKfoNePzQw/zu3//v62aiY+2bccTgZDL+Hr1zTg57UoEfuApMwPgP3CmZHNCkAn81KvBGMP5GCvi7BuNKCsoqWoOC+285wB17b+PIsaO8evwYQRRy5313s233Li5ev8rxM6fojga4oU8QRWR5xlCGQkbVrUGCpt0C4+bMPQYEb9SqCyjU06eS6UHJoS07ObjjVotDOnn2DKfXr7MWOxaRIyMp5XG7wgqF5LwReSpatkOoCZE2qtJQB8pLlr4WWoXHvfO7+bnHfpRP7buf7bSIBFr8lo0nc03DK0X3aKNZO0oLO4TKLs9LRk7G0WqFL187wm89+xVevXjaGg+1JvgNm8fvQlOvTcjr4zJqsKaTouKqPrk+xxBvmHFncxs//9An6HTex7+7NM+fJdN0oxwaqwa2m+sdWumUbb4HwYhhOCINMqpSU+2QwOLUsCl+6le2edYkO9CmvvTI3E3wpTNVU9utoBYl5xPkMo1SLYcUwcgaG6ZjtuSnWpIg0CKHcOnutZc2Q79cxRNyf48+akODsQlfPcpVU0LT4XJlFfeP/wiOv4T7yAfxP/Q4o/YWA4XtzKVVlAa2eoFHHgZUroeblviZ5sb1dNFMsRyvBuIq0zhZa3PILeqyTPVsGrnZJDHdtgUM1o2jMUAygwQD12NKu0zGstDo3/peqemp8qHV6DHwPs5xN0d1fa4xiCekciKjtZtxtlLUXAG6NapQDmktvKpt5obRYJndLHF4oU+QHOWFo1/nVPcaRSxRg7wD0tqvIdeXvNK0CCtJm2s6tU3jZQYWEJQRB70Of+/9t/OLj/rMDf+Q6soRnHwLhRuTOH3KMCUoO4Qb87iLLlzJqJYC8rWStJeTDUYUZWLmYtZ+cnya7WkiyVcasOGskrY2iHZmRAs5zXlROUYWuVbT1L8TjNcsBDWwdM+qEx5qurim1GI+REZTFwjOhvqMMUHRYbBeMLru4l6bobjq0e7NcvXMCleuLxmjIilzEi+naNTmirnk64nkI7omewTBkC3bQlpzBVO7msTbAqqGjPHqJlpQCcDLyb+0iXnhyi+jILfrTVPxDmEQ4YYZxOsQXSeYdkgW9vFC4yC/fqrH7714hrk85Md23cWDB+7l5dUVfvdb3+TacAW3TMl6GW7VsuZdlY8lG1pLnmjqnkWbmeeFKhSqGRqax0TYiAjCkGGR2r03bDasOeqs9JlPPB4//AB37N3PkbMn+MrJF3j0wEP861/+b+0+q/u12DV1yobuU+/Re8fksCcVmFTgB6oCEzD+A3U6JgczqcBfnQp89vP/FV+49NwNuqNNmsaO1vpdk2lRYKXh1Rbe1eRaGMoMiCoKy+6WhlN/V1PKtQHS/9bDq5JGCe1eyT27buPAngO8fPwEJ86dY33Qp9FocPDg7XTmZrhw9TKL3VXLp05ITFOofWGRZQTSRTqartagXADcj0KKbESWJbY5FV1aG9oo95geeswVMffefhdbFha4uHSNF08c5WpvjVLgxsyr9Bk0d6sdjvU57P1FqTXHZ+mbC9NFCzCKtt0qAuYHEZ85+Ci/+OHPcnh+r2ZINXXe9uI14LJprmogOuZYI2yDa88xvfxalXBpY5nf+tZX+LfHn+RqskaZpTQVHeV4jNRMUAHdwmpQaWqkH2Ab6XFEktyOHQFmZY9NmxbU8RZxggFV1aEqQkI3ZN9Slw9t28f2R3+W59I7efJ6zHoU0si19S4MYPuJS1SGBK5cr10StySVrpMcv5QhkhzQPaM8575csRV7pAi1twfL322ovVmnt7yivt968ZtzwMagqeb7b+ZFb1K3v7dr3tO0U9wF0YML2WspskwO4CO83/tfKH/3fybv93Ce+Em8X/onsOOQuYQrqksgNNeY9o35fjcfyngiXXkyyhtPZ80hTChY5meOGcLV0FKZ4EWtTx6T3AW8LdP8bR5vew6tCTRmLozPVf3Hun4yWgtk2hfILKymLhspwgnJNXH2M9x0lTkS9kRdyuWnOXviCwy9ZZiNyHMfN/HJ+n2cYojrJjgCjkVAmTdAWnTdl9wRXjXk/dOz/CcP3stn7woJsifJeq+ioHa/iHFSmZEpYs1XRDpFryJbGeH0ckaDiuFAdIyYKvHJBwVlolpBaz5meksTv1UwKHT/SImnYoJ2A7elgIBBrY8XQ0BNJruJqLlWZ8XbehrnipeF4hvHUYx6ru6loe4dYj7ISiCvHfSzBsmGQ/9aTrnk08xEVXe4fOQq18+muOU2ZNcmkznzsjBWgjT5amANcIoBnVbA7JRP3Bgxv7XB1K1tsinJWhRXF5hxW2Z+AyMcJ8UrUwKlMJTSa7cpow6FzAb9Ln64itfy6G7Zx/GFe/nDjYjff+EMF89cZ0vmcnjhVh598GFO9Ff5nWe/xmo5xFFTcm0gqo3JIfRvRin5kRpS+nfE93F86cXHaRCB4hMVbxbgxvo3RAR5Uetr00M3bpi/hJ+UzCQeD+86xCOH7+fatUWmkoB/9NN/n5jIYvjcwLEoS/kTOBZNN3lMKjCpwKQC764CEzD+7uo3efWkApMKvEUF3gyMay9pclUzCBIQrXWnFpOlb2rjKQq0ppcy6RrTYjfBeK0Xradu2qgrVafVK7lr+x727trL0ROnOHXhAr1EG2uH2dk5ZrfME7ebLHZXWOouE03FZFXGqDJv8xr862s8Ibfhj7Kq44A4Cm0KnGeZRTSFicNMEXF4+23s3bOXy0vX+fbRV7myvsJIWce+Pos2wIoXGms3pcXVznhMp1Sacp0OXNSfO9CGt2SqCLjdX+Cn7/4of+PBH+XW9gKeRJs2fqkndZvaYDUNDIxr2jgG0CKEjtyCgVOykvT4/Lnn+c0XvsIr105bbJg3zjV3/QC3rCPSNByuXdHr6bSopfU0s9agap5s0XCKMKNP5Y6o3JCm07B4qA9mc3x8/0c4tvd9fDlZYLg8a8Ck16i1xlWhczXOUTcusxzNDSeYbMCYCeZkrUaAjkGTdw/PlXN8Zhvmt3r8sIPxmhxQUvrKc46sYSK2BBur8Dv/E/z7/xWyBOeJv473S/8l1fZDNRVdXgdKidfkdGzC92Y1tim2rjcD4ONr01gL+qMAocC8QGgpPGMAsShLilwT7jrLvW4gvfXj3YBx39gZJTQbNJpy7R/hDPqmf0/kFSBKspPRSrvsCtZpDl/l4pmvcnXtOExFeNE0Rd8hH/ZxyiG+wLunz+CQF7rupbMu8LwEhxEPTs3xD99/P5+5K8RNv0nWewXUzBMYz8QnqPPQZQIhSnfa7VMZpTqCskHgtCgSl/7qkP56nzTLiZoxs9umaMz45E6XMijwm76lI7ihGm8aZ+uarBsg44t0DMZ1Xsbu+KL723RcXzV7xEggnozyPGPFiOWC3M6TiGoYkq+7sOrj9hsUyyVrF3osncvprkYUZWiRjQMZQxobSBP3BKdKiP2CqbbPVNul1SyY39aisTMmaWtd5QQW+K2GiAwnBZCViJDjaVJuRuo+qNkZOLiNgmjKwZ2ZorvlIH9azvEbx67zp2cXSfols+sV+5tzPPK+99OLHP7dS09xvrdq9+tirTv2Oaid8Td9CVyxd/QzDIyL6j8G3JFAd4Cr0yHTPaNDuHhxZGA8070vKWj2K7YVEQe338JdB+7g/m0H+bkHf8zuxZupgep/SPIyGY1Ptj+TCkwq8BdRgQkY/4uo4uQ9JhWYVOA7KvDpz/9Tvnjp+bHZcr2JN72pIplKCMbyTJuGmpmyyK0C4oqhMnw2prrWGk7pUOsvbTBrlB4XDq1+xcHZHdy6sJsTZ85y5tIlEnMTVv51SaPVYv+B2/CbARevXaRfDm0jNpKW0SbONRA3Yx+BaG1ctblzS8ukbSlDeWOAnzrcecsB7ty5nzBxOXb+LCcvnWM9GZrz7sgpGRVyVa5p7pbRPI5NqnOwle6jz6h4NM+m2qU0jqGDm1fMZCGP77iLv/XAx3nitvczG2oiPS7reCo+FurWIMmmZQLjNTFYFHZl+OaBR+qWvNC7wL98+o/4/CtPse4klJpWpxlR2MDX5CrPyDQ5kqZSzstlaZphA2h6/yrCd0MKX5UaGli2E+inzGcl25OYew48wdyhH+fpjTavrgUUzhbyKiRTrvDYrb7SydSXeMUWhFznRvtZiJPVG2bHrM510rUo6ug0Ta30I//KgvEbJ/d7u3kIkJgFoGpt8WAybXNwFi9T/fZ/h/ul/6uONnvib+D+nf8CZ/sBo2Tr+qozwDdjxN7i5xvtWXnQlhBe65Bl4qcJqSaRbmCa5Nq5ezywNpOuTQrvuBHzfQLjkczqspTM8wgiH3ewxlQ5YkbZ0mVG3/UZyplhY5XZcoXt8RJp71VOXXiBjWKAF02R9UVxzvCqDM9J7K6Q69r3AtzCswbWOHuPhxrT/KP33ctn79SE9Cmy/ks42YjAcrWj2mBRcVcyS8sDyqxPSd9MzSDGdVp2o0u7Cf31AcNBYnKTqfmWgfHSG1ljxZH2WjnZFiFu5OgafBt1324o469NMC5JjCIM1fxQsTVJtxttnThnbvU1kCyzimIoSUKTIG3Auke6XJFcy6h6AetXHC6eHjEYiMLkibtibKGiyMnzAb6b0mk6tBoezQjmZnxmtjZh3iVp5ThlRpS6loYg5sVQfhgWr6f7uvLfMzwlJIQFVcPBaTVwpmdwFvayvuV2fu9axv/2/BFeXFlDTvnTyyV7gzaP3XMvM7u38YUXn+bZs6eNfp8PRlCk9T3SYupqHw3LGA98k9ToPi8wLg25EwW4Df0uElBu020V2Q1DnCA0u0I56bcyD39thNdLOLhtD3/zwz/Or37sZ4wFIr8MNWplChfaD5vw1L+3u9fkVZMKTCpwcwUmYHyyHiYVmFTg+1KBHx+DcZt+j/csxrCWBrSU+bDofnLv1aZxbBIm4ydtcATIDAyYenRsRjR2bxaK1ft5oo07TA1gX2cru7bs5MTZc5y7fKU2/PI8ktHIPtuePXu46967SKuUl46/zLAYMfJyUpHFi6IGpKLFC+Aov9yrTa2qQcI8IftmFtg9t8CWqXmyfsrZ42c4cfkCQ20y48gc0RPl6AqIaxOYpnXE1lh7bpRiizKW3hyCIMCV23VVG6QppmxbHvOThz7Ezz/4Y9yz9TYaXmNsJCVDq1qnvrnRtgmNmhfjobneXO7uuXiUoTaiLueqdf7g1W/yr576Ekf6VwUzrEkQ4uOXLlle08hFk1cTxC0L0wBb/rkjF/KaulkEdfqwO+rYRjf0FtnZ3eDxmcNse/Tneab1IC+edxn0IA0aZAIfZoTnjwd5or6aTbUZtJWampoeoZ6mUkr4K/7nOI7MqAljF3DjELz54z0/GX+3YNx6JmJL1AZdZp6tdXX5FOVv/jOcP/l/rP65gMTf/sewfW8NxkuxDor6GnmbybhGqzZVlZmbzp8crI014dtXfb5ec3HXNatpuidKu7lpq6H19mDl3UzGI5OwlHYNe86IhWDAvTsa7GyrQdWji89yFpF2u3ijVbY2ekTuEidOv8iRMyfo9mWsllNkKa5gpxqCoqk7cljUPcixeDPavlGfPxBP85/ffZgfPyDvhqdJkyOEWR8/b5oWu9RkWsBPfhBCwaqNr2xtTdoFhkM8J8TJPfJRTp6KGp8StHzcWHB1QCnuvWqm6a4YNBbRN9av17bhr7FkbFqtyyiw95ZAuva5qxsmupBrPb+1UuozlZYUfRcvbxGWLeh7jK7l9K8NiYs26WqDC6cGrKz0SbKcTFIRu5dKyJLTjCtmpyNasUvol8xMSTcek7ZykqZo6AWNRBGCSk/wSIKARBwgc8Yv8d0BjruBGw5wGh5leyvZ/G0kWw9xrJjid05e5ffPXOJS2sNNMxobDrudgMduv5PD99zJ14+9zBeffY7Uj8mzHHLdZ+v6WG68Gke+cs+1RrGs8No93cPRVDx2ZbBhk3Hpvx2TXxiCxw0jY+U0qoBoWJItrjM1cvmbH/ok/+wX/1P8Ss2nOgFD8/7QxOgTE7fvy+Zh8qaTCvyQVWACxn/ITvjk404q8JdVgU994Z/whUvP11nVN00QNjfgMmUSGNeG0YCwaaMtNMbccbXRNmr2a8k9443TJrJ3aJQC4xX7p7ezc+tOjp0+w+lLl6h8zzaquSKLFHXUanL//fexe/8tnLxwklMXTtFzE/LAwptsQm6Ou2MKfahJUgpx7nD7tt3cs/cAVVFy6vRZLly+wsZaDzeOqUKfYZaYa7tNGoN682obWE3HxywAy2+WbrPQTLLCDwMD7nkmd3GXaTfmULiVn7vvo/zkfY9zS3Mrns1eat2tJvU1cBpPvTaHMtbd2PxDHWtUp+64rJLw/NJpfvuZL/H5U89zreqbkRGj3Kji0peaytLAuOjLctNWo8SKQRK65CbyV1aRRzCcJipHdMoL3OUHfOqen2Dl0Kf4nbVtXFxsWVxbYtFNvk0Wdcw1QhxHXYn2Xrr1+5cOhZ9S+sogrj0BjGKr17mi/Oo5MqJ6a5r6X9Y6/p5/znfTjL9bMK4DG7uXbwISmVS5p75N8Zv/Dc7TnzPH8eJHfx7nF/4hzsJOA5dOIdBYa2klCXm7h+mFN3Xfno+jc7OZC16MoBxCEBotXVF31kQz1/vaUExGeW/3eDdgXCZhAdIn9yG9zL7pAXfMDxlde5nlxVOUcZM83Erot2lGITPNglYjYWnlKi8fP8nq8hLOqMdwvWdGi34U48WeRZRVQd2kK9LSXLjDwOPxmW3847sP8dFdQ0b5U+TJMZrZEDdv4GQNcq1fYxHIKV6gvI4ENNNHM/vy8bzQfpcBvMTljjsUcrVrrCIZO4/XhoOe4+PquWMTu/oeOr7eLVowt5g6RwDfAPnYjLDueBoYlx5I11I+vpfKjU+u+k6qmLMAp1eRrDgMVhLisoWbzNJb8dlYG7K8ssrGxsiOX5PmOPZpNz1mOgHN2MFzcqLQIWz7DMKUNK6I5JU+dPCyOskgiyMSV/4f4EViwAwp5XwfDXE1FZ8/SLX3Q5z3d/AHL53id186yfG0YqD6J10DxTPDlAd23MLjjzzM+dUVfv/PvsliWpCoLnm95qzxqU+q+ksfLtM6a1Bmdk5E+3diAXLPXN9LaaX075If1EwRlSoIrWkhZ33d8qKkZGfV4ifufoz/4Rf/M3Mx1L9Xaszo98DA+GQy/j3fHycvnFRgUoEbFZiA8climFRgUoHvSwU++Uf/lC9efO61qfhY630jssw2mdpD1b9rmuGaxlFT8lpfbHpFm/xtml3V0+Y6VsmhUTh0BhWHFm7l1l17eOnYCY6eP2vTZpsWKtdbPyfLmJ7qcM8D9zC7/f9n7z3ALbvL897fqrucOmfamd67RpqmLqEGQgJRRZONRDN2HBI7dp7EsXGAOA4xvvHNdR7fNDt0MBgb0wxqSEJdUzRF02c0mt7PzKm7rHqf91v7CCGQeMIwvibeCw4H6ZzdvrXW//zf73vLBLbueo6DQydJSpqUFFMUuamXNNVqxHjNhAluB4tnzmPutOkMDp5n864dHB04g1+p4DkCmxAnCZEm68rD1ntvARdN5W0/TBGnZdR8y0aWYbOid/wiB9q06B7zu/p5zdRlvG3FNVw1ezm9ck/XBFI61HFnZ6O+63mKmmmWZrFS2myaCF11aW1M04yGl3I6H+XefRv57LMPsmXoiG2K03rUkp8qvCovqLGaY1lcmWv0XDk9x35EWtJkSVzTKqW4TNfoGWZlo1y3cDVLVryNR5jFA6M9RCMTKEcODa9uDu+i6hobXbRp2WAZ+3wcJLQ2saYR0ARRLn7qnIiKK6d0TaxeJAVclGvz7+VJLzIYLz6D7gdN94p4M1fu2c89SvaFT5DveAyn1Ef+xg/DO/8p9PQUNdbU1szAim+vdBgBxaQUhRY6N+dE6+JYs8dXBjgxYnJbNJqm5Ta81Uy00NPq+rpoYJyQsl8mc4YI8yMsnjhMT7yXnZu+zenT+/DKFVK3ByecgB9UyJI6ZT+mWgklnSeuj5KNnadZT/HyMuRlmqlkHkJiMcogtPm2pDB+yJtnL+C3L1vEpd3HqNUeJ42fpzNOLM6MtEKqybRNkDFAZy7fAoNazjR2FyXaa4FmubaLbaDAP7l/K/Ra01r9x9Y9yWUCfDU/WmDcfB0MkNuCaM2PLE3MOO5HwLhA+Li+3Dpdcjkv4uN0b0szbu+57pCNJGT1CvFwTN5wcKMu3KSX5ljCwNkzjI7UcT2fcrVKR0eZcqjznuI7MY5yuL3EwGk9SIlKMmr0KDc83FhrXU5WciweLQ1T3GqOEyQ05TtRdfF6+8hmrGZ42lX84ESTrzz6GBsOHGM06CQPJB8YNhlCdbTJws4J3Hj5NeSlEt958kmeHzpPJNaGLkfp2tPCLFN/PzQZV0yk1sYkjwowHgRQ8ZT7Z2DcNFKS5rgBnuuTRmpqFD4HqdgQAuSNlBl0cs+Vt/Hv3vnrJgUx0k4hDiHQeTG/jfbRrkC7Au0KXFgF2mD8wurXfnS7Au0KvEIFbn/gY9x7dOOP/tSE4+OTXIFHB7eRKKKXrmqHZXE38pSGOXEXE2ujqgtsZNrgpoXJmNGpHaqpS2ctZ+Xcxcyft4hN23ew7fl9NA28Cwh7BBaBJDpqk5lzZ7Ds0qUMNUfZfuoQ55q1gtYtZmgGlURDm5SJYZWVsxczZ/p0Tg6cZv2OrRwfPU+qibY2xXrOXMZmhW2QJvtOS3OuCbqci7Vz8+XULjzS0kHrs0faoPsufihH55SOvMTVM5bxjuXXccucS5lWnWCu57mnGCdRTwtTu2IbXgByowtLu9uKRJOTtTbonpzg09yMrUTDbIQZ24aP8umtD/KtvesZaIwU5ket+hmc0/RMecqZHKrlYK7X1WSpTlaVYZuHk1Twsjr9o6e4ujKXy9e+k4MTr+L+0xnHowpxMoFMhlcaj5tTsejNRSxV1pp6C6X4YW6a0TyvC+WRGmU6AK+sbgwkselwfVH+ncCm7L+wx08F4xf6yYr6CiSIXiDyrOuUcTbeR/rFT8D+jbh9c3Df8Vtkd7yPLNB1q+skaDEo9NhXARPjrARdh2ZAmOM7GSUnJsiaxhTJ/DKp69FQnJpNzosJub2OeT5cPJq6PrdZR7gDTKqeYuHEc8Rn1rN/18PUs0FSR82uAMI+3KCLVFPsaISq5+ATGk080z+Xe5k0YS5O3s3AYI2h5hBNhkgZpuTGhHWXiV6Zu1as4Ncunc0sbzfN0UfJssNmIClgq/sjyT1br6xZJqM83ami9ovmH7bWPa0RprNveUiImyKJhpfjCoAayNa59IwVY5IRA+NqLo4zjAozjWIy3gLjkoSYfXpBUy86gQL44r4UGv5M50vMl7hkmnFzgG84UA9JaynxSExaC8mbVeqjDUZHztvvl8pVOru66dD6rEm/cs4U2+jpHo2KLPmST6RoyMSj3FTHr6gFfs3iBvNKjFuFrOxSDwLyzm6c/tmcm3opG+qT+cqze3hq9zaGRd+Xk73p+EdxnZRyPWOq28l1l65j+qw53L/xGTYfPUCkCbjWYNHVUzU2NLWWW3uxFpssJldygLIfC5o6ZZdc/HItykFxLrTuOVFRYwPtqr1K2EiYllT48LV38Ltv+EABxk2HXqRZtCfjF7p+tR/frkC7AuMVaIPx9rXQrkC7AhelAgLj9x3bVETjtEzBbNQmfXZLaxcoc7uR0O2ETOmbTFAuc7Y2zMDYCPUSpK3kGIO8AqTafCq7O1Uslme53B21nDWLV7B48TKe2rKVZ/fupq6YmySj7JYI0gKgenlGTExffx9zlszjRFrn8PkzxDbNzs2sqSOCyW6FVXMXsWDqLE6dOsXGHVs5OnaOrLdC08OMl1xNtuQKLo1u4BPb5ElazRY9XbNme02HQOOURLpWfXZoZLHFuilnV/vwPqfKrYsu54NX3Ma6yYsoy4bc0UQpELwq9JA2WW+B8VY9tTE0xrdgmKZseWo6fE1sNInP5WztpxwP6nxpz+N8+pnvcWDgBGEYmiFTHhV5uamBcT1GYE202BC5HPlZg7xjlFiALy2TOyeZH53nLf2vZ/6K9/GNbAFPnY9IY4c86zXg4wSahUZkZvxkbl7kYQkCGYxl+OfPku3fTbp3F8G+TeTNYZJZC/EuvYpw+VrSvqnEeu/aYLc+00W5OP8+nvRig3FjSIhyoGZGkYltYPyZi//kLgAAIABJREFU75B98RPkB7cS9i8lvOujNG99J3HWsGx7xy2RCUzrfhIwfIVDvAmLBUcsEEE9XVt10rOHiV/YAZGDN3clwfQZpJ6mzYXfgpmwm1GfmkUXD4wbIM2a+O4Zpk84z8zqCc4efITjx7eQlRIiTei9DqK0ate0Reklo/iNGnkjJY6a1jiaMnE2SxdcTk/PPAZHMk6eP8mJ8wcZGj1AJRumu+Yzze/kl1dfxvtWTGVivImk/iQ4J6zsBmzTKrE1lrLCeC3VHeAbwz+TNVioe7VlMKaMdDFwzF9CxotNFHSuXpTWELm5u06AWg3mFi9aie4JM95oJR+Yj5v06JroFrFqNtk1oKg3pS8B1KRohpmZZULc0CQ/xE+6cZOSRbvlNQ9HLutRRlYPiEZ9RoZGiRpS3UOp3EFY6iAIpEvPrKnhab0IcuKsVrxURVnrHnnTJYxlZhfg+Gq8DZMGY1ARLR3Scpla2EnW248zexFHJq3gr3bX+NyTGzg5egI/qJIMO7i1JkFeJ8sT/NGUnqzC9Zddydo163hk20Ye3rGRuhqI8qCIY3I1P/VnZXwy3gLjqr0xq6QZr/jkZcc042brXlITK8BtpgRx4VNhAQWeVZ4ggZlOF+9d81p+/00fsgaDmA9mLCqaus6NxQi0j3YF2hVoV+DCKtAG4xdWv/aj2xVoV+AVKnD7gx/nvmMbbfo9bmQmrbT0e4k2kVlOEGV0NXKumLqI1y69momdfew9d4zH9m5i5/AJxvIYtxKSl5SPHZlJmU2AXYduRWDHEd5IzBtXXcuiJUu5d/2TPLt9h2VpO7FAuEMoM58sJ2rWyNOIns4qs2bPwJ86iRPDgwyOjRQ00iihL6yyrH82vW6JcydPc+DoIc5ENZLOEpEGt+ONBXFzCzH8i3r4l+riVRLfYobkzC6jKQFlOTanRF5OUzT2UoVK02F+2s27V9/M2694HbO7p1JK5SZfOJzLPyl2XBpiAyjFydVGUaTyzKbiou8r11zaXDPkylLcJKOiibyb0IjGqPuwZewEf77hXu5/YQuDyRhZo27uy65fNkAuYCaVpyeDOW3e5fZOL4oJSpNjVLwRuqIGy8uzuWHdhznRdzPfPtPJkeFRyu4YTlwlS2XONkQcdlksnd6w73eQjwyR7tkEmx/A2fM0/oFdRg9Wg0VyWUW9JdVu0mkLCC55Dd4tbyVatoY0rxI2GuSB3NybIECVlwncGpkmm2aSJfHtP9TjJRbj43bjBqhaX8YRf3Ua96t9Ms+s5lOLkJNhmKjjIuty3//A+8ofEpw9Q7r6NtJ7fheWrrLJqIT9vtBJoiitwtn/FQ/Thif48m1IQ5JSCW/wAM6X/pDs3i8jNne+6rVEH/o47tIr8YebZKWIJIgwrQKlwkH/Zz7U2Bo3f2xJHIr+TmHuaKZ1ER2cYkrHSYJ8JydPPc1w/TCZI4Ar2ry+lJEdmsM59QyvEePGdWJqRH5GEE5k5vTLWTz7Zvx8Oo0ko+mNcGZgD0PHtuIcO8ZKp5d/csNl3HZJBOcexI22E/gDNjnO4y7yuFJ4RDhNm3QLOBt1XJNXM2/Ul9CixMm66DW11jC2oHObQaPuYU3Gx3PU9QlelPJY3uIPZT12z0oWo+ZHkVRRdOt+aKg3zpyxaHLd02ogqnEmt8lUU2xpx0NISpapbimCcUZaz2kq8i2St4VLyQuMxp021RrUZ1T7T1GH5uxgpoz2JYZLptjEwCbkovlnHedxwyGC0hBumBGVJzDct4T6zDUM9a/gkUGPLz/9OOuPHrQ1KBiJKY/IuyIo/A2I6OyYwIrpi1m1bA2TZs9ix97dfP/xRzmVDNF0a9CIiqaFGgXiLQUebqmglFs1dSlK9qLMdU3GKy5O2bcpuDgSTj0mSIq/UbGV2JLLzRx0fmkS77/hzfz2a+4sDPLkpu4UaR92tCXjP/Pd3X5guwLtCvywAm0w3r4a2hVoV+CiVOD2Bz9mmnHbH46bEPkejvJfBWqjlI4U5pd6uW3h5dyx4gZm9EzndG2Q7Sf388D+TWw5vI+z8Shpd8n2jI2kYe7HgesQaAMYpVQGI+645GoWLl7Kg8+uZ/P2HdTqjSINKNN0RjFijkV7KfO2Wg2ZMnkSU6fNsCiigdEhxuLITNU6q1V5HjN6fpCxU+doNOpQDkjLAfU4spgec+B9yabZpuE/YQKoDZs2dgINRh8nwnUSc16PXYHlCr1RyNqu2Xzg6ju4eekVdPtyUNeA0RAW2iMKbmpaJhd0OUibVrSQghq9VWBc1EkBdAMElueriXzTHJAVuXbca/DtA8/y+fX3s+P0QYv2kVGa5neaopuuXkZxibazhZlRSCdxo4bfU6eUnWHSSMRNl7yD/mX3sP7cdJ455zDWTCjlkU3FkkBNj4g8kxGWJncDsPkp+O5f4299mLQxIAY8YSKDJ9dorcovV3yTmKMClZZ9PXEO+Y23Ed5+N3n/CmLlRxsCk45exVCWtNy8W9rni3L1/jye9NXA+IU/vxz6haA0jXU1iVQefBzDd/5f3L/+Y9zB82RXvBHu/igsXGFTVKTxbTEgUlfXy6ugCfuZwKOuLgHrAHY8AV/8JM62hw0Q0zeT9I4P4tzxQdzqFLKsRi5HcGVrm/D/5wHGWwBz3LexBcbD3KWcNOnkBH3VY9SaWzlyehPN9BxeoF/2SAWWdY0pwz5ycRsuftTKWk8sXwC33E21az6zZl1PpbSImpgGVZfOSsxUd5gpSZOljsPVvSMsqWykK34GJ9qHkw8UXgdxN8Rlex25PipyUK0tm36LbP4jYFyguTgPBhBb3hZFPrjo5AUFWte7m+tcxYU4xXoRrZQBIx2MJw8UInVbf14Cxo1JZA0LQ6SFtlpIU1puZUnK3V36cRmtJaExYiRfz6KYpCG2hVZBD08NIws8kJmd2EbKHX+Jr0NrHVTDUSucmmSSl+TSunspbscoYaWG45ynUikTd/QzMnM15+atZv2Iy7e2vsBTB57n8NhIwSo6X8M9PcZEp5tpk/vp7Z9I78TJdAdd5lbf2dNj190PNj3F3qETxEkBxsU8MoNLo8bLPb3lPWKeGnlhTaF/Jzf1ikB5AcYFsN1mgqcyZ1pHVUYPX/aZMSzs7OfuG9/Mv7j6LSYtsPOlxI82GL/wBaz9DO0KtCvwYgXaYLx9MbQr0K7ARamAgfETzxpbUpOLwvi7oFbbpiZK6G5mrOmewVsWXs2tC65mXt9s2zQNJTW2Dh3iiQPb2HB4N3uHj3MqHSEOM1w5oKexDXNEJ5wy4nDHkiuZMn0W921az469zxPFsW3O5IiszazAraY5mlr5gUOlUmLRhJksmbfYJu9nx4bJQp+huM7zx45wfmyYIEoKervnGQhvNONWzI9Hag7nRbTNOBjXd9tMm5daK2dcky8nMEMrD+krFZ3kmM62FIdMjSvcNmc1v3bD27hk+iLbFJoRnBkQFc7rTWk9M4eKGyIAgmlKC7M2MyryHWJRUCk+s15LIMATLVn67SQm8h02j53g0+u/x9/tfIZBgYYwKLTjcYIXKSNY+nGP1JPWMqMUdRrojf0B+txBbpixkhWXvY/dweU8ddjh9LkxyyIX6EhLCVlVL1wGp0zn6QPw9T+m9ujfkg8PE8joSh5tSqwOK+TzZ8ENt4LTjf/c8+RnTpHWD+GeO0JnrUHsVIje/D7y9/wzvJ6Zls+c2+S9Yfnjbqb6FNPEf7jHxQXjLX9+u9ZctV8ExutD8Lf/D+43/gzqY+Q3vAv3vf8Gps0hUxSWq5gyXaCBMSteDYwbiBS92WvadUEthm9/Ee9v/hRGDhVKE1F7r3gtzgc/Rjp/Ha4aJ7rTDIgXgPBnPzQZ1/S49SQ/AsZz81jraY4xszzA1O6TnBjawO7TW6gpXVyNg1QMEk1yU5O35I2cbAxoiDEjw8JiOp2WQnK/j6nTrmT6jGsZiXo4W0/o7PCY7I4yt8Phqgklruk+zGL/ISbET5E390N6DieRo3c3ucC4UaKVjiAorFi/wlFdU2n7bjzqormhybi8GpSoYIwP+TTkhemj3rXuFE3ZHRqFPlwNFAHeTL9TNPgKLXixpqoxJ5BoTatWHrlN5/Wcuq/VH2lNxR1NxNXMyjyyxCGLi4QDJ81JGjGZJuJOGV8ShqjeSqTQGu6Yx0WaxkYHV/ybNTPU6MiUv+2QKBIxCElDHy+EUlWRFFqZarhhB82OWdQWXcOeiQv46x37uXfDZk4MDOGUFA+XkJ8bYlowgXWzVzBzygxONIc5cOIEpwYGiPKM5fMXc+WS5Ty2+SmeemG75YPnakBFiQFkA94qqUgdltChf1bd84KeLrf8ipzVi/hH1VVMIiVnWOVNSu5RylyCKGfplLmWM/6Rtbe3mFCe0d7bk/Gf/a5uP7JdgXYFfrwCbTDeviraFWhX4KJU4Pbvf4z7jhdgXJtfWQyJT2mGOr5PKXfoGG5yecd03rrgGm6YvY4Zk+aablz02LrX5HjzPDvPHebpwzt44sAW9pw/ymg5Je8pIfKyDNrm1Cu8eelVdEyYzHc2Ps2uFw6SaIOFsnxj25D7moK0DH20IXbdnJ6mzyXzljJ77lySPGWgPsrBsyc5PHCKOHQtJiePYvsSJdi3sN0i1kYTFKOU2kfSZrgwwjIDpnEqu1FRPRw3bKV7FWC8cJD3CRsBi8IpvHP59bz38tuY0zmlsOoVjd9cyI10bFpcTYW83MfXBjtOqY+M0RgaplwpUZ7UQ1729WltI68NedEMiPA0XUv1k5TjjHHfoef4/KaH2TRwmIZyiBM1HFIqclHPXIshiqT5jsbodPoJnC7qtdOsmjmHW698O6fDS7j/VMih0YCOhozoOqm5FdxglMwZIfU6QRnr3/gcfOsLcPYAjk1LXbxpc2DuSvIV15K/5jbyaYssCz5Ix8hGhnD27YCvf55s4wNkyQj5rMU47/x1/BvuJPN6yZtyRm4atV7AI7Op4S/C8RJqeuFq9kOq+gW9fV18LXdzZSCLnjt4DP7qT0i/+1ljcHhv/CDOO/45SeeEwulfYFDATqKEnwLGrYklqrcXmQs/ZwbgS/+Z4LufBbdu95UQTnr56+DufwmL1uFa1JauXIlrW67eF/AZf0x2b02oAlt5cU5fXOeynhFmdh5l/4lH2Xl+JyNeShTllqnte4X7t+7htK6MbYesVng5eCWXNIxlFSlnMSZ3LWfNpe/A6VjOsweHiPyQjmpMR+M4K70R3jbjPLf2b6O39n0C53nIh6Au3NwpMbTVM3MjxDiQzl50bT8x0X0reisx0zNHuVkyP/MzUpnepSWctGKAvADj0j+r8SfKu8C4kLYM9ASs5Wpv3cxikq573UB44Xw/nvtuKQuWUy7qeE4miroiuSOjnxRgXA0ZmShqYq77X42PODU3cWWca/lKxxokUUbg+ATyGkgKb4zidT2p8FsRjoXHuBoM8qlA9PaySxBmjIU5cbVMUp5IMHMtYwuu4BvHhviLx55g3/FjeDUXr5ETj9WYMWUyqxctp9zwOXbwOPsHTjDQHGMsj+x8XTZvMW+//Hq2vrCHv974A5ywbPR2rWOujCttXU7NaI1S0dAsXP4ExguaugC50dQNjKseljlZ6PEzh3LuUYpykwtdNn85b7n8Fn519a2F2WjLY8FK3aaoX8Cd3X5ouwLtCry0Am0w3r4e2hVoV+CiVEBg/P4Tm3GTnEARY4KKxrSUa61PKcmZ3IDXT1vOnctv4NIpy+gpT8B1FTEj07CYxE2p+RmnkkE2HNnJN597lCfO7GWgW/5Rubmwz2pUeOuKa6j2TuS7mzew/eABGs3INrXmZqyNu8yHpPfTzksgNE/xahkTqt3MnT6LjlKZE6dPca42Qlr2qefKsW0U+s3MoeR4hI5orxlNPacm7dqQ2qbsR2nqRTaz9LmioxbZzIbGXVGyY2OpynwuHPG4asYl3H3567ltwRomCchqQxh62i/jZsW0B2UNCzyJBRtDfG6EE/sOMnLsJD1T+pi0bB6lqT3kcmzWRjRPSbKU1GkaGNe/drKEmpuxIxrgizuf5G+2PsHp2nBhkJREZoQnquqYK7lvRKefEor9OVZn2eT5XH/ZncS963j8rMPukZyaU6ajrkzxLupBF2FpmFQO1E4Jnn8O59N/RL75KXNFV7RbsvxanF/6LbK1N5OXOs3NW9rVPG2C20Roz6uU4Pg20i//KTz6Hag1YN1r4Z5/BQvXCSnYubDJrqaKFzR1vSiX/Cs86cUC4y2zLqMii3brEZzchfPlP6b5yN/iTJiC/67fwLn1biJPoKwwZNNk1bz5Rd/+aYjCYuJzm4LmB/fgfvlTBI9900ysIl2c89bgvuHDeFe9lrRnosVyaRSr7Guj9cqh8AKOVwPj+tkkN2Jt93kmR8+xY//9HGgept4VmMcCjQzfptMJaSMirUPeDIyeHcikq5IRBSOQ1w0MdqVTWXvZO5mx8m1sPRew83SD2IupJodZ1DzJhxYk/NLcA/QMfBsn3gr5CDRC8rRi022xDnKxCFz5NwS4aZUgKZmsRBFnJjjxGjh+hBPGZGKgOALG5QKMZ6XCxVvNAXkkjAPJFj3dpuIGoovcPwPjNvk3Jz/Tjhcsgpa+XswG/X6Lop42c7KmNOMC9pqMB6SmO9c6KUBuAvAiH13NvCgjHY3ttgukuRf93KQReh2xddQQKJv5Y6qOqxfjuprm1wm9hLDik1QD4koXWdcM0t65+PMvZ09lMv9t/Wb+Zv16xkbrdI+59DQ95s2YycJlCzl17iyb1m9l6PwIbrVCUvFo+AlJnjCn1Mkdy9aSVwO+uvlxzow1C0PQVsqGmkEC5wLeTklpDAWl/qVg3IC43NUlmRJ/XXF2Zmzo4wmMRw7lekqvW2HdpWu4fslaPrzuNgPjMuWzJdkSPn7q3XMBV377oe0KtCvwj6kCbTD+j+lstz9ruwJ/jxW4/SEZuD1LYHE60rUWQ8FEpmC+Q3k0YW5S4i3zVvP2S25k4eQF+EGX0Qt9NydU3mueEWmuG+YMZjWePrGbv9n3DA8e2c6IaJyey6RmwG1L1hKWqjy05VmeP32SSIDAUNu4kXsxuZbFjwyIbFzl+JT9EhPKHfhJTmNkFC8McMslBuuj1LTBDKWddMz0StM0mWBFSWy5vYXPUjGSejE7vUVTtw5AoPcgvmRYgBnLZU7QYKwUB/QMerxp5Wv45de8gcsmzaUjDUyvKNq5TbbMKVvzR2mrfVxprWsZ9f3HObrxORrnBpk4bzoTL1+KN2cSSVnkdCOC22Y6yps4TiwVJ35eGH0ddZo8eOYA/+upB9h6eD+xdOxZTGkswU0C0o4yqVOnozmCE59m1rSp3Lr23VQ7buGBY51sG3NNw575vum8nWZI5laI/TFiv4k7UiP/xl/Y9DQ9f6rIqRZ9dd3t8P6PwuIrzL0Y6f4FyLMmTlnUz5DYKVkOcWXnw+Sf+RTulqdJ+qYT3/OvcV53l8kIXH2IWIID1b8AIb8Yx8sAuV2YL6Wx/yyfogDjBW3ZQ12XYN+T8IU/ItbUcN5y3Lv/Nc5Vb7ImEmJJ2DRPrt86iboeXyXaTMZgMtWy3D+PZOsPyL/8KdznHjewmc1chHvHB/Bv+WW8zj7SpGlxhALgauwI6GTqPF3A8SIYf4kcoZiM5whqzSg1Wd51hvz042zffR9nnUHi3jJNsV/iHK+pBSclq+fkDQFxuS7IyVx9nREzF+vscAiTFG+0zJRJVzH/6vdxbsIlbDoSMxqleMlh5jcO8WvzR7hr2nYmnvsuWX2X5Wx7UYU8LRlAdtwIfEUB6poUsC7jyiTBTBGNJw5eEydompGeDbzNrr5UUNWNgq4rulgnDPRZtGExCddkfJyuPn7tWFlsDSq05i9+N8G4BzKtS3IyOaXLA7Ep93EB8QKkK1XB8hgkfbEJsW/Z274r+nZKVlMcmqb/KlhxnYkFJCBqS12utTwn9mScJkf4hkWSlbwYpxpQr3ST+f0Eky6huvgajndN46s7dvP5p59k1/HjlJsuyybN4apFK818cuPOzew+8gKNXMabZaIoohGkxG5CWPboD6pc0T+XOfPnc/+uLew4dtI+ijUjkhS/WWjHZfiZi2GkdcLAuJbhwrhN03GnpM/hWVNUa7klRnguQeZRqWV0juXM6Z3MlWuvZPGUOXz4yjfYfaZrp3i1Aoy3U8Yv4OZuP7RdgXYFXqxAG4y3L4Z2BdoVuCgVuP3hFhjXpjjWhrSIgklCOe/m9I7CgmaJ2/uX8taVN7B47grK1Z5icymQpjG66xJJHx43zRhpyI9Zf+4FvrntKZ46t5/TeY1ylHPj7BUEcc7657ZxZmyYZtkjlz7QdUhiGZMV9FZNjV0D6gV10/VC00amitJxHEqVCnGeUU+kqXbMZV15ypYTLsq5NOCKbDJa449PxQvw36KJB5pWFZpx0y36hRNxGDlUmh6X1nu5++o3cNtVNzGl0mdTMR0ymzMvJk2cFE+WuySJQ9B08E/WOP/kDoY37cF3XXpWzqVy5WLSeROJKsX03ebomtpnkQGGLIvMWklK1nNOys58jM8+8zDfffZpzsXD+F5CaSzFy0rEpRJRNEjP8ACLZ0/h2hvexKSpt7D+UDdPniwxkFdRe8T3pct17LOkTkjDyYkElgdOkv/5J/Af+xu8LLbpdYxHdu1bce/+bbw5y/AjAROPyM8LLX8s5qx0qhKdhyT1ozhf+58G6LP6AN5r7yK/6zeJps8mEKjMfFKbCuoz/QKD8UKv8LPfe62oO2l21bBRjjgbvwNf+CTO3u24l1xF/r6Pkl92E04Um+xBZn0yvotNSKzJ+KuBcQ8vj8yATMZ6+aN/C3/5x+RHd+KU+/Bueg/OXb9OPG0B1KRPjiFsNbrEstYE/kWnq5/tY1q75WW+AAJbAuPd0QgLy0PMnjzIwMlH2bn/MWp+RFxyaQrQilZcy4yebUA8quBmFZOfZE6dNDlPGI7RMcGnpFi4UQ83mkX/wjfTu/x2DoxN4Niog5McZxEH+MDcvbyr/1GmDD1GVh80J25FgxngVW/I1dS7VkzIlZ2Vhbim2W4Zrxlw1qQ2tsacAUQLDxNLwbjURcMwt6yEImc8l5a81cWUI7ppx1v86BbOLNahFhhvZWAXi51c0hXurbUORELJGrrfRI3XlFvObKMm91DahGMNgXKhM1c2us5nlNpjjd4uN3Flqeu9yivDFxOgbkyn1GjgDp4kRF4Dr5Til6qMpX3Ug1l4824gXnwtjw2M8PkHvsfWnVspuR6LZixm2YLlDJ4e4NktGzg+cEyJeebVLhaMyb671U6MieK6MZiWT53FmpWr2XXiBE9v30lD3hoyMYxSwobyyeU/5xKr6dvyudP0XFnvrqbiijQLJS1y8FIP2XpmxioowHh1JGFiw2X1nEUGxru9Dn71ujdZU2T8frHV1CnOXvtoV6BdgXYFLrQCbTB+oRVsP75dgXYFfmIFDIwf2USoqbKMjow+6JOUfaTU7DuXstrt4865q7ljxbVMnzyb2JWWzyEQAHd9GprAKBpWpl0yD3JzjuajPH10D3++62E2jx7DaURcP2MRnRHs3rWbM2NDDDkJzQ4PJwzJmjF503xyDfxIL65otNwNW1ng2iNLl10Yomn4msnNuCUL1OZYozRNQkxbaM7FooAWITgvP8ZN3PBF19UkJSDzHHLR1p2ccuRSbbi8vbyUX7vubaxccSmhX0I4UxNf7WsFdDNPm0y9QkAqqmgN0t0nOPmtJ2DbISo9nVTXLKR03RKaiycRd/lm2KYoKk3VQ9GQXT1HYnR1ucnXfZfDXs6XNj7G1579AYdHT5LmTTqUGZ1WqAkOuw3W9nVxw+rX0T/7Vjae7OX+Qwmnkk5Sv6yxPkF+Bk/TbQca0stnHaR+N9nQMZwv/AHZQ19Doey5nJHCFPfWX4Z3/CuyKUsgHYGwXuQCR6Lml3DzEYJGTFzuLuj22x4h/dJ/gG1Pwaw18KGPwpU34SaNAuQo89dJSItR7z/M48c41i/Xil8gGDfKuSa3MvPyyPyc/LGv4HzxP+IdPQyrbiB9/++bRt+XyZVQlbwU/IDYFfhSU+TVZnserrjdxl4Oce7/InzlP+EMH8KfPA/33R8lueNdJHEN6h04vhwVx+xeEhA3f4WfRoP/KWfux8G4nltgHKaOneWy8AyT59Q4ePYJdh/ZRORmNJKEOIuMvZyMJmRjOdRLEHXiuR0EatR5uo6GwB8lKTdwsjqlURd/eAoTJ1zH0st/icHyUp47k+D7g8z3d3Fn/wO8Z8Z99I9KetNBnnUSSpsuQb3uOcZwvFEDsiYrkSmaMVwKSrg02oVVulpIWgsKVX5RogJMF9Fmre+axEp+MH6ZmJGbnq91zcsUU+vqy8B4EXOmhmAVkl5rFIzrxTPdk6KpSxZiLKFzRFHNfqfkd+HmVVtrkrhBltVxkqYZJ+aJEilKFhcXidIuIFpNcMpDZi6pLzcMoNMjFiDvhJLbiTs2g9rklQzMv477m2U+v+FZntv8LNOiiLWz59I/ayGnh4ZZv20rh44fxAtbcWlxTuiHBIHDmKf0jCI8QZFlk6q9XH7ZWmLH48n1WxjJmsTKaVdeeE1Mn2JS39SyJAqEGB6egzcOxss+uRYu/TeR6VzhYaI+VSgwPhzTn5S4btkqrlx7BXkt5Vde8+YWO6FwrbdwN0crc/toV6BdgXYFLrwCbTB+4TVsP0O7Au0K/IQKvPHBj3PviWdxkszyxF3PI5aO0C8cbKcMZVxfmcEvLb6aa+ZfRk9vH15QMuMhUQgFTG1qgVMA+mZim9WREhyLRvmrAxv55rM/4MjAUVatuYTeapXnd+/hyKmTjMQxbkn2uRDHcaGBFOWzRS03F3LbA7/yZPInxZX975xoc1c3c7fcjNfMRT3PKechk+KQd09dy4evezMLZ8yFIDCXcFHi3UQGTpq8aJqpOohpBBs2AAAgAElEQVSQ6+EPZqSP7efsd5+ivu8obqVEx8q59N68Cm/tbKIJBS1Yj5BTtDbqFq7k5qa3VPyPJnNng4RvHNjEn236DjvPvWBT01LTZYKyfYfGmNQ7nRtveTdT5l3DvpMpWw7VOVzvpBb0kYUhjqsN+jC5O2zaSTfvJnc67LOW4jr54edpbn2W9PtfxDu4ntwr4b75PeRv/5fkkxaQJ6MFmHZdi1gzn2nTzqoRoclfTjI6SvaFP4KHPwN+gPu2fwJv/Qh5ZQKuLLG9sjEGLiw666eczcKqusA6re8vNlpsWulZhBKiJ0c6ZWVy2eFLA68GQyZAJDfyjsLF2c8pj6a4tYbp8lO3RJ6HuJqkOqI3J0Yd1tRSVtRmPmXuUq9w5CGhTbrHiBS3p+n3N/4Lzjf/K+7YKPmV7yB47+/gzJpLXTIH+93UGCYG6DTpfNlkvmCP2P8U1F9j5ZbJTx2Ev/4kPPA3Zmborr2F/B7JDlZaE8u04uP30k+I+fvfuW9+9HeLaDDVITPZiYzRtB7UmJyeZ2VXkwkTBthz8lF2HdtuQNxzXNJ0jDSt4ShVoe6SNeQgXrLpZ9nP6fQkNxmjkdeouqG5+teyXhx3Ev3T1zF59vWc9+ZwNK5Qio9wdf0hPjxzEzfO2Eh5bBeBTCndMllUJk8LBopiBPXdaOrSVFtXr5g0S1+tBoVn6QsFQ6dYk1rNkFbtfgi8Na11SX2zvbQvyyJ/8dzoelNDZfxcjoN23U+iAsgoUhnineRxQtJUTrho2R3kcZWsWbJGQeYMkuQ1o8WHftV+ntYykmYDT67piZp4unbKOE7JkjBEsXckwQmb5KUaDV9Nlwxf0+lygNfZg+tUGU07GJ69imTuGtaPdfCFJ7exde8hJoRlFvRNouTm7D32AkeOHGFwaMRYSDIhlN2knP4Fej15dciYsKqpfGZrhl8pc+n0eaycOp9Ne/aw7dB+kz15aU5Z90+WU8tjYjX1zFDdt7pn+tvT6dt0PFC7RIwnPPPSMLPDxKWSuJRqKVPikHdceRPXrr6SA+fP8qtX3S61gxmBmtzqRa3+z35ltx/ZrkC7Au0KjFegDcbb10K7Au0KXJQK3P7Ax7j3+CZzuZXRmkBXs6TYLtc02jPHPG6buIhfXnYda2YuplztJpfhmbk9u4VOVdFDNmdy8KKCLl4PHAbdhE31k3xv8xM8vOkxvN4SYXfZzH/OD49IVmzqvixJzMzMptqarmtSoo2tTJXMVO2VJ4M/FzCuqYym7KlMjgTOPcqJR39a4UOLbuT9V7+BGRP77WeCXubybGZChUmZ0FCeB6SJS3ZkhLGHtjP88Gack4PkYUC4eAadr1mOt24O2bQOcl+ANsHXJl3mVY6LK7qmzODkOOzkDAfwyOm9/Nn2b/L0ye00m3XKoxndg01mBl2sW/t6Zi59HXtHuth8eISjIw61cj9JZQKxzOvSGr4b4zuxpTQ5WZUmpYL6HCYEQZOgOUT83/89yfe+Qp56cPUt+O/5PfIFa0ktv60F+DRRtOm/zonZiuF7nmnzvb/7X2Tf+FPisyfhlvfg3fU75DPm4yT1Qu/64lTxoly+PwIufwyMG8+iYQDBTTsN5GVBQiBtbRoRSxdc6oTaMJUTe8hPHyaqdpAvuhSnNMPi6VzVQfpdQvJM7mINXL9KqkmkIq3senmV2Vse4Evz6zRIwhLO6Ch87T+Rf+t/QLMJN723AOP904kyOWurqVCAcTMmFMh9GXD+ETDuyCdBko4SyZHtOF/6A3jqPnKvA++178b7pd8mnTTTgPhLQeLLn/PCzs4rg/EZ7lku6x4hCI+y48gP2HfmICmhpQ4kcZ00HsSLxvCVo534ZIrysnujSYUY1w9IvQrJWEY97qI8cSnTZq+id/ISzkWTOBl1Enf00ZMd53U8ya/O2MoVfesJR/dCJKaPi2cUdU2YbZ5dxLm12DxqHEqmIg22SbilHW/1d9TEKnqBhaRlvMkj2YZda/Yc454AP6ygJuMvbXpYioMZvImbPf4zSRCUf+4b6JYuPIsz042Lop7FhXY+8NQoECG+aQyLwFG8WJm8lpE2Y5wsIotjk8jIIND3Qzw5kocJuTTvQZ2sXLPmqnK7S9WyWoaQVUi9XuqT5jCwdB170i6+tuEFHnxiF17ssXLhQib0drJx60aeP7jPjOg8z7f1WH4ciSjyJb+QCAkBOxlBd9mm25bK5zjM75zE5TOXcq7R5PHnNjGSNAhdHzdObf0Y0URfzumy7hAYt0awZ2DcKYlxkBFIJ+8FRPqblEEQOXSmPuFwxJLOqbzvljcxf9Y8th46wG/e9HZyM9IsJOjjTawL/RtxYfdG+9HtCrQr8H9KBdpg/P+UM9n+HO0K/AOrwBs0GT+6wUBAIPCUZSavVMxVEMPStJN3zV3De5Zdz7yJM40+i6vJV7E50kbHsI1RPVtUd1HVfZe0FHDGTdh15hCP7trArsGj7Bo+wcHBUzTyxDbBfiMmjSLbwBlnVRtjx7NpsTaZRnFWXu4rHBe80dKGWnhHoMoAtofjBVQaDguCCfyzNXdw56ob6St3kbqusQA0vQxERTWJpjbpMtHyccZcGrtPMvTgFqKN+ykPN4h9l3z2RLw1cwiunE95ST+OqPl5TKgC6nMq1livL8p6LHd2abtddjfP8sXnHuKvnnmAY0PnqOAx269y9Yq1TF9yM3sG+9l0POJUMyMKO8k6ekm9MplMv6RFT5WTpH2yNt8lMq9sxnNyVHb8JvnYObz/+fvk9/9lYf40dznhez9KtuZWolDUUYlYBV5kcNdiKAipGKXUw/N98se/RfqFT8HBbfhrX4d/z0eJl6wmi+Q2XeQsF7lRF+l42aT35YC8qs2879BQtnraJPfP4+VV3KxaTMTjhOyRr+J+7T/hHd9HFvTCze8gfM9vkk1bTDM7bRF+MMHAjh0CVebCP9qKXJKO/hWOXJpu/W4KQQlOHCH98qfg+1/CkU/BHb+K957fxOmeQJK6LWfxlETRW4Vi48fymV4E462XDFu09uZzD+F89g9w9m0mmzoP513/HPf1v0TuVn40zu/nOhUv3t8rTcbnhqdY1X2KqLmHzc8/yuHhs7h+D24i3wPR0EdN1uDligyT14PkG02IxgjiBq5TIU17CNw+Js28iv6lN5GWJ3JiMGYgqdIMOix+bGp2ireVtvChKdu4pPoUXuMAuXUJFaclIKzzpn/W/7cumm560jwlcxM8r6CrG9PAal783E6AGoViFhhKV3/kxYwyM2LUtF1rwDhw/5ErwdaT4rrRfVlQ2HX/axKfQxTiNEvEkfTxcZHMoFz4phoDCq0rpryS7ciaTGZzTlSChkPe1GQ/JYkK13brZcoDI0zJA0UaJuTlmLTasKZBWnbxqiX8uAzZZNypSxleeAkbuqbwnS37+PYPtpEOwBUzFtHbUWLjCzvYd/JQoZh3ivcbxTFxGuOFHn5JPhtiNSkKDpyekuno1UwVsJame9WEOUyZM5dnn9/FgRNHjTqeNCOCckjT5DlYkkeIj+d7RFWfuNMXf94iIL0sJ/U88qDQ9Zfr0CkJUS3jlqVr+NDt77AGxOO7tvFbt7xTAZl2niQhsnNlzIZ/wDKZi7Qstp+2XYF2BX7+FWiD8Z9/TdvP2K5AuwKAaOrfO7y+SJWRCVSekUj3h0u1mbPam8hdi6/iLQsup79rcgEo/FKhNzXTI6F4mUdp6KOYIpkpFRDMKYU0vNToiMcaQ+xonOI7+zbwwP7NZuBm+dk10ak1CSycb/VGtBlWfI3M2mLRQC/mXsrAeOHSKyDguT6+E1Kt5Vw+cR4fueot3DRvFZ2iK3s+qaes76ygE2trKZM5bZZjH/dURH3jQUYf24n7/Gn80QZ1JyWa2EG0cCLB1fPpu3oJ/qQO0wYbQd+V+Zvs04qNv5OmJg/IPDjrxdx7dAt/teFhTtUjJk/qZ8n0aSyYtYiD53p5cKvDvloXcWcHTiUwg7UsS/F9zzajaa1hG3pHdPFU+nbfzpUARClqkBw+TPyF34cN37DJVDZ1Jt49v0t+3Z0kXoVcTvhqGJgpVAtQqzEyfj4UO7RrA3zmk+TbHsGfvxrnnt8lWXeTmVgZQDMc9PcHxg0avmTznauz5CmCyinOUVAzU6fMKRuNnp2bcL78Hwg33WcmWbqO88nz4N3/Avfm91rEmxobQSR6cyFjyORgLW1wuWyUchPwviIYL+ptw0iBsF3Pkn/lU7gb78PpnU76rt/EueOe4r6yOD1dX2JoFNeAAcBx/XHrNX4EjOc5ocX0RUQPfhH3L/+E4PwpskuvJ37/78El15rB18U9XhmMLyifYHXnUYaGtrF536OciWp44SSjpEfNOlka23phTvMmEBadPMKJxePIKDld9FTnsmLFzUyefzOHxrrYc3yAZhAQd0xgTO7cWY3++Chv9zbxgclbWFZ9Ai85ZCaLea6mlBwKPYgDsqZPGonJEFozxGQqSgwwQK3puXpNAoICn0UslpgqhSm5YykSakQV8hZVVRT0QqYwPjkfn5q/yD4wYwt9RklxxCxp5Ycn0ob7uFFQgHHzDJBhmxIhCjBu147bwPcEygNl1ZE3PZADvUB45JOlFSlo8AJdZxGp1yBTNFspt0ZF4qd45RCnosSIkMTpodE5j9qsSzk0cRbfOHiWb9z3BOfPNLhy1jIumTyd9RueYP2R3WayKUAsFozyy61NEfgGprX2CZjLWE0u6HmHJBWZsRlKQYmewZj5TjcrVq9loD7KY1s2UEsUtahmk4PbUSKWp0UkYUMRYzYOxvOSaq/GjJpphXTJy3yqY1AaiZlW6ubOq2/m9tXXMdJosO3oQX7zxrdbo1inW387LtAK4eLeMu1nb1egXYFfuAq0wfgv3Clrv+F2BX4xKnDHQ/+O7x58xtjWIa5NopNAjrUwoelwpT+Zdy68nJtnrGBSx0To6sQJq4UDsVEjCzAu8zPlwAqAicZtIN1AkYLKcuolhxNuxN8d3MxXN3+fXWcP2zQ9a0S2IdemLJPRlTSJAhdRQkm0RTm7v9pkw8DKz15rm4jrCWQJbMN5Dz/16B3DcsV/5dq3sGryfCpCRkFIJjAucyrTGhcGT6KpOyMZya6zjD66m2TLIcrnm5bB3fRy6p0eIxMDgrVzmfra1YQLJpn2ONA0y9PmtGbND4tfE7AXVTVLaYQOx0dzth4Z4IVmRmPCFGqdAUebNbYeh/1nJ9FINJWNLa9ceWyiOEv7HmbSkDo4sZ7XNzOwWLpR2RiTUpK50bnzxJ/+OO4jXzFAkU2djvO+fw2vuYucKp5ylnSONOGWFtQKND6u1Y7Xh10bcT79Sdj2MO6M5fC+3yO75nabiktfXmDJCzhBP/upLUC5nOClz3WlD6/iOZGBXMWIeY1Rgr/7C/Kv/xfSRkw+aT7Z2ADhwEG47q1E7/sYwexlOI2ExAvIAlFmMwIZpTUynKaeK7HavuKha8NCpHVOgY0PwVf+L9y96/EXriV7778huebWgoEgs0ED44WBmBEa9CA97iX3wMvBuMARZw+RfvVPcB/4S5OK5De/i+QDH4UpcyCSWP6idrRecTK+qHqGNd0nOHdmE5v3PcJg1sD3JxCNZNTHRnHVPJJ5oppB+tyipuve8H06Kj3MmLGcpUuup6tnIfvPVtl5OmdYV7DSwMoVa6j4cYP++gHe5jzJh/q3sKzrKbx0n9Vdmn5hZUfu5I0Kaa1MWleUmejfWvFEmZeRW2qNLJuktlzTTZphw3A13Fq5AKqj7gEBUJMoyJK+/pLs8GKgbp5kNkHXGhHh6L4Tw8KeUI0HH2WSZ7FT3Kf6TFFCU9eapD652nMtuY6sDGTKmHskjZxcsYOR7m2Zvrl4aUipDH5FMY8RWaCvYl12XPkaKAe8TFCu4gbd1PtmcHjSPJ7z+njm2Ajff2YPZ4+cY8nUuayav5BdWzey4bmNNBUxVinRaDQs6SITy0TgWEuKfBj09jzH9OFiCCVlcMqFX4C04RNHcuamHVx22Vr83g4eXP8ERwdOW5zaaNK051bzsaS0Oen1fZeoI6BZdU1KLzAuSQBhYDKLIHWpDifWKF05cyE3LV3DRHlA+D61ss9vCIyLpm4R7hZsVjy+fbQr0K5AuwI/hwq0wfjPoYjtp2hXoF2BH6/AS8G4QHQq7bKnOKyM/qbPTd2zuXPBOq6asoiejl6cnl6cUsU2sY5E3wKkomK7rum+tekXoLVJSpbh5YrwcoicnFE/Y9vgUb67dwNPHN3J4ZEzDKd10zhHjYKmWfJ9A7txU/nbMuVWRvarbKguEIwbGVJTK5kLFUFFFgU2pRHwnstu4L3X3MH87mmEiqbyfWtWmGZcmz1zuhYNMiA926Tx1AuMfn8Hzt7TdEv/CzS8nKafM1rNYdlU+l57GR1r5pBViudwvDEy80dX9JBmZp6ZFBGnJIFDze9m45HzPHJkkJ3NkH1Rg9Npg+G0kzibBU4HaVono44fCijm5HGOE3mEToWmGhqKiZOmM9BkNyMWXduAArhf+6+4f/vnZIMnyKZNh3v+Ddz4buUO4cdFtJPObUHgFXuhRVfXZKsU4mx6GOcz/4FszzNks1fCPR/FufI2AytqyBTTwv9/wLj1DlK58usaTEgP7CU7+jz5gkWk81bh799F6XMfJ9lwL83r7iB492+QP/cU2Vf/C37vNNL3fYz0ihsIRJNtZiRHd+GMnsbrmoo/ZT5pNSCxz/jKmnEz/9LkVf0eL8R7+rskX/wk6YGtBOtuhXv+rdH6leleRF1J8iAasx4gToGm3i0gPW5U1yqn1Vb3hoDR1ofh85/E3fkMhBPI3vLr8J7fwCl3kCcCjC8D4y8xvrvwdfGVJ+PzSme4pHLcwPj2Az9gzIkIvG6SkZTG2DBeUqdKSJZVzMlcUYDlSoX+2QuZt3QdPdMv4Wytwv4DZznV7KJWmWyRaIn0+2J6+J2mgZ7ZPMDb3af48OydLOtZD/Vd0ByzRoy06ERVqHeRj1TJRsvk9VLhPp4GBmblqi7PhyhKiZXskObGMBGYS9OskO9kqX03Y7CWblx55E5pxDTTZubnFukIBsZ9x0BypSodis6nKD+tr5bm3ChJOu+ahusaiwR6tQ6pOZHTaDgkWSeuWxECLlgZSdOagda4ScRGUkxZjFdu4lQSnJLWqsCczB2vm7AyiyioQqkPuqYyMHUG692Q7x04yeMb9nF8x0lWzV3MNStXsW//czz27GOcq49SqnaawZ2t7Ymo+i0HeX22kk/QWTYALV6AFzhEgQxAXZw4tfVrYt1lXt7NJcsuoW9mP9sP7ePpndsY1fkL5d9QNDb9mtgNrunPk46AqMOzyEpFP4oiH+kadx1KjZyOkZSZ1T6uXL6KiXmJs7sPMm/+IrrnzuQj17+lcMhvg/ELv6Xbz9CuQLsCP1aBNhhvXxTtCrQrcFEq8IYHP8G9h9cTaDqTanpa7P1L9ZTZWYU3T1vOnYsv57LeOZRLncSdXeRhmdAt47Yc2Gxzqncn0GaZ3Q6xzNccbY00A3JtQKRDrrh7G6d56NhzfHv7E2wdPMKoorAaEXmjiZumxfBVk3ajM/pmvPVKx4UOXbUXtvxaA2wOfi63Xp+5WSfvX/c63rLudUyr9hFqs+6JMq/fcfDMnTppRUT5xCdGiB4/QPzQXjhwmoob4IcBo6IP63OUoTGzk8prljDhhhW4U6RZTvHdmk0CM8cl0mRcObqph0y79b5SOvj+ntN8bs8Znqx3csLrwu+tmDNx1CgaF64T4TqxRaYVg2+ZKmkSXCKqhETmAN7Ad7VZzg1U6PWcsIz/5LfIP/9/kx7YQj51Oq7ct69/K5lEoInejyaALROrcSBu3F2ZznlUH/82/OUfUX9hG+mCq+Duj+KtvslASaqRZGGNf1GuXT3pT3RQH381AR6/BLVBeOLr8M3P4Ty/i/zy6+FXPoo7Oozz6T8kO3uc/B3/FN70AYLtW3A/8wfEp/eT3fWv4I2/Qjg0SP69LxDf+1k4eQAmTIer3wS33w1zl72q23/RhxBI8/HdgOCxr5F86ZMkR/fCtW+Huz9OPnMRrkTCoqVLY5wFOGaKFReO1a8Cxj39fpKS3P85nK/+Me7ACfLZy8nu+h2cG95mzTIzFHspGH9pOsHPZWL+ymB8unuSJeExxoa2sefg44xmDcsRd+oOeRzhZE3TDCdRhSkT5rB8yUqmzViA0zOTYWciz5/POHy+Rpr7NMNeakHJ4rzcTMZ8HpnXiev5zGge5J3hFn5t7kEWd22B0f3kI8OgSLC6D7UKjHSQnqsQnwvJxkLyyCuucflfpCFxFFCvZdRGG6RJhKcGnZzSdS+Y5rtoLulLVHa5f7tBjFMeMwCuRS5z1OiKcIPMAGpYSvHCyKbJrmIUw4zcj823wVPzrOrjVwOjxcvDQHp2yymX2WCW0ayrMSnJSBnHDVrZFTVcT3wVrUMJgVODoIEaA245Nzp6GlSJM02Newk7F5BXptHsmcW53n52pXDvnuf5/rM7OX5kgElZB1csv4Rq2eH+x77LybFTlCZOonk+pqyGXpqQiKIuoK14Md8hL3m4JcXPid3j4oeexTOmSgvQ5abJeOxzadcMFsycS17yics+z+7fxc7jB6GzpGXKDPO8Wmru/zJ1Sw2MSzPuKGbcKPKRJQb4+KMRfXHAZfOWcsmCJZzc/QJndh5gzarL6Vswl9+65R1FfKAZuBUdq7Ze/KItve0nblfgH10F2mD8H90pb3/gdgX+fipw+/3/lnuPbKLkaEqUE2t66kJHPWeR28XbZ1/GnYuvYGHXdAK3RD0skQYh5aDT6NyiWyuWTJhBpj0yfpN22TZQMmKTVjfNCTTt0QglT6mVc7a7A3znhQ18ftMDHB44RajcY8VJjYzgBS6V7qqB0XoiTfUr16IgeP7sh2m/fc9Ajza3oePTQ4klXh8fXHcrt6y8jomlHkq28dfvtSboaUqqWKG0MG+LjwziPHUI7/EXiPadMod4p+QbGBfQ9ys+I5MC3KvmM+m2NYRz+gp9ZaaNfGINjEiGUriU5ACdFsC/6ZZ4bGCUP9t1isdG+xjzJuJETbysZjFSmuqLmi6aub7LpZpcBk36kg5Z5ygjC1Niv0kmUzYbVnv4XgV2/YD0M39Evv0JmDyd0t0fI7v2jcShjAPKOKJPp7EZWBmN3sC5aOtiBmSgyfo3/wzqZ8iveCPO3R/Dm3MpWTammOTCLMv09RfneFUwrpf0Q5znt+F87g/In72XUG+lu5/s3R8pqMVf/0vymbPx3/8b5CteS7xvJ+XPf4Js04Nkb/w1ym/9CPFzD9H8yqfIjxwwj8EyGUlYJb31g3DnR0gm9b9Ks0hAQowCn7yRwH2fhb/+Ezh/HG58D9z9CZypc/HzpmW3J9IjC4w3pWPWXWTB9sXxEybjvijPozWSr/8p3jf/M37UJF17A+kHPoGzaB1ZpKz4YnJvOueXx5tdZDA+q3SWS3rOEo3uZNfzj3F6+CyNIfBqHjL9dkKP7r6pTJ+yjEWzV9E/cTYDwxkHzjscGqtyJgkLOrPnEoclopKPl4/hNkfw5HAfdpup4rT6C7y7sptfmX2CRdUd+GOHYahGNjJCNpiSDgckAxWaJ0OiswH5qA/K85bTvs5PquzuTpJmYNNxSWc8T3nvWl+CAnhrQmv66aLBoXqKdeHKnM9SFSIyp0Hm1i1aLAgd/LLCwSVFyXH8HCdIyf06edAgrCpmTHR76OzopFSq2vS5URNTBiqVshm3JVFCmsoszSN1G6TOCI4Afwt0hn6CG0ojHsn4A/Q8YS+p203T6SEpzyLsnMfZnjlsD6o8evgY9z/8JAf2H6G32suSaXOYNmUSW3ZsYOfxHdAt2YBHEFVwI49E0WliziujXmtl6OKUfdxKQC6Jkr2P1K5zNYbU4IyimKlulVvmrWJyVx+7nt9D/6J5DLkJD29+hroakMoCT1LC1MMTm0dmoGWfZkVNNOm+80L7rdhExZ4N1el3O7l25Vr6+6aw5fFniI4OsGrZZfTOn83H3vpBA+P6e6HTNm7e1gbkF2ftbT9ruwL/2CrQBuP/2M54+/O2K/D3VIHb7/09fnBim2kiRSU3+rLvUEldVrsTuWvWWl6/eBVzuicROlWyXFm2HeY4HvstXV6cGwiUm3qSxkQyDSo5NJ2MTsehLFRWk3Oub5MViWCH3AZ76qf5zNYH+N62xzk9cqaV4RwT2O8FJNqAG1H3h2DuRS+r8dgtvd+XA/KXUNfH2aAqpwHIcez+ogt3ocss3Mwze+3ehss13XP49RvfwmXzVxGGHZQdn5ImlLkjDyXTRCvHWJN8kpzohfPkjzyP/8xh0uODxJo++w6jaUqQ5HR4DmPdMLZqMj1vWEP3pfOM6pnm2ng3cBMfJ5axW2AmTElYp+lnnHdKPNUs89/2nuPJgYQ06SEc9fGzmNQfsAxwZfSaQ7PRmxXt48uH2CLa1BhJjQor93pNaPPCIF0uzaUK3raHyT7/70mf22BGVbzvt3Bv/y3yQJt5acZTPE8MAFFkNRBXc6GCr4nhsR3Ef/FxvKfuI/MCvBtuMw103H8FbtyEYMSMzl50If9J17RlD4sG79pU2Pi9ov5Kv6vcewljTTYtwzVlpDfIUp+42kkQnaJ0aCeRN4Fo5jJkdBA2G+RUSPyoONdBBXbsgM/+AWz/Dh36l34PjdveTa7ffeTruFe/nvyej5HNWIA3Ooz7tf9O/vU/I7viGrKrX0/42IPkopcb9V40AcVuQb5wFc27fx+uvA1XtGlRmXOXwKwUgiJ9XDEFlvscEO58Gr7wSbJNj+AEPsm7PoL7y7+D4yUke5+lvPcYTurx/7H3HlB2Vfe9/2efettUjcqMekG9IUQRAtOMQIBpxvTqHsex8+y4YRs33Euc/BMncVwwSKYbsEH0JhASahQhCfXeRpo+t5223/rtM9i8xL4YY2MAACAASURBVHaIid9/red7WVoIMRrdu88+R/v7+7bKsEYYPQbdNA6cOlTSb/yzqAw6CkxHtZaAPbE0iMJh+zqiRV+FlQ8BOTjzWtzr/xc0DRW18B9l7o2NWSqrPKmcikytmBaZtZZk77QzWhL6JVFC1Cuu7DdbE8g6Ks8kXBuhsoSTiV1FvPWRPA8SvKTKFKuT45s6ONSxkrWvPUZHX5FAN5HJDGNw8zCGj53MkLGziVWe9m5Ne7dFJa4jTHKUK5JTZhPlPGJVJlF9BvSaFHqDDiXFu4oKKowp9nBd63auH9VFa/c+qu17qHT2oY6E2J1lqp2KuCdP0l8g6fdQJYUTaBzTa57HZP97fhqUJoNFE3chQX0S1iYJCxDqyORcmCGOWHDk69JEACp2RGCGYlI/FhqwnIhk3Q7x7QBLeiMpY4uCxRILik3Jsak6JbL5Ik7Ox8tl0XFEX28nll+maYSLX58Gybk6IAq6TOWgdqWB28WTfAsrxBJ5esZG+bLf5f6pQ/utxNlRRO4wIm8o7fkmnq3G3Lt5FyvXbCJzqEKhq8qksWOYc9Jcnlr7DMs2vWBmeLbtEfZEOFXfeNIjiZf0XTNcTEQCL5S1WCNkmiIAfCCg0Q0TY28S5U0YhIzMNPCOGccaddOqV1+muXUo4yZPYvvuXby8/jWjNJKMEKkvi6tmfGt6xp3GDLEbUa32m/vEdnPkY5vmksXMIWOZNn2GaZd49tnnyGmb2UdNYdrwCdx40fuMYT99R+mwUGTzaSlj7VVbgdoK1Fbg7a1ADYy/vfWr/e7aCtRW4A+swLmPfpGnd60xYFzqY0T+LHijECpm6gbOHzGbc6cfy6hCM76w4V4jSuSPlgA98fWJqS8iqQooVFjZDIGrKSdV4Q/JKtcwvTqQ8CtJMLbNgTOwY444ZZZ37+DpjStZsXENu7r2EUhvLglBLCFErgH9pv/3t9LaN0qABw5Yb5bcvvEZ30TEpnVFv3v9h2BqE6YkhzU5tBnUFyY0FOGs1qn89akXMXnUVCw3iy9gXEugkxJlq+T84obi24xNoFJ5UzvRs1tx1+yHg30mlV7q3RJXQLzU/sZ0uRW6JtVTt3A2LcdPxmvMoVURkopJe1ZRwYCexKkQOf1EVkAXHqsqdfxkaz/PHA6pJHmcko0tnnxPvOIRlgHhIhU2+nEDbIVpl/eYJocbfbnxjad1xzJ0kQO2j177BPqWr5hUcRM4dfmHsS/4FORbiVQFWwm4FbbJNinJOpR6Jtswmjx+K/qO72Lv3wo6T/Lu98PlH0XnR6DEAy3AQf5sE4j1+1/K1IYJuLCwyl34pS5zkE7yQ0n8nEledhJJaZa9KRkEaRhbUqkYgMxvfma6m50FV6FOeSe6vokkFKlqGlqmrCxufx/6qV+if/3P2Hu3E2XqicdPTa/3jo1Y886BG24iaR0HPT3wwL/j3P8j7EnTiEeMJV7zrGHFrWPOIDfnNHhlKZXVTxAXGuHSv0Of814jQU499VLSJH3SqZdW5OneQE1W8MozsPgr8PoK/MHDsU+/jCDbiF4l338buvsgSphVYTdbJmK/68M4515G7NcTlSOTaCDgTrIKtASXmah6TbT2GVh0M2rzKqzm0XDRX8N5VxmGNP49aexvvhLKTVsBnKqNm3hI3l8kgxtJixeALgxwVSoGLbTvpw13Ilk2vpPAVAFKaKMkzsdy5ZQkb0kCd4wTVxhPNzPcQ7R3rGXTrpXEmQItw2fRNnIWLYNaCcixtxc6+yp0F6GSZNF2AW1liGKFzLpkgKQtScGvYrni43ZNL7fxgycxfl+V6ZXdXDf4Zd6d3U3m9d30bj9M0BET92WxohxulEVVc1hVCSb0zZ4SKbPZnqJ4kdpC8etbNp7rmc8ZVatESYTlSO1W2i1uJOpmxiKqFhH6+FTCLIEln10qtSRAMTZDpEh+yLrEFRP0J7kOMrSQZ1JoW5RsiYZTFHwXKysKFgHzFZTdR7axn7phIX5zjJvV2JILkfQQOyUi6aAUabhUiMlsyBMJuA/1kunRTJBtpuwPJ6kfQ+w20d7Rz6pd+3lw81ZW7D1AtTehLcgwrWk4M2fNoseBh557hK2du1F5x4QbqorCDj10VfI0JJfAhoxt5OnSAS6MuKgGlDRREJsATifSZAeUMKIMmtA8jGOOmsH+zi5e3bYZrz7PqFGjaW5oZNOWLezraKcSy/DVIhH2P4kJhGEveDh5uc6JCcmrKsd0i09rauPYsVOxPZ8nXnyBnXt2M7SumWMnzWDepNl87PRL3vT8GxhCSS5GDYzXzj+1FaitwP/ACtTA+P/AIta+RW0Faivwn1dAesaf2LEylS4LU2srEsciW46Z0Odwbut0Lp13OmObhhgwbrsNxKGb+hfFQ6gjA1Kj3gpBuYIvaet5jypy6EwPQiKllWTgQNJ4o8QoKYUALdkxvarKlr4DPPT6Ch7csIxt3XuJbTmUJmkHtOgVBcD/lske+AwDkmnjh/19gPy3X/Z/siL/EYxLcrKAUJF7iwfarkYMKllcPnk+HzrpXQxvGUVse3iWbT6nAF5Jdxfo5YRSQxaR9AeU1h8gWrYLf0MH6kiZahAQKlGJK1xJDI4S+qwqnaMy5N85nZbTZuK3NWPZJZQuEYcSFJVP2UanhLa6iXWVkvLZEDRx6/aQB/dXORL7hkWXvrfYAClhlkWsn/JBJhveJKCndm3DTJtU6JTVF/+9yYUW/7j0BL/6PPpnX8ESmbr8n7Mvw7rkCzBsAokStjfEEXCkhWEPsEJhP7Not4x7y80kv/kxqtQLLdOIr/s8+tSzUVaCLcMXPGN5+KM940mI7efI79pEdNcPKS1/CFUYhn3R38AZ7ybOFxDGTa6xKC6E4Rfmzj6wm/iWb+E/d4+R3ofHnoO66n8RHzXbqAsEIEgAnWQKWpK63b2H5JZvwhN3mEGJMaSaQVICp70brrkJNXwCVlBBP/1LrNu/azIMhL1THfvQDYPhyk/inHkl+je3EN/1A7xqEevcDxFd9gniugJafN6W6SQwYNww/dJfF0gYoYtavwr1i6+g1y/DcgtgNRInVWzdA1Fo+pQFt2upShOKsm0SmYuvh3deTsVpwRZfuVMlNrJ/G8dU4mnCpb+GW7+FOrwDppyAfdWNJEe/w4Cb9L75I8ygdGxLH712if0cVminydYSsiXsri/7K0KHJWLDuoo9xcWJQ+K4n9gWFUbG7DtM9VXaqy0gWcUVJtp9Boz3V3fRFx4m09JKpnkiQdJAe3sPh0sOPaqFqgBAN2Mq3iIhnmVgJPkRWuGb3AgD9bFkOCfAOamaBgGRMTdWyswor+aK7BOc0bURZ1Uv1V0+qtgIpUHYySAyTsFUm8lQ0JEQBE8TWqHASJkFYUlTggwVLBfLdYnFh2/Y2jhN9pbANglNk0BKGXwNrGmiswRx3gw95NdMNaF0m8v6aXkKynsWy0diZO+iGJD5oAD/sgxSxPudEx85hFEFRYVMpojX0EV2SD91krmWER95D8rpF/8Q5Ctor2qsNSLfV74L2RbCzBCSujbswRPoz49gS6/Fqr2HWbZ7Bzv27GPzgYMUKzH1scdot4F3TJ9LXVMLD654kU17t1P1BNjbxKEEQWbwZKAUyr6MzX0soh1h4EXRYxkby0ByvE6oVip4EWREJCF1cyjmTpzG5LFHsfy1dWw8sAs7n2FQoYFZ4ycZr/gLL6+hvafTJOcX8nkz7ChK9ZmrcTMSZZnWIsaWyyC/wAmjJnP0qImseW0dj7y41HjZWxpbmDd5FuedeAbvm3uWGfyZTnQZ3w20Ar5dK1Pt3FBbgdoK1FZAVqAGxmv7oLYCtRX4s6zAwse/wBN716ZQTpgaYUF8F6evyphOzYVDp3PVSWcxqXUklpUh1lkTDiaVObEAGhEFVxNK2w/StesguYZ6msaPwGnOoR1NbABg6rWuRhXsKCFjuaZHPAwCczit5BQryrtZtPEZHlq/jPa+dnw5/JUqRCJJFWn7G37lN7HkhqUaCCM2izPQLWtw55vA+O9Y9f9U2Zyy+eJHFDbLtnGqiUkA/qt553H50adRl2kkNAzUgJdbp/VvBhiIPzIIiY/0U3xpD9HKvfjb+7C7A6qVgEAlJOIXj2OysUhuY7qHurgnTaBpwSzs8UNx3ZLxjQvejJK8kZhbdhHL7kYlIovNsidp4d5dFou297FFNPKiMEhEumunAELYSwPEpSdZgvMkEE6YOjn4p9J1kT8Loy1Mtfy6BKxZvoJNa0l+8hUcSeMWNn/+WairvgxjZ5EkJeM/90VGLoHUdiWVLrt1qN1r0bd8Fb3ycZTIp995Nf6FHyNpHU1oF/EDRZL4pt75d6bn/7yFXU+AXoVoya+w7v0n6g5uIcajePZ12Jd/BD1knKnQk45m8aqKPNjCx9mxHusXXyJe+5gZejD2WNQ1X0TPOcMAQQkoMPVzwtzJ+5Nat2duh9u+g7N3k/Hiij8/kf117vVw+adRzSPShPxV92Mv/hZs3WSGGnZi4Z5wGtH7P0M48UR4/B5Y9I2UVZ9/Ie51nyMePcGEV4k/2wBTEwxoY+t+k5Zt203oR39F9Muvojq3mH3nRWlOQdWySerSpoIorEDPEdAVxG7MhBMJr/gs1uwziSXQjSqWgF9Tbh+DKAnu/Res+36MjvpJTj4fde1XUcMnQVRKpdZ/LAAxEXAqTgLRWEhnuYtDSLV3J8myp9HLX8Cu9hpVRUQGZ/x0rOPmE0yYDoWRRpWABIjJJxF7SWzMugbEyn5sTlxaZc6XLaGyUuLncrjoUqpIgrnsRwHEFWzXS9O0tSSWS9d4up9llmBr32QcJImTVnVJuKMuGzDuU6U1aOckay3X557mJPH1v+iT7B9G1F+g2teATpqMfF6GUWIrkXsl8WPKXkhFwLhWuLaP52axHJ8w0UZmLW0H8qrK/SWecZMXYZvholyaitQP6ggZGdrKMXkTkt4vwxT5/JFO8xlcSwL5Ipw0bD1NSrccQmGEvYjYK6a99ZLjYP7IfhL/CG5zH36jAPUSqC7y9VXqhiu84RFxvpdAauCcHL7TgM60EuRG0pdr46DXxNrekEe37mL5zt0cKPYSVSrmWeXLMKK7yrQREzh29ly27tjFo0uXYmdz6EyOigwTZN8K0q6G2Cox4DgS5l/uZak7EzA+kDRvShmSiKhSRZT4nqiFgpiGTI7jZsxm8JChPPnyarZ2HsTJZ8nhML5xCGOHj2DHoX1s3ruTUqVCPpczKoSK6EmyLrYntpsEJ1bkVYahhSZOnzEXVQp46Nmn2VPuNsOhjLaZPmYiVyy4gA8eu9DU5L0xfDKNBPJcNFVytVdtBWorUFuBt7cCNTD+9tav9rtrK1BbgT+wAgsf/TzP7Hs59UILSHNsI0HMFCOO1o1cNe54zp12LMMbWoxnNdRZbJXDUo4J6AqliqgvorxyC+0r1xvWsWHiCBqmjsZvbcLK540ks2rJATU0HJokllOOTe2uOcznHQ75VVb07uDedUt5csNyjpS7DHsrLKDYQ994vVl1Lj+Xw+sbv5aSvwI2B1hh4/sUVulNH34AsJsgMvlaOUhLKJEc0oW1L8bMyg/n7xZcwVkTj8W3cub9CxsnIXOOvB9RD8gvxRqrEhHu7KB/+TYqq/fg7C/ilhJiYWUdheO72OKhlcokHdFbp+CYkTQsnIUzYwSeX8WmZBi0SHvG622pIrZVMrU+lsrQoRt59KDPv27sYlUxIcnkUWSIk4FuZtONPCAdNr3HEggn/y1ma2HFJSJf2Mo3JOwDYNwDd/8Okp98GZb/2nQtxzPmoW74GnrKPHRSNn5ZhOkTabR8u5yH23MEdfe/Ej71C3TfIaypp6Ov+RT+5BNJQmGwQ2nlQuMLgf9HwbgMUySZnoduJb7vRyS9O9MqtHP/CvfiT6CbhxInJcOMCsOoQlmfLMn2tViLvgRrnyGWPdQ8EnXVp+HMy1NbtylsF1q6givEr5Ulku991z/iPXYHlAXMgJ2vx3nP3xCf/xEiv9FUQOvXl2LfejPW2mUmeCtxWrAufB9c9UHD2uuNa1CLvoVe+SjJ+NlYV34aTnhnKu021HbK5AucVAL2Mj5OsYh7578Q/uZf0eVOI4c20uJh41CzT8WadwFq7EziUgfqyXtJHr4NdWgTKlePteB6nEs/TtTcRBxUcbUk8VuEGQsObMT5xddRT91P1NgIF/8V6sKPk7h1RtosypXoj4ARWzzjjmfyGbAC6NwC990Bzz0K/btQpdDkBYhMXO5HqRGzvHqYOR/9ng+b/WJk6xLQKP3rA4y2UV/YGCBVCDRx3I3txoSWSzn2iGLp+tbYToKp0BbQG8ldIBV8oqORELXAMM4ifVdSPxZJkJprDN2h8c2LNaabQeXtnJV5nQ81rOWE7e0kL9RT3N9Cn8wi+lzcME/VVliehwjthbkWqXcxExvlip/IPWrhOxkiy6IUh2Y4J8IT0Tm4Ul1oktQlV0z2n22C9qqOZcBjklQQc4LkSgijX40CqlqgcoQKQrKlxABVY7fQyqxBxXGo2hZlr0yf247WDr5dwI5EJl4mcnrQdf3YmUha2HG9bhoaI4ZN8GmeDNWWHrpcAfJ1KK+BHtVEe9zArl7NxsN9vHagg/UHjrC/HBDm6lBhhNdfxe+uUq98jj/hZHKDWnj+xRfYu3c7ys2KlskM9zBVflVUWEW5rgHf2hXbgsjVJcQtrRqTe1eELwKaBbg7EtQZaQqJTWvDICYfdRQVpVm+bSOHq/3GApW1HJq1S2vTIEaNH82BjiNs2raZYkmyBGJ0zoO8j3LSgUBd4jI8yTF2xEhmjTmKlc8tZ+XGdcSDCua9JOWAMcNGceWCC/nEqe8xvydlwuX9DdQq/pFhVO1gUFuB2grUVuCtrkANjL/Vlap9XW0Faivw31qBdz38BZ7btTa1S8vpypHQNE19qFjQchQfmnM2x7WNM/LDWPygXgO2ypt68cSGquXgHyqhnt9M7/KNdHZ20N/skZs5hiEzxlM3vBXVlCX0hUuumIOlSAmTUOSvIj8d6K+2Fb1OxPJDm1n00uM8vecVOt2qAR+JMI7CBMqhb6CmyaS0S71QmJhDoWkFEhhnJOe/A+Na0OAbYHwgzU18iALEDSMurKXIb+PEAI9MV5V5gyfwd+dczcljZhm5ZmDS1jEHTSdOQYZI9OWd230xwfoDlF/YQvjaQdSREk45Rot8XSqA5OsiSRlO34RJCp4ylLqFM3GPH4edl/dfTKXWwrqbA67Ib0Wg75shQB9ZVnZn+dH6Tp7ogrJXwFHScS0BcPJ9hQEXdtz0mhngKoxwCsZVCsa1DCXSxOK0bUzSnRV2xyGSn30Vnrkz7aMePw3e/3X07DMMOytgVt6HAK7Yz2D1FeHhReiHfop1cAtaksQv+zj6rOvQ2RxOqWzY/dj4PYX5TNnsP/SSYYNdLGLd8R3iJT8mCnugUMC+4rO453yUyHOIkv701K8d3MDB9rOEO18hvvVLsPphPGHAVZbwohuwL/s41A81YXNEwr6WjJTb+N0zHqx9CvWLm0nWr01DypuacC7/JPrs64jtHLbnwa6XSX76FezlS4zYIh43F33V5+D4M01IHrs2k9x+M86yX6FbRsIVn0KffZXZj8Y+YKZDAt6km8lLo51fX4a3+Huo1U+b3mqGT0C981LUmRcRjBoPodR9RZAP0Z1bUT/7d3jsblTUATNPw7n2cyQzjiMWa0Qg19YlyWWwti7DveVrxKuWEk2YhnPt502qfVSNjX9Z3kf0x8CIBHEFYqVwsDt2Et31T6in70BFnRIRBrkWgkIOu7+HoNhj5OueKCjcAtEJ78K54m/QYyYRDfj6TTaBSfaXukAZ/tgpUanLRq2QTmcEULsD97Qw1cJcKiNdFn+2JUFwUWDuIfG0K+mjDn2kd9E2UnKRgEtgnEyrStRVdnOWu40P5DZw9PpDFJ/L09VeoERCLrKoCz16XZGlW8bTnIvl+ZBQ9LWRXNeLqFrCAi2bkq2p+MrIsYNKGVWpUCeVW3GCrx1ysWuqB8VSUPUcKhIPUIyRoYZUHsoztGhHlCSUz9VkIk1zUZOXvRtZRNqmS2mOuNDnQKer6JTnj6gvLB9LlC+xsMNVym4PSvcymBL5TB8NhZBhYzwGzYyJJgQcyFtsTHKsDbNs6aiw5XCVAx1lip0l6A+hGJOEoalZ82wbry+koWwxe/Isxs2ezcu7d7L6tbWUqt2E0iMuafFyqUKJsxuoBZNnqWQFZF1TmSa5Ioa8T5L0mWZk97I2Fk6UoMsBdZHFtJHjGDFqJNuPHGTt/p0EMrhVCf5AYJs8RydNmMD4sWPZt28f6zeup7dcRNVlUPmc0b/HxQC/lDCnZTTHzzuBXVt38OILL9ARFQmkDk4pE6I5YvBILj3jPL6w8DozEPvdP3KfmE/y3/o7sfbFtRWorUBtBX7fCtTAeG1f1FagtgJ/lhU477GbeGbHaiN7FfAoQUYiu6yrwulN4/irYxYyb9RkvCBNQ7ezg7AkwC0WWbskc7tYWzsJHn+VZN1uojjmSDah1JqlMGYYTRNG0nBUK6pZ+norxk8rnmsB9lbipcFdkkcUpozzbt3Lb3av5e6Nz/Hyke2Ugt40sMqklssEQEBnCqTlhxuIN1XAWMpWm7oc+fcbLHlKk6a+8jez4uIBld8j9Jdt4WkLvxjR2Ks5dfh0PrLgUua0TcLVHoErYXUCxmMcc2gV/6QYJsHqiAnW7iFavo1kawdJl6RQVVHC8skBVECGCX4TeatjpP3RqDoKC6aSOWUSqkHks/0kElA1oAIwfeHCQOoCsZ1QVbAlyPOvm/q575CiI86YNZOPFZufiMc+PXKmxoGBamrzH6k32njJ5QA9UGUl62XAcudh+PnX4Nk7jLzbG3kUyQe/QTj37LSjWfVhS7Cc4+FaPfDEEoI7/xl9YIP5Nf2OS7Ev+xtU22S5slhaeqMFrFgkEjf9hnn9D+1eSWoPSti/+hHJr39CImnmbWPgms+YJHOziCYUTLrq05A6nfVJDmwBGSIsuw9b+sylCu7MS7Cu+jTWkPHoMO0ulnCC0LVwhUlVGaKeDrj9G6Y3XEVVGDwc64pPoxdcaZKzzWLt2mhSz9WLvzGDBU67BK77LAydhBLz7I6X0Iu+grNiCaq+BS7/JMm7PoAl3ubwjfR68eW75KIY9eJTFO//R6zNy8UYjLZzqAUXkNzwafyGSWa/VP00ENB8XivGWXo/wV3fQ+9+FQYfhbr0b1ELrjQebUlXN3JcUW0svwd127fQu7ei556Kfc1NMGGGAe2ODJ2MK/qPyXQtHMeGzt1Ev/oF7pJFuMEBIqeZcPrJqAsvhfFjSSpHYO9h1Isvolc9DN27cO061Jnvhas+iSo0UjXtdzLwEcG7/NszSeAiC7claTyRmkK5P1N2WULQxEIizxwzuBjYq+Ze1bEJJ5NLHwmeD1ysqvRqy/0fpmBc2fhWxLCgnYXOPt7Ha0x5aTflFXl6egoU3dB8D9dyOEiVA72dFGKLsflB5D2PsidecYd8oM0zxLQf5BU9ddBNkf2H9nPo8EGqSUTOzjCmbjCT860Mow4rURR1QlnyGiqWAfNyu8UZm24/5BAlilaVjG0zLMkyJMpQV1JYiUO3Suj0oD9jc4SIDgNu5T0o8xmlHSF2YopWP6EqkdMlCm439U6FliGK5jkJ7vEZtuRtntrbz8r2Mq8f6OJIWeLdfYii9BkkQqdqglWK8DI56gOHCdnBnHbiqXTbCQ+teJbdHQeN3F0AtQwlpdItrpRQpj9coggllDOLlnyJrGuC3MwwLxQwLtkIMkzUYmAw/63KIc14HD95BvXNTSzf8hqbug7geF6qKBJrk1hHwpA65XL87KNpbmxi164d7Gs/wOGerrR5wPaJewKa3BwnTptN07AhPPzoIxzqOAz1GUpExpdeCG2GFFq49PRz+cpFH0ztEuaZmz7zamD8z3JsqH3T2gr8Ra5ADYz/RV722oeurcCffwUWPnkTj+5cZY4wEtxmqs1EutkfMjOp533jT+ai2fNpFDbS8rCzzajIN75H6XCSwCe94TDdD66CjfvxPY92L+RQJsIZVMegqaNonNqGOzRDrs7G8SxKUgGlJBQthxMLu22U1USOZQ6payp7+fXry3hm/Up29u6iImnjcroSRlEApXg/DTOucKtyyE/BuAkZ+i0YF2bOFJClwWUid01PaOnrjX5l8U0rTUY7FKqK4UGGBWPncP0pFzC5ZbTxWoeSMi+H+jgxoWDmzxG2U9Lk2xOCF3cSvrAVvbODoKsPKqkCQHnyHjzzQ966hMUFcUhlsEfujMkU3jkNr60JyyqjdbeplTLqapPa7KPjeuPXlDqjveT4ybYqd+6z2NdvS5EvlnjybSOk/g9p6sJ+v5GinrLgxrc9kOQsTKT4U7X4m+MQ547vkDz4b8T9fdjNw9Ef/AbJyRcZL6ifSB9wjkCkqS/cCb/8Nu7W9WYto1nz4L1fwx1/nBkORNKD7AYmrC7BNwFZJkHtj4FBkcFLsvWSf4RffZ/kcDt1k+ehr/8yxdknQxikwxZTIiWXMjKBWn7PfpzbfkDwxO1EQYwrUur5ZxNe8RnU+Glo6XqW5PVYNNAuxN2gsmBnUL/+J7j7+1jdh9GtE+Cqz6BPudAAQkvC+g7uRS/6FsHSO3CbWuE9HyU49z0o1YAlEvHtS0kkvXz1c9h+Hn3xx4gv/ms8L4tYXgU8ai0VcC7sXIez6Ov4yx8hsh2qODjigb7gMuKrPgV1rWhdwQqlUssy96CpBd+1mviW78LyRyHfjHfBx4wEPcx4KKsDV8jLskf1kZ/BXf8fVHrh1POwr/wStI008nrxL6tEUr2FQv4DL8fH11XUs3dRueOHsGcjSIDegsvh0vcTN08gUxVgFlFxbLyuTrj7xyQP/gtW8RDV+ReTue5LWCPGUDZZNOy8OwAAIABJREFUcaldQoZnxt8tV02GRaI8EWDn+IhTXvqlBSwJ3JNKPfN1A9kNwraalPAkMI0NYssQalVU9I6WcLSQWKQ5klxvhQwLDvMu9yBXFlcxfvkm1LomwmQI/b5UAYbmmbYt7Gbd9i3UhXDCiAkMrW+UPDccN0OmKkx8QtXVdOQTtts9vHJoC69sfpUtHe0csS0arCxHDxrLmW3TmdM4hkFePYmw4/I+qtLBFhJFMX1ewo6oi1eObGNn1wHzjBhdP5SZmWFMsppp9ZuILZteW9Pvag5aVY7kUqZZOr2dUPIAMpTjiLLI8LNi6+kjGx8hH/ZRqA+onx3hnVbPaifizrU72NgtlXRZoopNpb9EHJSxfekDVyaMzQodo9BoJs+JI6Zw2okn8eKWdTzw7OMUEwmwE/G+DG/kGskgRYIPU2WH43toCfaUZghpUJDBjVwrseiY/SVfl+DIMCJKyDs+o7ONnDTtaMpRyENrlnFIV/DMcE4TSgBc3jPBe9kgwa3EjBszhhnTphCEFZatWM6B/YfIWTmG5Vs4fuYxjBk3lseWL2Xdpo2UpWUj5xAmEa62yJY0LW49l595AV97z4fNXxNioUpjC2tg/M9/gqj9CbUV+MtZgRoY/8u51rVPWluB/6srIJ7xR/etNX3FWuTYIq2ONXUBNFQ05+VG874TFzK1eTQSv6MKDVQ88SvbZJSHXbII1+6i597niXa349fl6KizKIVVGt0M/lHDKEwZgdWWJ2nx8FvqwHOJTLCbY/zURlFtUodT9/TeuI9VHbt4aN1ynt69lsNl6dMWX2psmHBXAr0c1/Siy8vIWyVcSUkotaS4C3iQ46XUfxlqzDA5IiUVqbkwxHHGIpbOXAF5iYMXKAbFLqPJccmcU7h47tmMzA8fSB+X752yjImumjAxSxCTgNn9JUrPvk74yh6CAz3QUcYuB+gkxBcA6wkYF6BlE4UxFSumqynBPn40refMoTC+BS1VZgJ6DctUwpYwOerByhq5eclK2JXkWLwfFm0us69bBggK7UpdnFmBP3nP+JFL8uvvox/4J3TnEeyGQSTv+RTqndehc3mSjIvuP4R+8hbcB36OvWcnoch2Jx+Hd8WNJLNOJvoP9XH/nTcj+04+QvzYnXD3D3AObCY67kz0lZ/HOupYtI5JbAHWMgHJGJBraQ83KhPf9Q3i+/8dXSmmFWIj56CvvZFw3qnYYclYBEQYoSInBcam49mGJx9EL/4mHHoN1dxqur5559UkWmS4Ls7+Hehf3ky09E7U9FPhus9jT5xrap5MaGHnPlj0PXjiNpSA7rNvAOkbHzRM+rBSH63UtUm936O3oO74Idbh/cZKYLBpw1D0uz+Js/AGHCdHrBKqThk7FgrYIhaDcXsn3PV9ePjfcf0GuPQjhBd/GGVJmJmDdjyc7Stwbvs2yfLHCBtbsS75BJz/IWJHTPLG4G9sBrLAkq3gxFUTiBjJ0MAPzeDAr+Sx1j5B+e4v4W5eDYWhxO+6DnX+R9B1bQbMm3o0FZhxiBVnSNY9gvOLm1Gb1lJtG4190d/CGe8lURKuVjaJ4DqRe0v+fFkMYwj4L16mMGzAbiGgcGBC50qAmVg9PJPkL9kFJtgNCVHz8QKHEaVOLvb2cW3vHoYufYl4Wz9VXU8kzx/bpjcDj4a7WbrpFSYHOc4ZP5uRdS04kfR3KxPEWMwkdOUStgQdrGjfxtO7N/B6/2GirNQERsab3BS6HNswlnNGzeH4lokMduqxA2NIMM0QB60yzx98nef2v87eoIuOYjdJUGWwlWd8ZghTm0Ywd/hRTKobihskFIUVz2oOewKmJURSpPsOcewQKJ+K7RBawsqHNCbyTOkhzBdpGFNg9GlTaJ+S54cvPMZTG3aagYdbqWIVy1QiqcdLn4e2laFqZYxfXbzXpx8zn1Hjx/DYE4+z6rVXsJrzRsGSSPK+3CsS4ilAPJEgN/HZy35JAzTlG6qBME1BvTIkk2eyyPOl8cCtRDR7eaZOnMToSRNYuek1Vm96La1BU2n9opaIc1fhesrUlAtId22XlsYmTp85l0J/witrXmHvwcNMnDCZGdNmmpC3Fze8zN5iJ1UTySDVcZYZjqr+Mo1lxaWnX8wPP3BTqrQQf7sMegYkQvKZaq/aCtRWoLYCb3cFamD87a5g7ffXVqC2Ar93BRY+cROP7FltyFNJKSbrmeofty+gOVDMDxu5/rgFnDhmOvVuPTpTIPRzputZUq7VkYiep9dRvG8ZXk8Vb0gTPfWW6ej1qwmqtYGm6WNxxjYQtLhkhjXg1RVMmrAAKDn4mfA0SUa3LRMK16lCNlePsGzHeu557Wk2de2hTEBSLpkgNCc0HBtagK6ke0sNmhzCBs5cIpWVJG3p4ZWcqEjquRyR94qkVICK+Ee1CQtSrmMSpAeRZ1iSYVrdUM6ZPo/TJp7AYG+QSaIW33PKxqdgPEkCA8YVHmpPH71Prydatxd9pIzqqkB/mSiq4ksnsi9MoHQay2fVVFTE4boQPaeVtnOOoWlKmwFGAsbFl+ro4kD9Ub2pEFO2pmgl7Exy3H5AcdsbYFwg+P8AGFcZD73kX7Du+Ac4tJfEbYL3fgYuucHUcflbNhIvWUy49EHoOpSGfE2ej33152D2TNM/bmq4/tTXgKfTWv4w3PFt2PoK1mkXkFx5I8nwaank1haAO6AWUMKM+tgyvHjkX0nu/mfU4b1GCWCPnI2+7ovEJ56OHZbTSjxTFSZJ8jLACHG8DOr5x0kW30yyay06Pwgu/wScewPYBZAaqu3rYfHXUCt+jXX0AvT1X0BNmoOuJqY33urej178PfQjt2CLXHrBdeb9qsHD0IEkzguDL371CB76BfYdfw/FvcZHb2T7QyZiXSEDgEvNIEjUCZEjQwYR3oq6IMHu7YF7/wH1wI+gEhMtvBZ19WdQDYNMCjmeDy/cg/3zb6B2byAcPRVbVAEnv5vImCNMNnrqsTbxAQKmHDNI8Tr2wpHN6JY2E84W3v4P2I/fCnKPnHQR6vKPEo+aiiWS5aSKTiSYLfUUq2yB5MCrcMt3zFCDQhYkjf7Cj0G+0fiTLUm+N/VkokoYCBL8L/eHbISB92qi7yRZLjIp7yJvFhrbEhWN6QYfyJ1IHJxizPhiN9c09nF1737qH19JuK2P2KqjKiofV7Hfj7mvcyPLt77GCfk2zp84l+GZRjOAE5eKeNP76ywOF2Ke27eBxzevZV3Xfo6IsiPn4mdtfNvF7g0ZWnQ5sXEcp4+Zw5TBY8nKNVOKfk+zvniAJVtW8/z+jXRLbZo0Fkg+JS5NkcdIt57jhoznlLYpjMg105NUOeQE9GTTqjOTyZG4JJFDpHzK2qISR3h2TL0OcVQRK1ulodWj9eQJVOaP4KdbXuSu51cQlos4pQp5s/c0RR2Y56rj+OBksYKE0W4T82cfhzTCL33+eQ71dqCa8qnkXwZ6bzh6BirxLDtlxhNhx6XaULIfBvI25N/mJc/ZICYXQouVoTlfx7RZM+nXEc+9tJJDfV2ojJ/qWgS7y3PXEa++hRDtEqYXl0PyrscxI8dz0lGzzV49UiySLzRx8FA7T6x4jiO93aisg5XLmJBQM1CVXIFSlUKgOH/umdz6t98x6grJbJBBrITv/db68F/uv9oX1FagtgK1FfjjK1AD47UdUluB2gr8WVZg4ZNf4pHdKw07IRJvYemkuscrRzTENicxiMtnn8Kp42bTJBJL8fL5OZSdQVdjOBzR+5vVhL9aQU4Adlsz/TkbrxJhdZfotSMKk9ooTBtOMrIOp7UBr6URK+MjFtkBGtEAZGFJlSWAVdOuqmzu2c/i157gya1rOVTtJYyrJrAtE1tYkSYQ/7YcBl3XgGspGRJw7cg3rQSoSpiqlH0B1KKYFi92mrUrn9POesbn61UUI91mThg+kdMnzmZSw1DG1o+gwWnCcsSvLNytVBsJg1Qx3dtK/hQ5PG/vouuxV4g2HMDtj6EnIO4tEkWpNFPAuMBHR46GWjjDkPZsher0QYw471haZo5CZyIiqaCKpYe4aDg/S6dgHDuhpBJ2k+eOdodFW6rs7ZDKOGEMB+qG3gYzjkiYV/wGbv8ObHsVMi3kL38/8ZxjqazbAk/eg9q5wTDAQlA6084muPxjREcfbaqsJJzuzdVx/+1NamwRNvarS9G3fZ3kteVkTz8frv4CldapRtEgkgapVBOaOxaWNfHTguM1D8Lt38d5fY1hX5ORM9DX34SevwAnlKGLTTRQ72aC5Awz7sOKp4zMnO2rUs/3pR9Hn/deyDQawGq9vhb9i6+iVj2MNXchybU3kkyaAVWhlz2s/kOw+Lvoh25BCWN5xtVw1Y04Q4dDJAF2EgyYhlBZrzyJtfh7JOufI7LClHmceRrWtZ+HKSeSVCLTyy46f/1G2IHUjRd74L5/hPt+hAoDotOvwL7i8zC0La2zk2DDh36EfecPUcUuouPPxLrmRtT449LgMyWQK61YsyQETdYudqG/G371Y9SDt6GGjYHhg0l2rYQDnVgzTsO9+tOo6fOIgkoqVRY3imjiKxZR5KL8LLpyEO79Z5L7/hl0FfuMq3Gu+RxRfYu5rwRgydBBIgjTScBbYSbTxIM0+yCt6jNhhI54yuWnki3xOzBuXCuxoq6iOSascn1DzEWH9+I+/ALBjh60m6OqIsqeZotT5fY9a3h591bObpvM+ROOYTBZ/IpEyUlVYcyheniNDh54bRkrdqynRwIVHbGnJChHk/Uy2JWEfClhgtvC6cNnc8aU42lycpRKJY54ES8c3sJju9exrncvZUeGIRKgluBYLtnEpiXxmekM5pzW6cxpO4rIs9lPhW43JvFcYtsljGy06Od1hjBxTOe6mZEmAbZVxrdL5LMR2WmD0Asn87TbwV2rn+dI+wHCjk6yoSTU2/TrVNEg3nzJqpBn5uSWkcyaPINXX9/AutfWoTMuQUbsPQkCvOUyJQPDTdMhLs8vGXj6rhkqmPR78febvycGhp9xYsI9GyowWGWYPXMmDaNaWfryal7fuY1AAt7cgao0+X22RmcsrKyN51k4Is+vJtjVkBFOnnfOOJ5CvoE9fT1I6/rGTVvYumensRv4bio/l9R1k28iKi5hwGNYOPlk7v7498wgWT6DKKnk7zGR2r+l7ffffnDVfkNtBWor8Je2AjUw/pd2xWuft7YC/5dWYOFDN/LUgZeNzDuSXlfPNSy1XYkZXt/ESYURnDd+DvOHT2WQ22hksoHrG7+xwF67S1G5fzXJPSuwlU11WB1FX1FfSnC7ynQmZeKheXJTR+BOHIIeUsAb0mgAeSiHbFdhO2mHr/wQ2aP8U7YTjkRF7t+zhltXPMr6rj0EkkRerkKxii8SeQHvoTB2iqpjzuuGGXFCzSBhaZwsHUE3vVSNXD2yhdmWLm75M1MfrXjF/b6E44dN5oKZ85nTNo5BTo4Gr46C14jrZA24MkBByB1hCuMAEVcr8f6+3k7nIy8RbT6IK3lnxQiKFeJY2FxhgWyTku4p31S6CRg/kgsoT2lkpIDx2aOReOdQvJfiw9T9hhm3aEBLGJOVULI0e6wcdx/xWbwtZM/hhCBKmTfkcPtWsM4f2E+2dCtvXkP806/gvPwUOAXCYdK3HWMfOYwd92ALy+oPJlh4CfqiD5BpmEgchgT+QFK2iS7/E18CxiXB/LXlcMtXsNY9j5o1D+vaL5BMPZlYADCRqboyRJyEwukMWpKn9280fd/Oc/dDFBCOmoZ+700w72wc2RcmnV5kzcKQGxrO1G/x0gski76K2vAcdq4JfclHiC/8EGSaUgD96vOoW29Gr1uOPf/d6Os/QzR2YjoYcHzcnv3oRd9FL1kEcZX4zKuxr/ocVssQdFxNPdFJxgxynJ5N6Du/R7TkbtxAJNxQPeliEDA+fKJ536KgF8+wqDAkuE/sD1axHe7/e6L7f5xKzM+6Hi75FEHTYJO4z8E9qDu+gfXEL9F1DSTnX4+6+KOQG4YKhT2umF5yQdMi+ZZOc8fLE/TuI1z0HeqWLDbqAum6VsqiKEOs+WfCNZ8lHnWcAdmJ+ImNNDy1BggzHjsJKuzHefCnuIt/QFzqI5ZBwQ2fJ2oaagYAsi1FSSLBbOIhH6jrfgsbRMC4id8aaAZI2xFEsZOy+wMVfnKvDFSNtUSaU5OYazIJ79ixEwSM7+9FeRlCO6QvC+tVkXt2rWVH+z4uGj2bs0ZOpyG0yYjJXUM5q9jVlPBYx+vct24pu3vbsXzPPA8l0AxpGUBC8W3qdYZhSZ4TBk/kvOnzGV1ooa9aZmP5MA/uWMuK7h0cVEXwbXm0pRWHCWT9DA1kGFP2WVB/FCePmo5TqOewE9HvRBRVwuFyiTC2aMgOImvVo2V4ItkOUYSbRHgqoJ4q9bpIMMQiOPcoNk3Jcv+2lWzbtZW+Qwex+soGjFeknkxUHlKrWE1oIcP0sZNpbRvBshdXsF++Nu9RlOGiZ5necFkMkaun5eg2ynjExW9um6pCufVEbWR63sU5IAx0NSBXSWhVOUblm5h/8kns7O/kgeeepBhWzTPd2G9kL4i9RQajORtLBrbiHxdFUzkgG8FIlWXa4NGUg4hX9++hWyf0F8uGhLeCyARoIq0OaAJPEXqYujXH9Tl34knc/aFvG6WDbBZTrWcur4X9Bov/FnZg7UtqK1BbgdoK/KEVqIHx2t6orUBtBf4sK3DRkpt4bOeqVJruugRBYH7e1jKElnw9wyOHU9omc+bo2Yz0mrGdLJF4xoXrdXxUt4V+ZD3RHc9TLVWotuQpuxaNJU22N6CSUfTlLZLh9dhjBhEPKeC2NdIwug2vuc6kmYsvWurGDOQ1ienS/6up6Ig1UTs/X/4wj2xZRbtdMX23kthrSxWRCMUjyU4KCSRQzXOwY2jUHseNmsi01jEcrPbw0u4N7Dyyl4ovHd3KAE3RtPuWT2PoMDTKcuqIWUx0WygECfOOOZZRI8bgSNWVVFMZV3NaZSaeZQk2E6ZRqpb0q/vofHgN4eZDWBU5+GqcUFykESqOqEpTkeHFXdPsFOiQ7rqY8qQG2s4+mpZjx6Pq5Mz8ZjAuYKrepH8LshHPuAHjhz1u2xKytyMxqfWxJcncbw+MCxB2trwIt34TveYZ4yOWlyd8viXcnkXY3EZywYfRC2+AhmZQJVSg0FGajPx2qoNMF7CXIdn0EtzyJeNfZvh49FWfh5MuNBFfxnZgZNepEkAnUo2VQVW64Z4fYD/wY1R/N/HoKSQCxk9YmNYsicZAmDnpVxdQaEW4bgG1fR3xbTejVywxdgt94fvRV/wtFIaYxH714iNYv/wmettGOP0auPLjJK0jU8m8k8E6uBUWfweevh+tAvRZ12Jd+XloakmVEwI8kkwqEd6+gmjRN2DVk2bfCLtrnXYN+urPEo0cDVaIFUoavHw6AXwOysqSHNoMd3+b+Mk7jcxYXfBh7Hd/HJ2RUD9gwyrsn38N9fLT6PEz4JpPEp/4LhD2Wq6hqqAFFYuKwBFA4kJVBldF1K5XiR+6E/vFh1Gd+4jFiiFgN5tDj5llbAiMn4A3YxrWqOlU4jqT9K6ifkK7iCr1kPzqp9j3/Lu5V5OzrsS+6pPoxsGYojJJGBfZtQnQMvD8LT+7fltNZSZMct1EOSH3g+wyuUckHE6UIxLyljAoKLGQhA8UCsxYv5n+B5+jdKgHO5cDX9OVSdgQ9PLgzpfo6OniPWPmcMqwiTTEDm4xphRHdNYpNtVXuG//Szy2ZRW9QdEAwDAMUj+02Utp6KMrlpYky3FNY3jX+OOYNHgkFRdeaN/KfZtXsqHaTrddwXYUed8XowBhpA1wzVouIyoZTi9M4JRRs/DrGumyEopWyI6eQ7yycxuxspk6bhpDC8NQJZt05JmYwYlobAarhJa4SilfpffUEeybP5j729ewcsNa+rqOYJUrhg0PXanUy2BFFpl+Act5pk2cRux7rFi7inJYJXYtypLB4NvGHy5TA6O4keFHxsXKiJUoHURKtoeqRnIpDGMuFWcSrhdWqzjdZSY3t7LwxFPMM/jBF55hy5H92K5DtVw2e1oYdekFj7I2kQxVMxa2nyqhJPlfGP3hOsMIr4EggfVHDtAjfyfYDkl/2XjSffkhgy4LylZCVbzu4o33fRZOOIl7P/RtvDfAuKT6D4x13sas8i3v29oX1lagtgL/769ADYz/v3+Na5+wtgL/v6zAVY/dzKNbVxAFAa7tkPczjB45ilEjRnLk4CF6d+zjHcMnceXRpzE534Zr59DZrGF7RXytix72i7upLl5K/56DqMY6okKWQjEh2xcQ5Rz6M5pywSZqycGQAs7wJvLjWqkbPwKn3jW92JK/Lf5S8XqLJVQgbKQjOryEp/as57Y1j7Fs56tUsjaZXI44CKlUKkaiKCxZZJKYNdnI4qjCYOaPmkpDVdEZ9RM3uGxs386Grt2UsqIAkIRuhR/bjCTP3ObxeLtK7Fn2Gm2NTXzkY3/NnLnHGkmzJPMKWyq+bwOXtBRFCTCxTHVy9OI2OpesJtx+RDKusEOFZ6SR4heNicSH6/jYsWVk/eLP7C0kFCfWMeSMGbQcdxRWk/C+wsLJ5y9im4NkA1qSxq3IHDx36xy3H7S4ZXOFA92pPFPSiVMw/qcHuBnP8/0/JhFvcu9+3ETkwMrIu8XfaVDIhe+Fyz4HhfFIgbdS/VKubLzbkhQ/AFX+pP0r11vSnJNDO7B/9kVT6RU3DSW67DOoM69EZbKpwkC6rUWiLqBMJBDKTcPrHvs51h3fxzmwi2T0VKL3fhGOX5h2IMu1E6mudKyrkERF2FYd7NtEfOvXsJ57AMtySc69luTKT0DjcONJdl54ABZ/k+jAPvT5H4FLJMys0YSZybVUm9eS3PZN9Oon0+7ss69DXfkFdMNgtK4a8CsBbq6wt8/cS7z4B3BgI4nUe2XqyFz4QfQF/4tKrpB68IW9lq0l+9+AzizxxhVwx83w6lPQOhku/zs45SKUhHxZAfqpe3AWfQ/VvpNk3rmoG24kGj09tWekHKdZq4wWpUtCIJkHEn3mK5Js1oBw64EfoaVOrrvDgE4jTJHBmMmPaES3zcJ6x3mo+afCkNEkhUbcRGG9/ipl8feveQB76Ai48KMkcq3cjGFWzWVSMgiRfRyhJTTvrbxk38v70KI6Eb+vudNMFoQlFXhWeo8IaBSA6loJgyudXOZq/rqljbbV6+h58Fl6DvehsnnwLQ5nYzYUD/PolrXE5QqXjT6G4waNNr3fVlnqw2BfXczzlT38avcqXunYQWj81pLjEBsZu2TdCbAUMCnbNVe1mOMO46KRc5k5cgKdWc1Tu9fzyM6X2GcVqVqRCW6TLHmpVZOtWI5DbNthaJzlxNxYThk1hyHNw6m4DiUnZnPPPp5/fa3xiM+dOodxjaNxSrbpNpdBlAwpnSRmqFIMl+vpl+k6uon+BWN4xtnB/csf50DHQbPnkkTy5uW55Ztqxvp+GOc2MWnqNPYUe1i77lWCJDLd34YVFwrftE3IU0ijPAcleRq+Y4YhpiJN5BiBDJNktCK1iOmwRYeRUSCdOGMOc6fOYOmK5Tz3ymoCGZq6NmElDf6zRZniOcRZh1AGohmNcuT7aLOmVjmg0BfSZteRra9na28XfbJ/bOlnT8wgwJLvZR5J2jDzwtzHrjJy/LPHz+Pev/kuGdkzJj8kNkqtFJLXXrUVqK1AbQXe/grUwPjbX8Pad6itQG0Ffs8KXLbkyzy792XK/UUyjsuUoyYaMF4ul9m+cwedO/cyb8h4PnLSuzhmyER8K2MAkoGkAiDiHO6mHsq/XErPy1vx/BxWU4FcZOH3BJRVQCDJ5VmHatYmbsxgtTXijBtC/cQRZFoLqKxNIocy4TLlACanM2HABKJair1JH0t2v8I9ry5l/eFd9EtasPEtypeJBDJN+42LVZoil+n1bUyw69mydCU79+/j5HedybCjx/FK9w42dO+hs1rETxxT2XRS2yQm2YN5/tYlrH96FfNPOJ7PfvlG5s6bh+tIencqdRQePpZqMOG5RcocKuK+iPKzG+lashq9p9sEcHmJbSqlhBn3pZ8pm8EyPtsEKpFhaLuzIb3jsrScOo2WEyZiDXLMwTYWT7t4xk3bmoBxKUIWyb5mNzkW79P8YlOZgz12Kt+VcCsJRHobYNzt7TNS7+jJW9FJSVTxWMLMWomRxxrVwtxT8S/+W7wpJ1OVejYdGJDiJBaByFXfOvH5n3agXG/tZkl6D+H85PPYj99OXNdIfOmn4JwbwJegwCStijetSgpHAKFWRBmPZO0S+MV3cTa+jB45nvj6L8IJ55qhgfGVJ7KnRGobEQtlrAsgzPair2E9/StzYI/Pupzkir/DGjQaW/rsn7mD5K5vk5TK6MvS9yGBfRoB2i565TNYi78OW1Ybm4VacB3W5TeRDG4zgWfSLi+MqO46QnjPP2E/9HPsam96jRuayFz8XrzzP04lV08YSwaBVEuZckHDZlsqh17+CMnir8Gul/CPORuu/zKVCdOxKyGqr4Porr/HffCnRv4bLrye5KrPoOoGY4VltJ3WUkl6oQwhcCSZXHIWRIKsSOwCdn8P1h3fgwf+zQSuSfp/7LqGJfdEXqzBGC1EnTFqCmrBhThnXIA/aDzJE7+hctvXsfavw555Isn1XyScfppQySCDLrnKtuwQCWSLiN6KTn1gDxs5ugwn5JpJ6KGkjAu6t6UlQSZv6bBAuuUdAoZXDvFeL+H92WYKz6+k/7lX6OuPiGVPOS4HCgmv9u3nqY2raVAuV42Zy9TCUGwJcxRVTc5jTy5kyf5XuHvzMvaFnTgigY7DtK1BLC3SxCBS7Xw29XD3h0wJ67hs6ByOnzKLXdmQJRtX8tTOV+nzYmxPPP0BuloljrWxAkTGl+1QH7tMd9s4rfVoJg2fjJXN0eck7Kge5rktazjc18ms8VOYMmgsdVV3WG4TAAAgAElEQVTf2FuEqXZEbp4ktAyAcdsL6ZuYQ507mY2jAhYte4g1O9cbDUISy/uXgUYGW1oiypqjG0cxatJEXtq3i3Ub1xvfdZwVgCxWk3TAYWoIZZCUcQ0YFwm4IZolQ1FAbZSYZ5vI1c0zLpRwOYfZU6Yz9+ij2bJlKytWvWi+dzGoGPWOn8lSrVRMU4Yks8dSSyZg3NdmCCAKgkQr4xkvFENGZwbR1DKEjYcPcrCvFy2MvOwn2UOShZAmA5pfc6SKU2rVLIfzpp/C4g9/0wyV5G8SsTrJr9c847VjT20FaivwP7UCNTD+P7WSte9TW4HaCvwfK3DJQ1/i0W3LGTJoMBPGjDUg6/DBg7QfOUJfqYhbCjimaZQB46eMmkHOzqMzWWIBwOLJVVncPQGV25+n87l1eJHCHtRIzvLI9AWUxVPrWdi5DFVHU/Y1tDbgHjUUf8JQMiPqcRszJsXdyCPjGGuA/TKotJzKOLdnSrzYv4snN6xk+bqX6Cj3UdYRsa2wXc+EtjnlmDZVYJI3iMG9mjW/fpItm7cwbNJoFtxwEdnpQ3lh3+tsb99PUqwyftBILpl9Cp2rtvLQj+6kd3s78086kY/d+AnmzDsex5ZEbDmQp8y4sNrC9HnKNmA87A4oPvUaPY+sQe3vx7OEiRKfpjDgAXnPQ+UyWF6GqD/EksA7C7r8Kj2jfZpPnULLiZNxWtwBMJ56xp3fMuMCpmKqLuwhb6rNbtlU5pAB48JiyrAiBap/6ksYSH3fd+D+f8Pt6sES8GR7hqk3lXPiv0xskrHHoC77EPod54CVMbJqib8yoPcNbfuf8CaEGddeBt3bjv3TL+AIGPdyRFd8GnXBByAjUttUim+CvLTGk6C7KCHIZNDbVqBv/R7W6udh+BiS674A885Lk8wl+RkbW94/FRJJU7cbUL17iRZ9Hevh2w3jGC+4DHXtjbiDx5L0Fwl/829w399j1zXCtTcSv+NynKpYKcqmUi9ZugRr8c2wd4NxsuuTL8e68ibs4UeRqCpxUiYn/N2eHVR/+W144X+z9x5Qdp3lvfdv91OnqY2kKWqj3rstS7blbivuxrhgU2wChATihDgQEhLKBUMg5AvJB4Fg3Au25CrZkmxLlqzeex9rRhpJozL1lN3vet4jQ24KARvuuvfmnLVmWbI0M2ee/Z6j/X/+bWGpYk0o3sgmnnkV9q1fQhszitAqQiAeeBNDOsHxSgB42SIF+PXTh4gvvJn43r8hGjYCSxYkbS34T38LY/mTGIk04Y2fIfzQA8oTrod5AlMC1Gz0MElUCjpQQWgxPlYkCpgkQddJvGe+jvHK40olEgwfidk0B44cIziwCpucOvfCjMo1ctOVmBMvgFHTCPavg43LMUILY+Y1hPd/mbBxClqhiCbgX1QesghRcvVQVcz9l49/B8bFLy3vMXLWZUkhc5GlgopRQA+lQz7HMK+dTxk+N+ZijBXvYO0/RqAlcUkSGBYtmZB1Zw+zau9WGtPV3DtiNsPsSkIBt4ZFMW3TYhZYfmoXz+xawamgCzthUvAKKgAuEi/1eUAoAFXmaeVjRhey3DVwGrPGT+FAssiy/ZtZfXQ3eTPAtmRZ5+HlCxT9QLLvFAusWyapwGZ43IdL+k9icv14kpkqehyNw+5JVhzYwPFzbYxvGMHk2lFU+Q567BBZDo7sIyKojGP6+R6O5dI7JIF19WjaxiV4essbvLFnbYnZVkuMBLq0HBR8BscmFw1ooqaxgZWHdrPnwH5VF6dnzy/dxMIhQFeUGdIWIEA8aSnWWVhmEX/I6y4SZjyIcMTiE5UWBP2qqpl74Rxi22T52ytoP3NaYXvxrUsXeFFsT6aEXepoAsaTxi/BuCm7LamW1AhyeSrcmOHZAdQOqmPviTZaT59RYNpX3fWyoJVlWqSyG0oLmZjI9cjYSW6/YAE/kkWcvC9JsJuytsjZV1KT8qM8gfIEyhP4wBMog/EPPMLyFyhPoDyB/2gC1y/5EvviUwxtHEKx4HLw4GHOnj2rJJWahPX4BeZUDeGBqddz8YCxpJJJAkd8nDZxoGMEGYKemHPLtuO9uJHk2ZxiVaxEGjyNTr3EnlQbCSLfp0sr4g9MYDf1JTOsP8lhfTHq+hCmDCJNXL6G8tWKtLVo6Gi5XgJdeoB1uvWQo+dO8vr6lWxsPcCBntN0GT6uFauam1QAI7RKpqfq6d5znDVLV9F9+rS4NknXZmiYP5nE7BG0uN0EZ3JMzAymf1vInhWbObD7AIQR8+fP5bN/9GlmXTAHMyHgRj/PvJeSvKPQU99L2GOrzaW4ZBNnVmzD6hRJq6MkqYZUlImkWdKEHAfdSIAkBovvlpjOhEuhKUvlnCYqZo3EHJBWN8KR3GxqOVXdpEnPeGQqltO1HNpih5+fNHj0sEvzWQ9P0rFVqlJJuv1+H45RJDregv+T76FteoFk5GJEOgWzEl3543Pq/lZJmJvGwp0PYk65WcnEA7ObSNKQVW2WhOPFWKFI+9ME0vMu1VACin+Vil462OXPc21Ez/4DLHkMI98JCz5BdMeXiKtqlf9ZGGy7IPJ5uZkXvBegGxZ0tBKJJ3v5MyBS8tv/Aq6+E03+TGrzdFEbyJmSJH2bUCTx+XbiJx8ifvlhTC+P2TSN6J6/wJ8h/eS9SrodPPdDjFQF8UceJL70RqyisM0ZgoQGa57FevQ7WO/uVp56Y+7NBHc/iDtsBIYEfkmEv54gPn2Q6Olvor++EDOU8x0RKKm6A7d9lPhDfwJWLYRdqsdb9xIkIxMj10Zh4T8QvPqICg/Tr7kf444/IayoItJt4gPr4MmvlhYQ/Yei3f45jMtvV7NRDW7CDordQCTGqndZOpcFzGj4koyuJ9HPnsR46iG0Vx8hTKWJb/4Uxu1/jHbiBNHzPyRY+zzJ3tOq2zsvinE5a5GNGdgYhktghTBoFPrNf0p02W0KtL338e8S235lnHXJX15Sd5R62AXMS5aAOheK6ZR+a/mlgEYTLZAsB8Hpp6kvHuFT+V4+di6kcsdB8vtPQXekvNGn0ja7nALLTuxkR/MhLqkZwZ0Dp9LPSlFIaCRNk9ALaLZdlvce4uldKzjpnSM0xKJR6t7WJP8hikuZDsLEJhOYscXQfIp7+0/j4vFTWWec5uVDm9h57ACu9M7rsjACO4jJxwF5pxSrIGGTSQ/qjEouaZjOvGHT1NIyb4e0ajnePrqT7S37aOg3kGkDJzDA70NCKtoSlgpQk/e3rB/iaD6u7RINSpCeU0/39DSv79vM8r1b6HILmJGJpTsUpQYyjmgMQubVT6CmrpFXd25m//HW0mJL+r9tU9lpwjhUv9cld8OxlOKjZB2KiYKS+khdX9dTZzTdG5LRLS6cM4f6oQ28tuotWtpPqmWASNPdnKRZapgph6IkEMpi1dJVsJ36vqaBLiy8aZQk+F057KJPdUUVA8Qi1dVLS1u7en8h9pQywZdroKwMoItsvcdlUKqaiUPHseDSq/nkzGtLoXWyCBICXf49KYPx9/tPQ/nzyhMoT+DfTKAMxstHojyB8gR+JxP4g13/zDtn9uC5Lp2dnQqIi/TbkkobScLN9TIjXc8D027gyvoJZFMZPCFEdQtTF9YyBXmD3rf24C7agNZ2Flf80sk0uuaQF8muZlJtJpXXulsv0lMBDEqTbehDcsQAksNqMWorCSRpNwyUhFSAVqQbaK5PICyVDT2Rx5Yd21m9aS1noiJuxuJQJqDZ66CzqxMr5zI1W8fkxEB2vb6Ww9sOEHV04XV34poBzthaht5wEcWaJKnYYohZzZGX17Jr5WYCNySbSnPxvAu5/1MfZ9aFF5JMVarUdLm5E3ImUMlYwjoKT+6gtxQoLN7ImZXb0Tt9bGGMdUP52I3QU0Dal5tDTOXFTojcPQzoTHh4o2uouHAEmenDFRjXpSpIZMR6r/LGanGFRAUTiMzfsjmjp3j+tMHPDvscPlPElZBnQStyl/4BwLjcdOu+j/n0PxG+8kPCrnaM+tFoF99EVJUmWvUi2u5tSi4qKeaMnQQf+X2Yfi0EIsmXwDJRjhqql1z419jzFRiJHJHnChv8K46uSFR1TTG20Qs/JXjhH4k7jhFftAD9w3+BXj+WSOThUtGkGO6AwAxLCwDNgnOnMX72NRJvPK6C9tyr7yf46J9gVPWFnEdoSD2WcGRytgRQWRiSjv3CPxMu+gFITZmZQrvykxgfeYDYDgkfeQheewqzTw3ah75ANP92DPHThjaBFcCOxWiPfh9jzxbiqgHo134cbvokflU/jEIeKLGZcfdJ9Ke+Ba/+WF13CZeSOMBQpNeX3gwf+jJx/9GEZkFJsDUrpc5YvPo5ePL7cHQ39KmFG/4ArrwXLZNWgYLxljeJnvgbjF2biQePJLrjAfSLbyZS+QYlm4esc1Q7gfzaEFASKTAeGmKATsGxw/D4N2DFSzBoJPrNf4B29e2EGVP1trPhDeLXXkLbvQtTO4cWFlUug7wWLFEzZPthXnkXxo2fIFczWF3gX4Dx0m9KF/2/7JX6j8C4APHSR6mdTUDbeTAeSkhjGkvsGfppRkbH+UOvyK0tXdib9+Id7UJIfd8yOJE22RCfY3HrVo63neDSAaO5qXYi/fQEgaVhC6IHjqUCXmnfxfP7VtMZ91IIigqMG9IwUfTUDJXqX9cJbBNTdxjuV3Bv7XQFxtfEJ1m0fy372t9VCoRAGhuKokLQpMeBoizX5FtFMY4HtWSZVzeFy0bOpNJMkzMDTphF1p3Yx4bD26jJVjJl4DgGRf1I6ZV4Sdk+oUIJ0yGkRHzj+LhVGtWzGrAurmPJgU0s3ruRLjen6vIszcITf3fkUx/EXCxgvL6e1/Zs5dDxY0r5IksH8XUr8YRYhAT0JyQ1Hzx5/5KfQ1htJZGHVKYCN19AO5djoJ5i/OixjJ0ykUOtzazfuY2OQq6k2Cm4ikVXuxQJepP3dfn5LZHFy7U8n5BvSLCgnCfJhCyS8kL6piqpGTiQEx3dHDvRXrJ7BK6aoyinZIaSrJ6QhHgnw/SJUxg9ehz1VQO5f8a1Srkgx0b5xT94vuTv5N/c8hctT6A8gf87J1AG4/93Xrfysy5P4P/4Cdy7+u9Y3LxOdeUGUaDYO+lClnRd5WHu9ZlsD+LzM27gmqGTqUym8Czp5rWwzQwKmed13NUHcRduhJZT9IrUWYK3rJTKIU9qOhkrobpsezWXc2YBP6tTUVuNpQD5QJJjBhPVJBX4lLBoqQET37i6u1OslMaxtuP85J//mWVLl1HXNIwJc2YSTqij3Qw40HyY44eamVo7jMk1jaz8+RI2vb0erVcEq/JlAnJZmHjjfGZeexmD+w/i3IFWlj76HLs37FQ32EnHZt7c2Xz6s59i2vQZmLZ85nlFtlTqSCiQHqmqKT00iQ92klu8mXPr92LlYhwrSSyLBJF8+r76+5660zVwNEv1sAso60p6+GP6kpoxlNT0oTiDsoo4UmBRwtFUN3aFCusKdBfftjinZ1h41uBfDvscFDAuAdyyIRDN7gdB47pdqod76UfoL/4Azp4kGjMD6/6/IZ48F33/GuIn/h5j/RuEnqxWNBjWhPbhT6NdcDuxlVYLilj2FFKFZeqYun4+FT9WHmQllf7PHlKjJ8AnThAueZr45w8Rnz4EE2aRuOev0cdfpEKtokiWIgKKCsg3M+WUGAnCdw8RP/Y1rHUvKDl9OPcW4o99ERqHqJTyWE8rNlXRrOKdFlTR3Q2PfR/z1R9hF7sVo+zNvxXu+SJYCXj4W7D0Way6Woy7v0xw8a3KUy1J5dga+tm96rlGmzbC+GlYC+6EunH4vobpSoq5QSh95AKw33qC6Jlvobc1q0slOwQFLkfPJv74l9EmXUKi6BH6MUXbwi52oT36t4Qv/hRTpj3rYoJ7vkAwfHYpoV+YwrdewHjqG+jHDhKMmEp094Mw81q19NCl5zuSucuZP5+/cB4Ti+S35CFPoEmX+qNfh20rMWZdAx/9S8Ih4zFcTy2VJB8h7DkKa18lXPIExtH9GJ40P8vKw8YfOYPgns8Tz7pcJeu/B8Z/8ze8Um3ZL3IPSgbhkhT9PJ5XbwEq1FtYahszSmKLpDpuZ7J1ms95LrM37sddvRWzUyNlVhCnbU5VWCzLH+XVA+vwz+WYP3gcVw4cp2q4pPBNAKhYZ8QzvrB1My8fWEdOdykGBcUQm8LG9ubVkRHLgxtFSq1jmglGxFXcM3AGF42dxFvFd3l+9zscOtuKJn5zkdULGJfQPF3aAHS1oJTlphMYDIwyzBs0iStHz6bGytAdeypobktnMyv3rkNU/VMbxtCo15LWqggSKUKpBRPFTRCREmbZiXGTEVXjBlF1yXDeaNvNywfW0hn2KMm35CSIzij2PWr9mHn1o6mqG8Tyvdt49+RxZX9RHepSgSb1ZbqAcUdVW8qbURD6hKFI12OSmo0T6+S6e9XPlMlHXDhuMguuv4HjPWd5ZvGLHGlrVWoYmVno+ipXQw6LLyGWIneXNzjbQBNm3NB+0aAhVWmOqKHiiKwL/YwUNbUDOZ7v4VjrCRwvRvNC8mZEMfRxMMm6MRWBzoQRo5kyczoniz1kApuHbv0UsSl9Z2JPUQkMpUDQX8cm8Zsf3PJnlCdQnsB/swmUwfh/swte/nHLE/jfNYHfW/QVFh8Wr2GobpSEgVLsmqokikjkDKalGvnDmTdw5dApZC2nlGCrGVhGRtV7RbkYd/URvEUb0VtPU9BiXEckwUklZcwYNpaknYvc3PDoiAv4TkxlnyrMPlm0hmqyU4agD6vGs4XVibD9QLHiwjDKvb5UA/V0dfP0I4/zs5/+jF63iJa0GTlxAh+65258S+fAoUPU96klFZlsWLmGd1atpb29XTGSZhTQ4/ZQP34kH/uDT9EwYBArXnqNVStX8e7RVnxPPKQG11xzOV/4sweYPHmKYnoF8Mq9uAoskhAmAY4CmgsQ7jhFbul2CntaSUpVkpXAE2DVk1dgPJa0X7MUZCUEtqPM3SE96YjC8ErMyXVKpp5qqMKQuiBZPmg9KrhOi7JS3EZgugSmxTktzfNnTH58uMj+swWC8+BU+XM/ABgXBk1gSfDmo/Ds99CONRONnIR53zeIJl5NGOYxDq1Fe/S7GJvfJDSkc1ojrh4Ot/yBkoTH6WqioKCCtixhfSXsTotVL7DKXfoVPb8KEokpVU/B+jewn/gqHNqC39BEfM9X0S64Wn2/98LIItNV8nORTOMk0de/Bk9+nejwJhWEZo29hPieLxKMmwaBC0kL/dw59N5eoqoqokRSAWZj4b8QvPiPSqZsTLgIbridePI8CB2ilYvhnRdJDhpEfMXdFBtHo0cBsS/ebgs76WMXOtDzHkG2kqLjELmyQNEkcFtdP1+es5HAPLYPHv82wapFKoxPi0yVi0Cmkuimj8DNn0VL1yt1QWxFmFvfgJ99k2jHKkj3xbzpPrj1D/ESA8DPQ1CEpU9hPf0dtHPHCCbNhXv+imjcJdLxh4YwuSU1QCnNqyTrVSS58tDLGTZg7euEj30TWrZhXn4HfOwbRFUD0dxexbDHZgqhLB1Jzz+6H++t52HTW0SnjkH//mjzb0K78k4iYcVzhQ/0dlUC4+e/RCkKXgHx91rzlKS6pLlQtXZ6lMIJPOywjfF+C/d1dDJv93HMvS04XlLZRXqMgLYMLCscZdn+jVR0BMxvmMi8+rHUkSYVCLgOOGcHHEjmWXR0C6/sX0tOE6VHhCNZD8KEd+eU3FzTdbwwpCB1W2aCoXEVH6mfxZwxE1nefUCB8SMdx1UavdQvyhJSFD6SZiFhkV2RS2SapDWHeqqYO3Ac85umU2Nk6PI8urIauwqtLNmxgnyYY9bwCTQlBpHxs2Ck8RybfBTj+4F6L3VkKZTQyDRWkpldx1btNIua3+G0yOx7e1XXu7yZi/q8v2cyp24kFQP7sHzfZlpPHysJFuSIWAZRIoGdSqmf13ULShouC1lROsj7XkLeG0Wu70eYbsjs4WNZcOkVVPTvy5s7N/H65nc43dNZOl9xTCip5wqMayWVwHkmnIT40S21sFNMvFSPy3uX6vQzyeYj+oeOkqm3xx6HjjRjd3nK3uOnLQXGU7FBRU/AqH51zJszBz2dYPGWNdSn+/L05/8HsWErFZMsQGSB8wGbFz/QuS5/cnkC5Qn8vzWBMhj/f+t6ln+a8gT+j5nA9c9/hSXNG1T6rOolNqVyRhUKEQc+yZzFjOom/mjurVwxbAopAVuG/KmBqSUwYoegoOGuO4K3cCNa8ykFngsCos8D8YxlKylyoAfkDZ9uER1aGhUVWZzKNFH/DMnJ9Vhj+xNUSt1NiO17pZAuyyYStkMD1y2y+KVX+B9f+zb7Dx1A8GhddT+uufoaLpx/KX1qa6moqCbX2cPSxUtYtnQpbWfPEPkBhh8S+C5+HDDn4rn0raph37ZdnDxziq5euQHVsB2bG29ewJ/+yecZN3Y8mnCTkuAs94qRsDlylycBc6FYuwm3tFFYthP/8Cms2MCwHJVKH3TmFGDXRPJp21impaqBNNdTLHJvGroa01hTGqi5cAzpIdXopsgxBUz1EAvNHGbQNIfAchUr1qlleO6Myf9/MMf+c67qLpcecFXj80ES3CRBOWHD/rfhp19D276euL4B/e6vYMy8kSidULlJyV0biJ/5Jv7WN5WX1oxtomQV+iW3Y9xwF/7w0YRi5hb9vIBruQnXz/dE/wrTuApwMwJiJwnNOzF++hXMDW8QDGgk/OhXYd6CUoBWKGdIPPIRYSQSVDkTPtqif0B/9u+I8+2lEqNsA9zxOcyr7yW00xhbXoaFP8Y7nSN9/X2Ely+gIB3UJ/bBsb2QzGDVjoH0YPANNMvENH2C3jPqjJOsJDBlvRBjhjZRoBEoD6ycBdFwSHh6EV0AsGL8hE30VQq4eLORoLFd6+HARlKCT3YcoLhlGWZwmrBhGMEN96NPuwQzcImPtRKsXoS++Q2srh6MGVcR3vUA/vBZKigRimhBnnjZk5hPCRhvI5o2H+75a8JRF0HRRaOoZh9L8JiqpSqFXcmvhZVXAVhBEW3JU8RPfx+NHM6Nnya+4QF8BcB71evKEDm4tK5JYEBS/MIRwbk8pgCyrAEp8aWb+IGks5eA1/t9/EowLhaI8xJveQ6xCJfDFEnfJekfY6Z2it/v6Wba1nfR9rcR5cUIYNFrepysgGX5d3lrz3rqO3XmN0xmRv1oBkVJ0kXwCDmVidie6ub5IxtYvG89eYqYtoGZcNSPJODTKYg1pVTBJcx4bFg0UMndDbO5YPQElpzby6Ld79CWO6MWjpEpYFyMEeBEBo6v0ymqhkSCCi3JEKq5cMAYLmwcR7WRpehDT4XOPu8kL+54gzP5dmaPHM/4ikaqCmnMMEMxYZLTDVx5vcSRCkFP2Drp/ikq5gyitVHnqaNvc7CjmbCnG60Qqoo4sQoNiLLMbRhJakA1y/atp0UWKhJwJpfNsRUYl0VkLGGGQYBhmtimRSALRc9XHeCx6yt1z5QRY5g7eiL0unRGHu96Xaw8sI3uoiirpNYuRvdDZbkRwC0suNhu1HIoKSntDppdUjvJsREDiXLAGCapQkyt5zC4oYEzWsD+/QfQu13V/hdI57lp4OQDamOHy2fOYcTIJtbu2sLbe7cwu2kyLz34PSKp3BRwLwtDCc1TZ//9nszy55UnUJ5AeQK/nEAZjJdPQ3kC5Qn8TiZw3dNf5PV3N6sE2khAlDCaShEcqq5cq2Ayrc9IPj33Zq4ZNZNK3Trf42piaAm0UEKQNMIdbRQWbSDY1YoXRiooKzAcnNggYRqqO1v8u64Tk5PQMcvESSZxBLDWOCTGDSY9pQ59oKQgB2ihq9JyXdUlZClAK5LPffv28c1vPcSS15cqdtxJJkilMtQ1DuGGm25h/iXzOXeqnaWvLublF1/g7JmzCqSZmkEq6aiEeCWldhzCKFSJ54EX4kvgUsLhlttu5LOf+SRNw5tUj7r0bat7SvHb6nKD6avnpec1ok1tuMt24TW3Ky17LOxZrgg9ReURF5AbGia2yI/lhrOQV0C7JxXRWZ8mOX0E1XPHlJhxYYuCUIHxCJFEp9EQb2uR0DTo0bIKjP/gUI59HUUiVf9UWhSI7Pl9P1TKcRL92B6MH/81+tql+BlbpXPrC+6BRCUOKZX27u18E579W/Qdq5W3PymZYGYGf97vEd/0+8RDp6vucYI8kWIY39MX/+fPTnXKi69bKOWzx+Dhr6Mtfw69ui/6HQ8SXn0HkZFSHe6mzF9AoZbCsE04fRDtke/AimcJQ6mrk8w7neDCK7Du/BJUNxA8/jfEyx7BiGuIb/ljops+ConqUrWS0j+LBDpUQFzGGcfdYIkcvVp1ymueX+pglmtyvvpJ7vBLqf8C0WVJYGDqEX7sKs+3sP2iExeWTs6aAB1HKtQklXznFnji6zhbl4oJGde0cRLVKsCvWOhQ1Xnq+TTOgLv/DH3O5WKAVjSmqDIiP0+09DH0p/4WOk8QT7kE7SN/RTRqrqrT0nS/lD4u0l+xTIj1RBcgrvTxaFLU3H2O+Lkfor34z8RVNXDbA3D13dJMrT5HFg6GJIk7UtJWev2p4C2RyEtCupx1kTyIEVpmIh/yeJ+AvCQYP4+Y1PMsgShVcy8LJ1kOyvNS18HGDJNk/AKV3nEuTXXx6UKBpnf24u05httroRkOOSegJZFnSdcB1u7fythCmiuGTGX8oBHUeBaJnFgYNM5Ua2y0z/LM/ndYfngLnuQRWLJwLKWtS8Ca3pNXNV6ifHB1yS0wqNMruaNuBtNHjuOVM7t4cfcauqMcUjLhiyPbFyuFtM0bmIFGQQB+MkNl4DBMr+HCASOZMmgkVUYWSJDLGuzzT/HKrjdp6WxhytBRTOsznH7FLCk/Q8EyyFsWriwDiLDjmIRMo1Kjal493bP68dTJNax9dzNBT7eyF9Di+EoAACAASURBVMn5MrUUtXENFw1pIllbwdL9G2hpP37e0x+jWTaxY6n3HnWpDYOELE81HV+Wh8LEF6WFwGDMqDFMHz2Bzr3N9Jw4w8gZk9nZ0cbSPZvwxcYhr4m4pAIKPK+U7C7p7EjrBSDd5WlH6HD1/U3xdOuGyiKQ45T0RMKfomFQAx2hy+4De9E9CdGTFWakes4rNJuLJkxl2oRJvHu8lddWv8Upr5drpl7MogceUunrFiLRlx9HzmusFp3lR3kC5QmUJ/BBJ1AG4x90guXPL0+gPIH/cALXP/NFXm/epJJnRWYciR83inA0naSEXfk6QxMD+PDEy7l52sUMrqhWLJGwT7pUMKl7MA39cCeFFzaR23iAQLqQrRSRJiyWhiXgVTFDuqq1yVsxsWMr9kn5E1M69pBqqqc04jT1JUwLwyjAVKSMSjdf4pk0E7fosfDFF/jBP/0TBw4cxDVi3DBQVUXjxk/mkosvxcvn2bR2LSdaWgjcopJ2ys2+hNLJzWYYR7iBhyeyR+mNDuQ+L8ZJJ7n7ng/zmd+/n+FDhqNjlTz0yiMu0vyAQPeVFNPMacQbjuEt3UvQcpZA6GMBgnkXo9dTHdyBZeJLOJluYEuyry+1Vx7dTkR3YwXJGU3UCBhvPC9T92UZ0qtkznGQUsDWt4pK3tp7nhn/h0N59na6xFhoUnMlN5wiCX2/D3VtUnDqCPpP/wprzRL0jENwx5/jX303hpNWQU5I/Ziwq3tWET/+Pdi6Ep1iqV7IqiKceQWpW+7HappBITDwxbopxV8SL/8rnp/adUhVnISs+QWiJT8lXvgDtLOnYOoV6Hd+AW3kTEJJT9cLiiUPzSwJr5d49fPoz/+QqGUXbqpO+UP1QhtRIks0dT7YVejb3yLuaCZumAC3/xnmJdcpD38YumhGUnn/jTBHqBUIZAuFjy7IQcsoFYTk9YlCQhQjoRx2OQ+qWi1WAWCyKwqUoVkAnJDlAoJ1JektJbmLb9UgCg1i28G2fbRVP8d74u/Rm3erQDVLMxVg80xfVfVF1Q3o19+HftVdxMk+Ks1bwK/gVFkCREsfxXjqe8TCjE++SMnUtbFzwXeJhM4WW0BsqteuEYWEZil8TPnNhVJtP4b++HfRlz1ONKie6PY/g4tvR4s9Bbw1LaHmI6y+oXqtAkIJLbRFjWAQu9KFbqhQLgXDVTrXfwDGf80QNwXGFWsvP+B5MH6+Sz5WAXwRWqSrtx0FxqMEFW6BPv5xLkt188lCnhFr9lPcc5xcr6RuG7jJkNZEgYXtO9h4aDvToz5cM3wWY2qHkfENrEIpYKw7C1uN0zxz4B2WNW/DN0p2FAlHtBIJHAni6y0oZlhk56JtERn/MKsvt9VNZ/zQ4bx8Zqdi1V1BjfK5okzwfLXYkPcbef8ommJjSVLpOYy1+zO3bhxjaxvJ6GlMLU0uaXAwOsPrB9dwoO0gowYMZnbtKOrCalJ+lqJpULBMvNKmVCICSUhTgR2QmTkI98ohLMxvY+metwm7ujF6ZMEksnGbAWGWOUOasAdW8MahzRw/146mgs600v7EMbAsW53DyPNV+JoKSpP3vUg84xqjx41jyPDhnDjYTOfuZsYMaqRp2iRWt+5j2d7NJW9BKHkFIoyJCD2/VC8mr2s9UmdQwDjpRGkhJOoa4cUNDV8JTUxSnknfOM2o+mFKtbBxzzYKnouJqQIhLS9iTOMwLr90Pl25Xha/uUx51Y3KNFdMvJDnPvM19TPZ5xUr6jiVmfH3+y9D+fPKEyhP4N9MoAzGy0eiPIHyBH4nE7jl+S+z+OBa5YdUmEPYCj9Uyd8ViRSWblLlJbi8fjK3z76SsYMbVcqw3IAbWgrVUy1Ux9Ec7gsb6V67myDnYhopwkjk2RqGgMzIxUqaBGlheGKiZBIjkVBy9aIZ4FebVI4fTNXEwRhS9SXeQj3GFzAnGEKk6pJSbtrsO3iIr33jG6x8+2186TaOYwpFHz/WcTJpTGXcFam3yL4leE2AgqGSkQVE9clUEEUBBa9IIOBGRMimQ0VVJfd+9C4+/rGPUDdocAmUKZ+tsIESWncejAsw6YkJ1h4lXL6fuK1TAXypCZIkYa3LRVq9XFPSq02Vbm0RYYUiX/bpScZ0D6nAnjKUmrnjyA6rUfhJ2DRNzyu/fhSm0SVN3fFVqnw3aZ47Y/D/Hcqzr0vSxe2S91jk0e+TkVT4SZeKsARRdxs8/New/MVSmNOdXyG+/lOEmRClo5XOYl0jIQBsx0r8x7+HtXuNqkWS+QeGTjBjLtz+hzDuMrQwRRx1q5oq1Rf9nzyUtFzOiQAXCZLa8TrBs99A37WBKD2I4K6/QhdPcyIAI4cuwVRSu9Z2gPjhrxGselFJprUFvw9WWnVv036cIE6oa2/KzM0U4bW3Ed8pKeu14HkqrT8OJd3eUgnrMndhfmM9pQKttCBXCrYzbXXNlAdXgJr0bsc2QoFKHZQu4QGykBBFgEhxxY7gGapbOZZFikKQHpokV5MhVLVj3fDij+HnP8DsaVcWBslgkHNq1AzAvvxegus/gVszRFkbDKNYWmwI1xprBEseVjJ1s+Mk8aQ5BPd+mXjsPDSvqDz9Sv8bWliBoSrNfFtyBUqBiJEw3C2HMB79FvrbzxHXVBDf8jm44U/RpJ4ukPPnEIlsWRdqXMNU9X4iFw+JLFkySDIXOAVP9dAXBVz92zP4HhD/NRjzfw/GRWpcYscVGLdkoaGrhUAc2xhBgmwxxwD/GPPT3dxfyDP0nX0U9p7Ec5OEsrRLBhzWOnn86Ho2t+5mllHL9cMvYNzgEWRiB6MgLQ0+uVTMPvsczx1az7JDW1T7gxv5RLaBkXQUQxy6HnoxwC6tFNGsJCPTA7lt8DSaBtXz/MnNLD+8FVeTIL6iypmQJHW1aNJ1FVyZU8F3DjVFm6kVDcwfPoWmAfU4oaX64PNJkyN08NbRzexq2UNjRTVzB4+lUetPQuojbYuCqnssLU3Tpk5S1Euxhz2pP8GCJhZrB3l1+5t4HecwuwOk6CAOhW1OcEHDCKzaLG++u51TPecw1JkvWRnk7Vt5twNRXoTY0lyAgVeQSkEYO2okoyeMp/nYMfZu2qo86LNGTWDYxLEs37eFFQe3/WIZI8nrmicqArl2AvgjNC34X8G4vB0IGNdKcn4/grSewipqVEYJpjWNI+HYrNi8lrbusxCEZLEZUtmPiy+4kGEjm1i6eiVvrlut7BhR0uGysTN58XPfVsy8yph4r9rsfJDc7+Qfz/IXLU+gPIH/VhMog/H/Vpe7/MOWJ/C/bwLXP/9FXj36DpHuqQCybDHByPQgKgOTinQaJ53GLLiMqqjmxtkXM7z/UAWeVCK0pOeKWDKw0E4HdC7eSvfrW0h2uCqdPIhNLBcFxqOoqGSvcbVDIDJoy8ISX3kcoEk6u6PhVhn0u2A0FTNG4FWa+EaoapSEXZRAnkDShA2L421tfPe732XhohfI5QQ8iDdZx7RsPN9TXkfHdPA9H8sU1sckCAJ831dMlXxISJH6EBmjfK74L7NpPn7ffXz8Yx9j8MDBKvpasStBiR0XuaykUStsf8aFtUfJv7mf4ESn+tqa3OAGEXFXgYRhUZRlghD6glVcqfsSn2ZEPqvTWZ/EnjSEPnNHkR7Wp+TZFBmupKkLE+0LmDQJLAGTtmLGf37a4PsHe9nX7SplgtRVfWDPuGKvNLSWVvjJVzHWv0ho+eg3fpb41s8R1PRTIM4QSbaANJFVB0Ws3etxX3gCf8sStGK78nNLFVXcdyhc9wnCKz6M0acPmidhbqYUPBHHchhULDZ6ZKFFCbUUwSyUpOpGBXr7aeKffQ1txZPYoY427hLiu/+QYPrFBKEkPYfoRzfAE98hWrsMrVgknngB+sf/RNV8xT/7KanXHyeKz+DqGrFdi33R72Hcei9ewwRC6amW9HepqXsvrf+DKAv+y5dqqZ5LV8mIwu4G2EaE0duFt3cf0cqn0Q6vR5M6udGzMZqmYw8bh5upwFP1XsJQyyonUn5uDAf9tZcwHv0mUechwqYZaHc+SHzB5eBJRZr0DqbRwoKqaYvFt645arGghV1qp6Ltb4ZHvoO++QUYOoXozj8nnnOZUgWIEkB6tBXoN7zzvt8KTGFRj+6FYg80jiRI2mjFErOqJMjv+6FeTefBXElcrJQo8pqR34rkXv5YmHEBtvLcIpMKv4chZ/ZzRc9JPhQHNBw9TW7XWUzPUczrqUTA7riDnx9YzdZjB5mXbOCmxpmMrB1CpZ5QC7J85OM6IS3JAktad/Lc7tW0u13KMqApeby8+IXpLQW4CXiVpVx/q5LxTi3XNExh8JA6nm3dwNIjWwmMiCDfq464pZUC30JDqrwsirLXi3QG9JpcXNHEFSNnMrBmkGpM0COTbiPghJXjnZM72H50NwOdLBf0G8lQvZYKrQ+GlSTSI7rCPN2GWHYc+gQeGQl4HJHGu6yR5bVneOngKjpOn8A6l8fuFiWHQ61WwcQhwzH6Zlh9eCcnes6ipUsVZsrjbSbUQin0PexIIxubOAWf/naaiWPGUTtsCDtbj7Dj3YOEvQUGRQ6XT51NTcMgHl+xmF0dx0TfXrp2vnjGY6JQloRy/XRlp5FwQjIOJA3lbpCFrgB+8Yy7cjblfSU0qS1YXDV6Gul0moUbVnA4dxYLi76ezvTGkcyZM4fD506xZONqTnV1qNeFyOGvHjubxZ//jspqUDWGSsFQUsSXH+UJlCdQnsBvYwJlMP7bmGL5a5QnUJ7Av5vANc9+gaWntiD9XyKV7R+kmd5nFDWhjRmE9O0/gEQUUeX7XDR2MmOGjMGxsyo0TFXfRCa6kUbv0Oh+bTtnXl5Loj2HLRJ23cIQ67AwvlLTlNKJKi2ClIVvmsqTqWJ+lIwxJp+BiilD6HvRWIy6anp0T1UY2eJrFoZKUrQ1nY6OTp577nkefvhhDh44pP6fMJaGAHzlAfcJfakhM9SNsUgypaZNPiQxWD7k1/IIg0ixmIatk0olueeee/jEJz5BQ12DuqmTVHC5uSz1NcsNZqAAiH4qT7S2hdx5MC43nximYpb0HpeEYeOJf1SX3CET3Q0wxH9MQKHSoHdIBcb4OqouHEF2WF8MCXAThvXfgPHIkQoik25NmHGTvz/Qy/5ukSILMy5BaeKjff8y9dKSATjZBj/9OuY7C4k0j/iqj8Gdf0bcrx6t6GIKCyfXQEClLeVWefSuVvwtq4gWPkHi4A5C28ATcG2l4Io74cY/wuo/hCjuJFR96BmVVm6HnsoE8BMpIglzkpAz11XnRaEwCTF7+rtwZC+R+LfHjsW8/B7oN4lg2xK0dc8SHz+N5slteAZdqsXu+Qxatp74yA6iHa/D/l1iIMeZNhtr2mzcvo34Uaokm5fMAlUaIEulUsL97+whA5ZEc4EFulxjMckHJPSYZOARxD4F8QFLeJow+EKPy3LAd9H8ogpTjMykqvrTJJFbs9F3rCN66htEu95GaxhGdMcfo8+8W4WuxfZpFaimUYG5bwdW806CkaOIGiYT6bYC2OxYj/bYQ2i7VxJNuAD7I19Bn3SVqvQSFr+U7CXz0ZVSPw47iLctgZ8/Cl0u5s0fQ7/mJnw9oer4BCi//8d7YPw99F0C4f8ajKsgQJXSL5fKVN8v63cxvruF63LtXNFxlgGHTxIfdTEDAa0BZ9OwLTjDM3tWsuvkEeYlGripYboC41mxJ8QxxTggTOqcrPB59dhOnt6xkrbes0rt4YjPWC6D1BQKsDMN2VOQtJLUalnGG/25ccQsBtYP5udtG3ll/3q6gzz4HpbkBChyVgPHxtd1CgLQQ53BvSZzsyO4fPh0aqtrJUJf6gboNUJOJgtsOLePrc07qYotZvdtosmuo1Lvq8C3+Od74iKdUlmGSXXgUmV5RI1JvPmNrBmRZ+HhVZxsP0ay28XpDgkCXT3fSQ3DsPtVsubILsU2B5JzZ2rYttTY6fiepxYISVEQdfQyKF3JnElTyGay7Gk+wqH243SFLlGuyNT+Q5g/aQYnejt5cetq2kJZEskZeA+My5JTVCZy5A0V1iaKCu08GJcFiyxDjPMsti+vD9shERg0hBnmDR2nFlivbF3DiShPQrNpMLNcNfUCagfWsmLnZtYe2kW3VyidU8Mog/H3/wIsf2Z5AuUJ/JoTKIPxX3NQ5b9WnkB5Ar/ZBBYsfJDXT20hNAJ0N2J0uoFrR8zGaOvmyNad9OvXj1FDGhicTTNxxEga6kdg2VlFO6gaL83Adiowe0zyq/Zz8vmVWC0dJCNHgZ0EDnpYYiI1yfZKahSlGk03VR+zumGzNEzHJC9y2sYKai4YRWbyUPIZAz30lOe8xJ6953PUePfoUX7845/w/HMLOXX6tAI6piXSS115bIVzEUiibhBFCa0krqX6Mvnve2A8EFmmI/26OomEw2233cb9993HiGFNyherQojEGCzdzYZUcJW87NqJHNG6FjqW7sI71oFtmRhSceWFGDlfSVpdowTGLZFfFzx0SRonIJeB4ogajIn1VMwaRoWAccssMfVabymYLUiqALnIifC1EhgXZvwHh3Ps7xHGy/qtgHFh68QPHQvj+fT30BY/Avke4tk3EN/95+jDJpbk/npBeF1i31T2A6ltU4lpmo++fjU89m2cve+o7mJVO13VgH7XnxJfdwcJPQPdRVyxJ9gGeuBLXbfqIw47z2JkK7HSNfhRgC/9zl2niBf+iPC1R6BTwJHc0EsPkoOu+cShBMRJdVGMPularA//MdHYGYRaBt2S2XVg93Zi6w7FbIai6YArdokY0wgINY8gkIq6JLEhjKtcl9/RQ4FxpVdGk0A3BSwlpjzAEMSm/NnOea+0BE7JcxH1RXj+z0NR6SrWUE50YNloxw8TPPl1jJXPQGWa4MZPot36BXSzElwIMgnYvRbjka/BtjcIL7kZ7bYHoXa0eg3qG19Be+QbxIe2E0yajX33X6GPuxw3zKlrLHL4SBNPtYkhS5/jOwgf/zrW2y+VOsbn3qC6zxncVAoCUzHt7/fx3ucKGC99jV+CcVGKyIKqtBgQplX893FsUul3c5F/hjvCHNOOHMTZfhCjXc5WEj/26Ky22Bae4Zn9KznY3sqljoDxaQzr10BS6q/iUpp6mIC2ZIFXW3fy9K7VnHA75acnLWoZya/3XNWfLYumyLaoSFbSr2AxwxnMbaPmUNOvhoVnd/D87lUc7z6jwi91LVaBaKZpYVWkVQJ7UWLafI0hOYdLKpu4uHEyfSr7E4a6Ops5O6I9WWRH/iibmrdjFQNm9BnOyEQj1VpfDFnCGCgZ/Tk5B7FJdehRLUGJ/XWC+UPYOd3mmeaVHGw7jN1dwOzw8AoBg/RKpg0fjdW/grWH93Ci8zRxyiKQRHNpkbAT6GKv8AOSusnwwQ2MHdFEb2cnW7Zu5XR3N56toWUS6AWf6bVDuWjcVAXqX9+9keNetwLjsST3+5FSEsiSRgLypONb3i8jsRpkS8x4LPp9CauU/aX8UJalciPo9miIssyoH6ned1fu2UonHg4WU+uGc9WMObSfPs2ra1dytNCBKxdI0trDMjP+fl995c8rT6A8gV9/AmUw/uvPqvw3yxMoT+A3mMCCRQ/y2smNQiJiFiNGMIAFjbPo2HSQ9UuWU5XNcuHsycyZPpHp06bQf1Ajhpkm9DUFPMXLqFtprKINO05y7Nm3MPa1kfUs5Vm0hNEJJAvXU0AgsqQy2ix1REuSryG9vXJDKOA1JF9t4ExqIDOzibiuGssIMRSQlnwnXXlwxVssXuNFixbxve/9HTt37UYXb7bIzyVcTdKrpQ/dk+8rnkXBDALoSyy5gN73WHLfC7BtR6UgJ5IO119/Pfffdz9jR47FkJAqUzK7Sknnoe6jm8ohDydzsK6Vc6/vJN9yhqTjKDAeeyFWUZK2YwpaVGLGZelQcJVMXfzgZ02XwvAqrMmNVF0wgqoR/dQiQZYIET2KqY1DYe8sAisgthw64xSPHfP4YbNLsyvyeZG3ihf/vB/4N7jm//qvWqFJJADWjIhffRie/Uf0k61EEy4l+sgXYfT0kmxeJA7ie48SOFGKQDPwhPESQGlHsORhUpLwffowrsRLRQ5x3SCsOz5LYtadhGY1kSk6iB583SU+exyeeZJ4306YvwBn3k3EVRk8AZ5GkvjoRrxHv4Wxfvn5cDS5jq5qTRNwHgqrPuUCtFs/hTbuQuIwQSRqDi8WBT9hVjqWIyhKsJTAWEmWlqVQnkCi2TGx4rQCeL76/e/ocb71SwXfy+JDQIfqXReeVXrHxUsuHKoccJFDy7UtdbULNSvLArFkW4VIhbv5Enx48hQ8+U30N/4FjAB/5By0O76INvtyBYzDA9swn/0BrFtEHOcwrrxL1Z9F2UYCSb1e/xzWY99Eaz2E3zQBbvlTmHUtlp7HjizcyMI3XJV0rUmf+5FdGE89RLDpJQxJkp94DcEnvgojJhO5YkyWn+W38PgFGC+Fh5V8x6V+dFkaSTaByMQlGT5bOMs1YTefsXXG7ttDft02jK4kWpTGi1w6q022cZbnD67iyKnjXG43clP9VAb3HaQSzuV9xBOG1tFod4osPr6Tp3ev5lSUw9JiTNfHFLWLXIZ0kqJTAuOVepIBXQZX9BnNTU2z0ZMWr+UP8OSOFRw6cxzLETuNrxZNlmVhZqUj3FRec6nuGulmuKLvOC5smEA2U43vy5JIp2DDyUSBvcFx1jdvJ+opMKVmGKNTjVTFfSTCTDHuEjB3DhMPg6rIoyrMYWZD4ksaaZ5XxVPHV7O5ZTdxZy9Gj0/kRtTGWUbXNVIxdDBb2w5zpOUodtKhMplCLwR4PQXV1De4tpYLZs+mX//+bN2+lY1bN5MrFtT7mlSLuVpMFpNJNXVcMGoCZ7wcr2x9h/YgpxYmsVQ++tEvlpfy3l5SNUTEsgTKJtD/FRiXvY9YhERRJMGB8nwH+ykm1g0jsgxWb9tEr1dkUL+BXDZ1No01/Vm/cSNr9m4nl9Bwhd0XsO9HZWb8t/DyK3+J8gTKE/jVEyiD8fIJKU+gPIHfyQQWvPRFlhxfK6hZAej63jSXVI2ldeU2tr+1Rt2YTpsyhht+7zLmX3YJ/eqHoFkZYk/kxeA7FpGRwPZs9KO9tP78Ldh4hJqiSViMVRdxEHiEsYsuUmXpfrVtzHQWM5lES9oqEVxq1KROyK+2iYb3wZrUSHJsPZZ0GsutrHQmK5mv5G8JU6uzY8dOHnro27y9ahW+0IcCwh0HSxLTxYcYS4SXeMOlEkuAcOluX4C4AHKRqwtDKjL1MPIVGF9w3XV88r77mTh2IpbIpi2RB2sKjAuIk/9liCTzZB42HCP/5j4K75Y6rkXKKmDccWN1c1vUIjwhfsySTF3AuPwsp40CXlMfxYxnZw6jekQ/xc4LGA/pVsFjCBjHwrd8sJKccg1+uK+Tn7VFnDRSxLqwWSFxJAF07/9hqwAzXyzq8Mbz8PjforccRB87h/jev0QfN0ugi2KzpEdYAsjEl6z4LglvE1+msNxhgWjzCvRnvgf7N2HoaRH54zcOJb7xfox5HyLS+xKKAsEuEL/2OP7Tf4/ZeoBw/h2Edz6IPrgBxHsfZ4AC+ublxAu/D/vXlZKhbUOpJHynL/H827BuuBd/0HACORTCkmsGmiuYVthuUaMHWOJZFa5T0u2FCcVTvn1DLAVitXj/o/s1PzMs9X1LVJV8M5mfhLhJ3ZiAFe184JSAZAmKk7Y1sVWcT7uWiyvtBmKVCAQQpkysrl60l36Ev+gH6D0dqqM5ahwLM66GhAY73sTasx2tkMevHUJ862fh6jvRzGxJKr99OcbPvoW2exPB4MFot/8x8RX3YsprRs55SthLqRiwIE5gdh9He+bb+IufwLBs9bXCu78Eqb4g0nZV5vxbePxnYFxebzKHsCRtDjSNitwZbvS7+CNTZ8TunXSt345ZqMTQq/Bij/Z0yHbtDC82r+NIWwtXO0O5uX4aA2tqVeK2JJ4HsihzNDoSHstO7eeJXW/zrncO2zaxfVEKSdCfgV6ZpmBpuFKtVdAY5WdZUD+NS+onECUMVsXHeHTnm+w82YxmaWrhIdkREk4WOBZhQlCjTjYfM4m+XDd4CtMHj1VNBZ4Xk4wdigmd41Yvu4PjrGvZjt+dZ2J1I6Mzw6iiD7I0SxgmoaVxFoNCbJCNXardblK2jz6njrbL+rKoZxur3t1M/lwnpiuLHJPKvElD/1oGTGhi16kWWprfJaGZJLyIdCGi0khQW1vL5MmTGDaqic27d/LyW0s5V+ghkc2oGkjx18u8qq0kk6sGM6tpHMd7O3h582o6NVe9B5XAuJwhWTzFatFaUoJIGwNoFb8E48KiS9OGsgwJO45OuqDTr2gxavAQYsdk/bbNqq981JAmLpl9IZ3tZ1m3cQPNZ09RdKR9oMyM/xZedeUvUZ5AeQK/5gTKYPzXHFT5r5UnUJ7AbzaBm5Z8mZePrFJBWgPNKsbpgxjj9WPPq2s4snUXntvNpAlNfPye27j8qvlU9OkPutRdOYox9hKG8qLaQQK93ePEK2twV+yiT6eGFoh30iaIA8VWCRoRoCmg2rBTaIkksUgXdQiEgZEKprRFb42JNrqWfrPG4QxOK6+2MN+lNCUdz/UU+O3p6eUnP/kJjz7+GMfaTihAKx9hIKnQkUqCl2qySPl0S6y4Ckk7/1EC5/L/wPOLpNJJrrv2Wj7x0Y8xZeJUEmai5KcW36yAFCPAEGZcmM1TBVjbQn7lfnLN7QrgS1CTVPskJNA6grwWIjuLhCwI5Aa1UCQIXPJZDXNKPebEBoyx/Uk3VmH9J2A8sIUZT3C8J+Yfdp7m8Xads4kqlXRd8owLGH//MmEzMIkNl1B046sWoz3xEFrzbqzR0zA++jd4k+YqcKHSreXqSfWWuvX2FcuvhVJLFhPpCSIjA+tehse/CQc2KwLYEmK6z2DCKmaYeAAAIABJREFUS28kvv5OqB8C69+Bh/8RZ98aHIqEV9xN8d4vEvWrg6hIHDkYoQTU5dGO7YYVr8LWLapGLBxQiz77YrjwKqJsX/SiPBfp9PaIBe1Kv5h0YQvIlRAuAQrSgy0Uq8iTBZpLT7YsFyQiXXWN/w5jnuTsqU5uTUlyhZUV24MvGQbq+AkYV3FT6kNVdwuwERBTknRgxNL7Ld3JYpWQULYAbfcaoid/iLN1NU6Yx9VkWWSq6yQKDmH8JSArnncTwUf+EuqGo4nH1nGgdQ/aT78Dq19FSxloCz5OeO+XiJMDoLcIpniABT1lSQkA3ruG/JNfJ9y6FL1xJPptnye66A5sMWNoAfkPtA76V+9XKrHt38jUdfmZBYxrWGGk5ucZGjXFs9ye7+IzRZf63Tvo3rYfrViJplURaj6nEi7bjLO82rKRo8dbuc4Zxi310+nfZ8D5OrqIyNQQB0lnwmND7zGe2r2aLWealZ/a0fVSC4SI9TMpBUS9zjz1XoKLMkO4vG4SY/oOIcrabOAEj+5ewZqje/DlTInwR3IuQlkpSRWE9Hab9PVMZifqWNAwnbEDhhEYDq4fk4gEjGsKjO/0W1nbshO3N8foijrGVA6nRu+HvE6TYl4wNM7EOr0YpGOPPm43NXaAPWMQPVfVsSp5jJcOvENrWyuaqjYzSHT6DE5XM3zKBI6ca6f1cDOGLA29iKaaQcyZPJ1hTcM5fuoEa7ZuYm9LM2e9Xkg7qu5RYhZE0m84Fn2dDONS/Zk+Ygynij2KGe+I1E9JJP56Bcbl+0oWiGzqSr3oKhFf3usTomyQnIFINRSYIkkyTRWkmQkcBhQtGmoH0xsHHNi/j2orxbD6oYwcOZL9hw9xoKWZrmKOnLQkWEaJkY/CMjP+m/2zX/7b5QmUJ/A+JlAG4+9jaOVPKU+gPIH/egLXv/rnLG5Zq+rMGqwa5tVMgD2dbHjhTTpaT+KGvQxv6MedN1/NjQuuYWBdI5pVgW5k0HUL19HRLGFpkxhdEbnVe+hZvIHE0R5sHAzTQeCiFwvIKvUuq7Yr8aImkxRTJpqEeAUBjsgw9YgOyyMcUsPg2RPJTh6IVmEp0BJKEJwKBJLfGgpwvfXmm3z7u3/Lho2bFGAXwOK5kuYut+0i9xUtpGB4CYETkFb6+CUgL6W0h6FHZVUFC669jrvuuIPJ4yeTctISi6xCv2L5EGbfkIUCaCdzBO80k3/7IIWjZ1Rau+kkVHeuVRCZOhQEjBuQkHAieS65Ap6Xx6u2Sc4YhjmpgXBEFcn6CmypeVOS857/hRkPpErKcmgvGvxofwcPn9A4oSWJxUMqMvUPCMZF9ovhEkst16ql6E8+BO/uIG5oUmA8nnNDiT32xOf8y2QtFZSsaro0dXYsXVjAtEpFjta+SvjYN4mPbFUSZisK1MImlP7sdD/oPEXUe0LdsCMWgRs+SnzLHxFV9EWZnlWAmbBeQtcb6Ao0dxJFOTDTYFSWAHRBvPNyXQUJeCoIUKqNxOscWwKy5Zkrfbhi6lTIlABbCeSTP5FzJ4/fksr6P3q1SSiWnFc/lucqslypjSpVL4W6AGcJTPPOd7FLOFlpmaDq48NSqrf441WVoC8hdxClbFXZpu3ZTrDon4g2vKY+z9J8LL9IoIGX6ldiym+8B33UbBUUFgc9aI4OZ0/CY98lWvIYhrQDjJ5NdNsDMOsKIrkexTyakcAJfNi0mPzz/4KxdyOa3kNw0ZUYd34Z6qerYEY9LOAKW/5BH+eB+C/BeEm6L0uJ0DKVL1ix1TG4Rkxt0M1d3R3ce/os/XfuwD98DNxq4ihDhM/ppM824wyvHN1I26k2fs8Zzi110+hb3R83llwDCQ0zcGyDXDJgb9TB4tadLG/exrHeM6o+TLUI6AYV2awKYawo6lyUbeTqvmMYm6mjMlGBmzHZwimea9nE8gNbOJvvQDM1HGF7AyiEgQqWTOg2g7QMl9U0cU3dVOoyA8jrEnioY/v/k733ALPrLs99f6vvMl0jadRHvYyaLcvdgDEYbIzBdsDYEEoSOGmHlJt7c85Jzgn3nvOc54aQwL3JPanEBAyYJAQDcceyjW3JktV7732k6butep/3v0YmIZRgxQkxe/sRMtLsmb2/tfbyer+3udQDOFOosS06yYvHtlIZHmFeyxT6uhcywZuMFzoUJJixxYx71FyfshXRHY4xpZARLO0mu2MOe2bU+avtT7D1yH6sekKk7u+hmGmxzxXLV5hwv0O79+M5Ln2LF3NF33LaWttYu/4l1m/dyMETx7DLBYL2Mg0SbF/KGeV75LvQ7kIbSwoTuHLOQs6FYzyyZS0jVmSCOHMwnoNsw4zLciFAbgmMS6b+D8C4lpeynNjjKfmWQ3tSZKbVxoxp0zkx0M+RvfvpbeumT5ahcpFN+3dxZugijTgiDENzbJQpEDk0wfjlfv6az29OoDmBHzqBJhj/oSNqfkFzAs0JvJoJ3PHN/4OnTm7ACiNm2p3cOe+NnH1mH+u+voZwpEJi1UnqFa5aPJ0P3Xc3N998Ky0dU8BpwfUKRIGDV2whiwPcKti7TjH08DriHadxUg/PLZDaGXUxnnGIo+TcODMsnlUsEbYqDEyS95SS7xrGcpA6jcktdC6fS9cNsylMbTfgWyBbN2+SylpiVLKMvXv28Aef+TRPPPUtqtXauPQ8NinpSuw1AWyOZYLbLgFy/W7AmDyhqkyTxN1KmTSpmzvecQfvuftuli9eNg7GRVXmAW6ieVVtpo5cTo/ReP4QyfoTRKcGqdVqhhk3LGYlMlVQCnCTVF03vi1egBclRFGNsXJG1jcFa+k03L7JtM3uysG4guWyEdPdbBnPuEvkJaRuwKhT5vPHGvzJsZjDVYF2D1fhVgK6l6ES1s/AFQC2yNY8ivXQJ8lO7CDrngwf/D/xr7/fLF0iVzVNAv9ixG0cCuguOPEbOALMoUti6XyBUupg7X6O+pc/SbJ7namKMnsMAVDNXYBS9mktZSb34d//G2Q33U3kFwkaY2RWSFh28RtFU40WFUJSP8EVcKnLW28T6jg4AriaWWqSoHUOGS5TtgCTyWaZJYB6sh0UxNUwqf0KAXNij0RAwIDAyxH6/+BPncKsTOdxMN6zJDWDDpjpeJb02sZJHGItNhQuaMQfek3KDZAdQ+J6fa2WSzpPXZJQw/RNv7p9fB+s+TKs+RqcO0/qNbA6Owne9LNkd3yMxqSJuNUQO1I/e0QWpKSDF7C+9Ack3/wzkxVgiXOdcx3Oe34GrnsjcbGTrJLCy0/ifPX3sHa/RIxHoOq5t91H/SO/AW2TzXINk1twGSfgpfH9IzAuz3iec28k+6686zkYl+Kk5sFMq85HRod494HDlF9+Cf/8CB6TSdM2swC6WIrYlJ3hm0c3MDA8wJ3eXO6ZdgWdnROpZgmROgh8l0LgMOzVOeLW2FA7xWMHNrHlxD7GwopZfPiuR2uxTNnxWVDo5u4ZV/LWroV0RwXC2GKsBPuCYZ4YOsBju1/i6PkTRFZqYhSE5yNTk+ZQtAPmeJ28vaePW6YuZ4LfQcV2SKQqCh0qXsb5coPt8UmeP7qFkaFheouTWDZxEV1+DsaLic4Rm0HHJyqUaXEyJkSjTHZC7NklnHfM5eRilz/Z9Agbj+4xSzJZeoKaxcy4zMoZ85jSNYmBs/1MnTOLvtVXcvDoER5/dg2Hjh2lmjRwAp9QK0wFT+p6LCWSyRn0TK5FBz59xW6unLOIU9Uh1uzdzGBa/w4YjxXgJrZa10pt7Ex82z+SqZsyMoHx8VrJVMsWMf1jMNvpZM68eRzsP83xfQdZ0jmVlX3LOV8f46W9Ozg7MmCuVbq+eibmMKXhWU0w/mr+4998TnMCzQn8SBNogvEfaVzNL25OoDmBf+4E3vXV/52nTmwmIGAWHdw280rOf3s3LzzyDOf6L1AutOJlCYWszjvfchMfuPce5i2YT6G1E9wijWJAUvII7MCEuGWnIgYe3kq0Zhd+PSQqipa2yKKILIpNqJZqb+TZlb87aisTCiBZFgVpRm0YtUIabS6tc6bSddNcCgsmEQe2CfsRsx7J/avKMcti8MIADzzweb740EOcOnOeJM2Z73q9RipW6pI82PSae/+oY9zI1B2bRqNhgOLUnsnccdvtvPfe9zBv/jzKLS3m6019mELfyIhdMZse7vFRouf3km08TnRmmHisbm4u5fVVP7QCtAUgdFcrdknyYzdNUGN0o5AyMqVEtGASbatm0rWgB7/DJ7UiA8hFQ5mmXAVjWRaxV+Ck08rfnbX5y31j7BuLje8e/TyF2/1zD/b3pG7Br6tDOSF64a9Jv/JpnBNHTChfdu+vkL7ro2SldrI471c3L8tIA/LAMUNLi502FdF5irKWDyairP8C3jf/kOy5BwlHB3B03EU4ymNuKpxtuOvX4a5fwO3oGI8xs3LpqZE/5Azy5b3ByxnOj/9zTXVUHJEODsLYaC6Hb2nFaWkh8X3SzM+XUlq4GNAsabkY78exvvJHOLs3GmmAzu2kYzLu0htxFy0l7j9Btv4prPMn8iVW6tOYvxL3g78EV99O3JBqQX4MHdDLkPmb46vPrI63Eei/0pygz0HeMBYZablS1PXLsuosYZifr0W8ecsOnJfW4YxJKdKGb5LpM851JaznFE8cfol4cIi3FRdy+/TVdJe7qUQNIidWkD2Op6wHOO2FbKudZ+25g2w9fYhTF88TJRGO8i0sj1m0cNus5dw2eyXTsxLpkELPbMIOjzPdKfvGzvONHev49tGdDCnhXPs+JYaj0gHPML6rOmbxxt6VLJ7US2AXDGudxAqUlMIIRrwG2+ITPHNsC2eHLjKzOJEbJy6jy5tMlDnmdbgZjGUhY06K65XodDy64lFKnTaTb5nD4evLfPrwE2w7uBNb14mGRTH0mBUXWTZlFldceSWdkydSadTYsG0Lz29ez1A4il0MqGcJDS0mjXpJCxHLKAI00qTFMzL11josbumhb85CBht1Xti7lfPJiJHEq41DiznVwUmqr+tEZorrBcY97FIB2wBvjccy11ydkokyD2QrqqfMKnXSO2s2B/tPUTtxnusmzGbqjBmsObydI8PnqVWqJkBTQYd6nUq+F9i/te8mvv5r/09+zchTSEwQonz7zUdzAs0JNCfwLzGBJhj/l5hi83s0J9CcwD+ZwH2P/A6PH9lAUolY5E3m/YveyNC6A3z9i1/l/PAwY2lGW0uJNjtlwZSJ3HX727n5LW+iZ+YMMs/FLhVN7Y9xw2ZlGPUInztM5ZGN1I+dMTdaQaAqocwkDIsRkZTYJKLbjqmySox30zFgWQFISlWvl12CyR3YV0+hdeVM3I6ykaiqJk3MjSq0fKWnJxnf+Oaj/P5nPsOBQ0eI4gzP86lVKyTjANJ4dcfB+CVG/FKgW85IpyRhZMK+bnvbrXz84/+RZStXmBs+A6gNzhxvpNbrTm2cwwOEz+0j3XKS5Nwwoby28iKL3VSAXApRXWlitglA0k2/0pl181gPUkZ6CkTzumm/upeuBZPxW10SOzZMlC3VgPEaq9sbIrfAMVr42zMWnz8wxsGa0qxUbSbQP85Avdpz27NNv6845fCZL8NX/gDr5OE8rf3uX8R6zy+Ttk/6/mDcJI4ZmYGRYOuh218xiqZObvA4yfpnSJ55HOfwFqzaAKnfRjrvSrj+jVhX30IwfYEB9JGWNTk2Gwfj4zLyy9o2vNrB/Dt53jj7qMYBP1VOgubn0NA8td4YTyEXF6xEblUayG5RGjlK+thfU//mF3AuHiY2TQQ6jvqQ5XOXR9tVeroUGG2zCN/xQXj3T2OVpuKqTcFu5B5po2F+lY9/BMYvHWidAHmol6NsgkxVdqo1KJFJxp+NscIZ4Vdtm7du30v63FqsYZs0KWFHvjmXT3bUeSE9xuP71xEPDHNHxzLumHM9E1q6qaquTPJ8L5GRBi9zGClknLLrnKgPcWZkgKGhQeJKzSyXip7PvAlTWDRhGpO8snEVmD2bo+7xlIYTc84JeXngKC+dPsDRofOMVEdohFUC12X2xOlcMXUefa1TmeG202aXzJKukaZEscL6fJLAph5E7IxP8/TxzRy7cJaphQnc2L2MiX4PieMTKCjTshgjYpTYdI+XUovWZITOSQETbpzG3pU2/+vkc+w7cwRrNMKtQ6nu0jWacN2SFfRduZLjF8+xeed2jvWfZbA2ipXGOL5HpEWn1A5GWq5VmW0C7DLfIim72J5Da2gxt9hNX+8CQsvihV2bOV0fMCoeQqlOLHPdVVCniWPQkkUuI8/BLhbM73roWm6UMqmOloVrOZQylwWdPXR1dLHtyAED/G+du5IaCc8e2s7J6oDpQ1eMh64R+m+Ka/I/Ym7tewMP/+pnmmD8VX4Mm09rTqA5gR8+gSYY/+Ezan5FcwLNCbyKCXz8hT/k77Y/QzTcYHXHLD68+GbOPbeDv33wbzjUf44LNnR0dtAplmF0hKuX93HXXXdw9RuuZsL0SYb1zdGqNJ1tEJdhzyDVb25idOMuVKnseQVEbcnznVt482Rz3XrbArdijgPd7LnYSox2bRqBhd1eonpFF103LKDUMwFLN4pKEJeP1lFnuGvql1RtplT1J558mji1iBWOFQv4x4ZNV1q6rxAlAQ7d/MXxK+nqYnH0Z/J1F32Pd7zjdn7t13+VRUsWm68z96XjRLBJopa0WWB473nqz+0h236K9GKFuBoi/Cyput6PfOj1StXcdHulgpF8Kt3bjkPqfsLYlBLpwsm0XzObjvndeGWlCotFkpw+l+DLB53aDnWnyP6ozF+fSPnK0QrHQstIsY2X3aDfy2F/MrxUM7dI1vw17kOfwjq5j1jH+7YPwvt+g2TSrO8Lxi8l3JtApnFgLu+oVAtagCROgVh/XjkLh3bDhfPQMxnmLsEuTMJRenoammOmpYhheqWkkGx7PMDMzKL5+N4T0IzGT1LziVJzgEHV+nNZLMTO5vJ2T8n5keqxYgot4A6ep/61PyV+5AG8kRHcLCLSaaWPtIhqWdllX++agfPG+7Hu/BDxtLlQC3GjBp7O8zQj+gcS8x/5MI0rKoxKxagtBOwFuAXaxAbXcBgl1RLBaiFNHKxoiCudIf433+aWHQdI1rysSAG1g5ulYEjEsfYxnm7s57Hda7EHqrx78ireMf9G2osdVCK9MeVPxKbDWmz6mB0zaIVUiPP+7ThBjX9F16XF9wgsB1/p36rOExJ01PUt9tg2y7/BQspxq8quwdPsP3+SgZFBxkZHKWawcuZclkyfzSSnjFtPcJX27zjUs4xGZhGq/tGzSLyY3clp1hzfwr5zJ5lcnMBNk5bT4/WYEMfALRg7Ro2IMSvFyjz8DEpOgxkz2pl4TQ87FoX8fyefZc+Zo1gjIXY1oXU0Y2bQzoIZvUbiv/PEYU4MnCfWmAXE5StX2KXUP5LVe7Ku6FrnYKt6UuqBkkzf0BLbTHNVlTaP1vYO1u3YzMGhMzi6Zpm2vswon8x5o+Mph0XgogJ2S5WWkjro1JQuRlEOWvTYCueDdqfIsmlzCByPdds2M6PUxa2LVnFs4JwB4/1xxbDiAvFKw9f5LtuTlpZvX/oGHv6VT4+vAv8BM25Q+498Vjaf0JxAcwLNCfyTCTTBePOkaE6gOYHXZAK/u/XLPLHnJWqDoywpTOZt3UvY9vBzfOvpNZyoDFNpFyPt0JY4pBcGmVgOuGp1H7ffdSs3vPk62jracQTcvCJZoY0wKuKdjmg8uY3K05tgVAZCi6Sh8CXPdG7HUS7HFjsuSbNu0JJAHWAOdpDXicWu5LZFaqu66bxuAaXp3YreNdLtVMZR3Ywq0CgRu5TwmT/6I/78s5+j//xFc0MmfBLHEVEUGRBeKBQMINdDN526+Te1OgpzqjcMaPddh3fe8Q5+9dd/lSVL+8bBpZgX3fgKnThymhKPNEh2nSF8bi/prjOkA1Wo52FimesZj6teV1gXW27hFQp4BRdbjJFYOT8jnNGKu3QmpWtmUJ7dgSuyTJ5sI/EWiNLPjM33qthFdlYLfPlozNdO1DltQtdUGZSnwV/WzWYmEksdyi7p89/Ef/B/Yh3ZbgBWes07sD74WzBn+fdnxi8Bv0sLgXHcnEvaxdpnqAjNlc+16Jnj6oZ5bVRi5X73TIFqCtZTwJpmKI3/JQBuQFrzbvoHfvhzmvC7vO+5GNg2wXFSWPg4Sa7qSNRY5qRGyVA8d4JszcNUn3sE5+R2/GjYgODQ7yadtgh7+Srsq28gW3oVaXkSaVjHsmp5QFek81Cy8Ms5PuP96q+cPzkIN4lfmYtvV/AYRrA5tlrIEo9COMhV9PNLVoM3bDlA9u1dUHGwvFZct0DoRBxqGebR6g6e3rWO9hG4a/o13NJ7NQWvTC2OsK3E9M4HUoCkPnU7pWLH1JXAb4uptSXox9e1TYuiMMEz1mfbBJQJBJq0emzGkohRJ2WsxWXQjhiMKma5FNZqBPWYucUuWvwCWT0kkYTbdwldi4aqD13fLNsEHxO7wb7kDM+e2s7O00fpaZnIG3pWMsXpIQ0UAeman9uwxcarUtDHSZWHETJtSpFJV01i39KMPzv9PDuOH4ThEL+eMaFmsWzqbKZMnsyuM8fYd/4koRaavkMjbGDXGiZ4Uss9KW3wXNLANX9vuzaea5kKN10ri5lDFz4LenqZPbWXLXt2su3EAbOEVPpAZgLc8vA9FQma0EQDxl0Dyk1Q5Pix1imrpZ3r2LhhysRiGytmL2RseJSNO7axcOJ0Vs+cz8ELZ3jxyE5GrQhHyiF1xMehOeXVnuZkKW8XM/4rnzZWFyk5dM1W8KEyPC7r+via/Fe3+U2bE2hO4N/jBJpg/N/jUWu+5uYE/h1M4L994//ldDJMq1eitzCBtv6Qb/zlV1i/ZQthS0BcLFEdqdGWOpSjBLtRo6sj4F13v433fuAeZs6ZS+AFOEGB2Gsljot4gzbpc3up/P1arIujplc5rsZYqVhfx4QKyRPsuI5JxFVdljqUs8DD8RQaZJmEXK+1RH1BK8Xl0ynN6SGY2I7j26beSXld6tmOlbDsB2Z58Knf/wwvrX/ZBIz5nku9VjPstn7OP2TGBcZzrJgRFAKTzBs1QiOhv/uud/Ob//k36VvalzNkClMzgcD6n/zmOxqqk+46S/rCQeKdp4kujJI28nTf1POIbItQ7HyUGLZI78mVlF+ecTGXRZtoWite3wyCq6ZQnN2OWxZbpi8WENHSITU93fp+w1aRraMBXz4c8c1TDc5mtgmly4XzlwOEhOEMTYXlB2Rbnsf93Cew9qwzJFe69AasD/8O9F33/cG4wdH5Dbbmp4fYbVWI5dL+3D8qN6m6svP2MSkblHKfmHMiS1RDpu+hHUQeeJb7xcd94/8OPkf/Vi/RABrDMOayYEnMzaLJ7Kt0nsvUERkwju2Z1gK1F+hr1DaoUELbruNfHCI9tINw/3oYHcSZuhD3yltJZi0kkVQ51CIpxPJSrPEQvMxEyslHcTlt7eOhAN8HjLuM4mbDZFaByCpjpy4d0Qg3pBf5aDzCqk17yNYewBHl67eapWDDizjQOsjXR7by/M4NzArL3DPzOm6YsgxXnd6pJN4pjh0bEOroHDRNDq8E2ZvPhc5iBYXJ8iyVhmlgSMbDxwTGTZK/MiISanZGI3CIPVXSmXWCuSYE9YwucitMLYoI7dTUt48SGeCfFko0nKIJYozTGgfSs7xwbjdbTx5iUks3b5y8kmneFNKgiLL/dPzEaEeeJPw+dqKMhRpdbSldKzs4eXXAg4Ob2Xn8KOlwg6BhMcMqcNXcxbR3dLDhwC4O9Z8mTGIakVLQ87pJGY3EkJuPn9LTCx5JUddjG1+7QVfd7KlZTpQTlzmdU1g+ezEnTpzgxT1bqCuU0ah1ZG/QuafvnJggOF3fc/WTZ/rDTf+4PtpayGIRZDbFCKZMmMjSuQvZvX0np86eY+WchUa2vvXkATafOkjd0TFTmF9KlKjeUrkheavDbfKMC4yP5w8IjOtaLQb+Mi+R/1Yf7ebPbU6gOYEfswk0wfiP2QFpvpzmBF4vE/jo//w1gvYiVy2/ggVTZvHymhd48C+/wJ7DB7FKJeLMMax2CZcW2yZIIsqBxe23vYkPffg+5vf1GYliw/i/y9hJK4W6h7PtNJWH18LB43ipTRpZxHVJGEXAKANX/+T94ZKli5l1igGOWKM0pZEluK0l4h4fa24XxYVTaZ83A7+rTOLrJi9FPlndiAmFDA4O8Sd//lk+91df4NSp07i2UtIjGqrkslSvHBhAfilR/ZJkXRJ2gXGBete2uOen7uZXJFNftDCvmxKzKGZc4EZdz5ZLPBph7TmPtf4o4dbjVM8OENciA0LTwCOyoKFk7zDGkbdWeNmFgmPR4rk4ZZdqdwDzJhFcNY2W+V3GM64+dd1d5o3eAqTqQrYZtIpsGinx0OGER09V6RdIdRXxdokdf/Uy7rzmLcFySmSHd8AD/wVr4zOGac2WXIP1kU/A0hu+v0xdMzJs1DhYGV90CEjrzxxVjSloztTRecaWoBRuI481ADK/ac9nnX+qdGwsqRYEfAxD/urf3+vlc/r93ofJUTAzUo2flfu+zSJHNg6dewoV1PknVJRCHJpvJaWCJN1KyI8FjpIyVuaakHbHiYijOonxjwv5xXj1CE+gXBV1qaTVSnRX3bxC3C7DM55vxcaDAL9Lpp4JqtVwsxFsKyCyC2hfNbE+yi3pID8bjbJ00x6i9YewQ5/UbcFyAxpuzOGOUR4e3mzA+JKsk3t7b2BV+3yczDfVZqai0I4MUNRnzCT7KwlccQwGoFt5RoU+i/JBmwDH3EbhKa3fqA4y0iwhTCMS1zahkvo6HQRX6e/KxtD1rhETORahbNW+TcNXT3hETZkQnpj8EonAOHWO2BdYf3E/Lx/aYxLXb5q8nBmF6VAsC4eTSlUkzCs7S+KYNH6KWjcdAAAgAElEQVQvSJnQbdG+opVjV3l8rn8Du44ewRqK8OoZC9q7uWbhMkZrVZ7bvolzWrbo0DVCc37I7m1ZBo7neQ26thQ8KAbGJ+7ZqXENSJAjJttPbGYUO7ly+kIIY57dsZFz9SqJAHdm4ccZdqxQQP2j8y/DCnwoeGQFF0tS9fGHbyrNHMqh3Cs9zJg6nbXfftGcUyvmLaGn0MK6vVvYN3TG2CfkSbcz+cxNs7nZ2WlhcpuY8Y//wSthgIYZNxqjfMnXfDQn0JxAcwKXO4EmGL/cCTaf35xAcwLfcwIf/pWPMDI8xBtWX8vErok88vgTPLv2RWqNurnhDBXKY4vBlkRTN5gxJc/hDddcxQfe+x6WLF1kAHS96ENLJ2V7AuW4iHN8lLHH1tP49haCmoLLCmQKChOTo5tYKyXO4pyhEyvqO7jydXseYZZSySKyko8/sUg2rZV4dhcTlsyi1DuRuGzTIMLJEgITUJXLm3fs2svvferTPL1mDUMDA4Y5yevCUuNfFiAX0LtUcyYJu/n5CmkqFJg0eSLve9+93P/++5g0pWec4UoMsBGjK2CSWh7JWIJzYAB74wmqGw5SP3PRyFjlsYzld1fXueTzUYQd6UY+MX3lZc+lLRBDZDPSbpsu9dbreulYPBm/zSeVZ1xsmy2pel5vFXsWF60CWyot/M1ReOxEhX553j3d8ytd2qCZV392i7UyPHgJWwnan/svpM/9fR7ktepGrA/9Fiy45gfI1MczAMTIymdqApXGZeY6rqofM8Xy4/JjQ3+L0RIAk19fL18JTzkTrlcjIC4ALxYyp75e/dt7/T8zn7Uk5wJUps5Nyw4TYKBfOt8FkmJSybMdzygqTK2f/s3yyCQ1d8V865c+9YE5BjKNZ2locLypfldIXypE5BvZMmkNSwoQs5C5jMclmf0r3vPvBLhZVoyb1bEyh0hBjElKz8gwb6kP8TONURZs3U20/Sh+XCJ1WkhsLwfjXVW+NrCJtXs3ckVxCvfNvJ4+e6qpWwzV7+7EpG5sPPKRwh2V7aAu80RMeC7ZNnYJE4ch20vOlGuBpHmb/Ast6bRIdFSRp49MZmoSFQapWrGiG5hQyEbUMCy4mPN6YBN6DrUspZ7EJLZL7BQN0I/sBse9QTYNHWbD3u20UeKGicvobe3FKkt1pJ8bGX+5POfqHFOQXkvJZlKPS+mKMseu9vmzE8+z48B+nOGMUuy84lk/cOwI208fZiRukNRDrEjXLNWv5eGL5pjL/qIDXlD2hW86053xJaHsQ3qfbmIxkSIrJs5m5oQeXtyzjf0XzlCTL1yXukaKFQku6/3lQN4q+AaIZwLsvkC/6VKggENn3WGCXWDKlClGPbB7x25aO9pZsWAJhTBl7faXORmPkvi2mauujlLXxKmi3zJjk7qt7418/T/+fhOMX8bHsPnU5gSaE/jBE2iC8eYZ0pxAcwKvyQTuue9dbFu/kSsWLjEs8vYjB7lQq9BSLlNKbcaqkem2lcLVVSdxFOIlCSsXLOKn3nknyxfPptRewp06idLk6XR4k/DU03OxQXXNZqoPP497sYbvtODb8kaKiY6IlOxmC0TkN3iS14p1UpdtaGWKbCIpuBQ7fOLJBYZ7irT3zWLi8jnYXSVqTogywINGanyKAsISW37+wS/x53/25xw6dMAk74ZxZPybAuOXpOr6dzHkYsQFzOXjlPxRYPyDH/xp7v/A/fRMm2qAjWMWBuPSaQnH1fNcSXEODuJsPMnour1EZwcMqyT8WpUcldQsFJI4wQlzX7ukwepRb/UcEidluCUjm91N500L6Fo6Db/NJbXyKjMT4GbCuEJCz2LAKbG11sJXT7g8fqzKubBB5mnRoEC6ywTj4o90LKxW3NoA2Rf/G+kTD5PVI4KbbiH7wG8SzlzxfcG4jp9w3yX2yfQHm/AnMd2KSzba6VySbjTqkvmKmS0YyXFCaGwHeeKTgKWAn6TreXWdniqJb/PxfSaQ69Hz4nb9kkzXLDBU7STALWm6hReHxl8bS9khybqrr2kQRAlOYlOTh9qATlUHKjhQUncXJyuaJPPE9LrLRgF+mBJUQ8IiNDzP9M1f1uMVMP5Pq820X7B1fkbqubcJVEE4NMwtoxf54NgI83fuJTtwimLaSuyUSTKXqjzjHVW+enEjLx3czLVds7lv+nXMj7pwYpfItQmdmMSPja/YtXzDYmsfobeoBgVj33Acwwzbbq7QCKPIAEBjaVeQoyFdc590KPm/Fn06d+PE/Jlvu/hiy6OqkXGHRZ+KZzOWxtTSJA+AswNSOyC0EhoC48Ew20aPsn7XNtrigOu7l9LbMdfU1UVJRtwIzeIyE7scWvghlLyYYltIsLLEuZs7+Ny5l9i5fz/uELSlAdf1LWdaZzcvbFzP4cqAkdJHY1XDahupuCf7jVQqtlFQSFKupgyzgXUybOUL6L8BBY9YLHec0dnw6GubypXzl7DxyD62nDjMmIn0SHFqEVmtoVWiUQS5BcdI1NW6kRqQrwrLXE3jRdA2mDC3s4fe2b1s3b2L/v6LtHV2sHrZFSTDY7yw5SUu2KF5vlUPzYIjsTPiRHWLud3p9r438fAvf6oJxi/rg9h8cnMCzQn8oAk0wXjz/GhOoDmB12QCd9xxG88/+S3ag5JhSAbiOnZn2UgGWx2fynCNVOFraUYtrlO16ng+rJgxkzuvvZFV117FoquvpK1nirmpTAWyLB9vOCPddISBv3uacOdxugT23BKN1DI3bPJh6gZPEsaapOSOjVMKcl+hY5uKHSXmup5NWHYYnVzEWzadrtULaJs9icTTzViMLxA/Phkx+Hv37uNTv/f7PProY9TrDeqNkDAKDRBXiJv84peYcTHlRmZqZOoNw47ff//9/NzHPkbvvNmG0THd4MLFknWO+7m91CM7PIS99hD1jceIzo0Qj1YNMxb5ClzTzXlC1ohIpAoW+PcsCpaYtxiv5JFObSGa3kbLldPpXD0Hr9PPPblZzhoZhGsnRkLab5fZUC/x4J4Rnj2TMJAWSW3FR8nzKUDx6k8NMY0eDUJVzCUO9ton4aFPkl48gXvXL5Le+tMkbd2v/gf8uD/TLFpUYZdL6uV/V+icfhmGWbJ5nbMldXa72DWpKUJSpb37GZbAcCyJfu5zv2R1z0OqdBxDLFd+7Qxn5KLp5I5bJxi1CVHFSGlNCX3zkU9gPF39lXGYD3diQKeOT+JU6K30876RMe4eHKFn0x6sQ0OETguuQtKIqAZwvD3iq2dfZO3+jaxun8tdM69leTaFclqg7mRU3ZDMze0Rlu0bqbO8zo6WQALjlxQayrMYd1DIhSyVjT7nebu1VCCqj8vwY+0/MrN7kvdch1XhYfo7VYZpqdZw0tzBrxR1ufmN0kYeaH3mMxpWnSPlEdaPHmLz/l0Uh1JWl+axdMZKvNYOQknedb1y9RqgNS1SlNLIrlJoT+hY2cnA2ybzl/3r2bF1B8VzNSa0dLJi2XJqWcyGrZupVCpGfq8WiTCRBUe+bYFbi0x+d18qJUnJ9UtLNC0M8lR5Aeia2O4kI6jDvNIkruhdQCWs8/KeHYzpYpdlVAaGKfkF6mGDMI0JWsoEbS2EvkXk20TGE5DiK6k+8+ioZFy1bIVR4zy1/kXTOb6ocyoLlyxm27mj7Du4P09dlzzdWGry66PaMsTWW0WX25bezCMf/B9ktmvySKSIcnVhvFSH0fx8NSfQnEBzApc5gSYYv8wBNp/enEBzAt97AnfdfSfPPPEkRcR+ZQwJPJQDuto7jE88radYps4nJdLNpKgpQuZN7ObdN72J225/G/OWL6PQ2YnikCInMNJXfzgj3nOaymNribcdo1SVrNUjMl5L24Bx3XlH6uk1VUMWbiEw7It6ug2vkspTLkbJpjK5iL9sJp1XzKFt3hScsmTdClgTG5PXkzmuZ7zjX3rwS/zFX3yW48ePE0axYfx101wqlYxUXT5x42d2HAPU6/WqSXhvbW3h/e9/Pz//C7/A7HlzdNtpesHV9KRgsUQvJpNU0iE5dBHrhYOMvXyExrlhrEbeEV51M4bTmFCvXSxRIsZbAC+hxbXpDALaJ7QRTSwwOjHAXtxN+6pegq4AS5Vg8m0qpMiA8dQouM/YRV6sFnlwzzAvnE0ZSgomsEsS3kw3tpfzMP3NuokWMCniDl3AP76ZuFElmXMN2YSppKmk5q/Th+Yn8GRC87R1GU8lF5gWM6jubs1aoEWWg1KBMLCxa1q21PPCZAX7fS8wLvm26Nbjh+DZJ2DnOmgpw1vugpVvQP1iFq5RHTQf4xP4HmBc7KcX5UFqMSMsGuvnw2N17uwfoPXlXXC6Quq15YFdVkK9aHOwpc7f9r/ES4c2cVW5l/fMuJblTCWIPSoepl7Q05bNUs+3Usotk1SeFzXkeQdGtm3nmQ/mrDAg/DtgXNcUJYcHUf48gXEB91D+aoMDjXbdLBaNHF7qdysH4+roDh2X2PXILC16EmK7wdHCMGsH9rFh9zbKVYvrOhaxePpy3FKbiOx8eSgwjmUWC+XUxQ0igvaE9hXtXLylm784/xJbN26mYyhjVs8MFi9axMmBfjbt3kHVNDykqH4wtyrkp7+UEKmnBZNr0s8NGDftBnpjmQluU46EUthlo3GrCROigBUz5tEzaSIv793JqaELxNI+pTA2NGJUTgpr04JSeSBZMc8H0WwLSl+vNyjEsGz6XBb2zmXXrl3sPHLQWASWT+pl7sIFbDxziP1HDo4vP5T2rlyNcSGOgLlvm+9725I38chP//dXwLiOjY5pE4w3ryzNCTQn8C81gSYY/5eaZPP7NCfQnMA/msA973sPTz32GE6YmHCtSH3TroVnO4btKdkFPMM2pCZAJy3a1OsjdAUBb7/uen7uZz/C/L7FuMUytuPTsFVfVcALbZxzo6TP7aD+8gGskxXiMcnJPXz1g+smNQ4Js5hIYFyNOmKQA4/Uk+86Z5EETtOiSza9ndaVvbQum0kwawJZi4C95OV5jZlu8EzgFLBl81bTO/7ss88SjcvUG42GAeIC5ALjeuRgPKJRr9No1CkUAt71rncZML7iyhVGTik/dSD/sqG6vLx2rAHhvvOEz+6hsukI4fkRI2/VEkEVRypikmdc6msPTxXrhkFts20mCIx3tVLrcBmbGOAum0bbVQLjPq4C6V4B46LpMpNifNIKeG7M54t7BnnpvMWokQ6LeTWa2ss7o7NCDiipYSEG18fyDLdEpgNu2DPxeK/PR56Wnwediek0fnW91XGgoqCzYLCf+NtP0ti3FWf6JJyrroOZK8CZaEIIE2qvgHEzJRNIJiAn9DUCTzyE/9f/i3L/EZJSG9W7f4H0p34RihNIdXIoJLD5yCfw3WB8vM3AjfOKMbJhVjdG+OVKzM2HTpC9tBWrIql1J4kCE62Ueslhd7nCV4c2sv7wZq70pvLeadey0p2BlwaMBALjMbqCGHuJ4+VhbSbhO29ZMCqHca+4kaKbl5Yz4wLleTZChhdnlBpi0/PjLjAu1b4k7PoeWuJFYnSVnD7O7qrJT771uuMS+j6x55OI5XVTThRGePb0Nl7Yvoly5POGnhUsmd6H45eJtRTV8tJNiS2LYlqgRS0XZYtSt0V5aQunr2/hgfPr2bxuA90VlyXzFjGzt5fNh/ey++QR0/KgQD5L1/tY1hFlqavdQGBczLgqyDwsSddNBEH+M1UppuBFaUVsZXvUUoKRhAVdU1jdt4xjg/1GWl9TUr260EdGDRjX9byhRklVm0n5ZNt4mUVZS6hKnUmtHbzx2uvNMvWpp5+mf2zE+PZXTZnL9Lm9rD2xj0Onjo27YDIzp0tth+YjFrjERZfbF7+Bv3//J0zApo6Uqc5sgvHmVaU5geYE/gUn0ATj/4LDbH6r5gSaE/jOBO667z08/sgjJPUGnuvhFQvG82slmenV9SzX/Lmr7llVVLlQrQ5TiBNWzpvLx3/ll7jq+msptXXgFsYDlAS2bR+vmuJsPkJj7V4aO04TXqjhOIH5flaUGgCsDGGlnqsGTFVBtvquJU0Xw2RneI5P6jk0Ony8ORPxF0yifeE0WnsnYql6LW7gOvJZOwhw6/fz5/v55Cc/xd/+zd8yMjZqbjhrNf3svG9cvwuQC/yL/UmThLHRUeq1Ktdccw0f+/mf55a3vYX2CR0madykA+umVR5SSZUjm/jwRepP76a68RD1M4MQpubvK17GiJ1Sj1MzQ3W0Z5ZNIXApZxnlNKVQ9Ki1u6QzO2i5Zj6tq2fjd3q4CsjK5KHX3byWI5nxd560fNaMuHxh1wCbLthUshbD+GS2KuIup1YK7NjPZdJuwyweMiXfKyBAN+HjMlYDKl+nD0+9yClGOptKSj6elK1zwvhotWV57mHsL/8R2am9uSXgTe/G/eBvwuQ+k25tjsOlOrZLYFyBdraDfeEs2YO/h/vEA9hWRFiaSHrPr2Pd8x9M8ncqEGaQXPPxvcB4XuAn1lrXJCW6D/HmpMrHKylXbNlHbd0WCkkR220jrTXwHYFxl13lGg9XtrP28CaWZF3cPWkV1xRm4zklhos2DTcyPno/tcxxuPTI0/tFF497703QWO4D0d8JNF4C4oZ91XVSzLjw+zh7buCr2HTFIFgWkUm01/MSUvm+gYbAuLzrvk/DDczSUGD8qDfIUyc28+LeHXR57bx5+hUs6p6P5RRIGpqFqtFSIl1T0oBiZNFatuiYUaTYV+Lk6gJfuriJLWtfZnLdZ9G8RZQ72/n2zs2cqg4ZZpp6iNtIsENTTGf81yaETmBcrHgxZ8aNMsQELeae8VShbEYm7pngOL8GPW6JVTPm4Xe38+KOrfSPDRvZuth3gXKBb11iKAdYxcCEr7n1BK8WMaHQwtIFi5g9axY79u42fvFqFNFuB6yeOo+eub08c2QHR86cMADbCFiUSWHCCXXZsnCKHnGLz+0Lb+Qb7/sdOcjz46Nl66WO8cuw8TQ/lc0JNCfQnMClCTTBePNcaE6gOYHXZALvfO89PPboo6T1vPKoICm37+NZNoHjMdqomYCc1tZWA2JT+QLjkCCO6C6WufcDP8Vd972XqTNmmfqhTOy455lUYytOCY5cIFy7n+q6QzRODuO5BVylhSuQaTwQSYBE1WJG9qnwL4WcKbnXAGXbsEBpq4c7qwtvdhftfTNoWzQdWj0yOzYkpO7OjH/TchgaHOJzn/srvvzlhzhy5Ih5X0o21430pWozgXH9u24y9e8m7K1Rp2/pUj76sY/xjnfeQbmjxbDuwbhMOSemVAjlYZ+uUF+zh+qLe2mcGSCtR4RZxphjMWJDQ4nhBmOJdbUolXzKQFsGhYJLtc3Gnt1Ny3ULKV0xA6fNwVUIVJa3/qpLVzluiQsnrQLfGnb5/I5+tvZbVGk1zBV2RCyp+uWcGQLaBs8rVU1S9cRobFUZpy5m+aQVFPd6fcj/71iyV4j1i3LsISWEqE2FI4yeIvvif8d59AsmVV+QIHnLvWQf/E/QNc2kiSulKj8G43f9AnQC41pKnTlJ9uD/TfrM59F2y5qxAt77X8luuB1XXcmq6X4lRfz1OuUf4X19FzOuT4NSIdzUJUtqePZF3pY1+PhIzNz12wk376edNpDCoxER2Ilhxvd3JDwe7ePZAxuYUnF5R9cKbuxYRNFtZcyH2E8J0oiCfN3ygowDaDGq5kgaG8h3ALkB46nOixyMy7ZgwLk+OTp+4xJ3gXMDzMc/lIYpN2Bca7PEXIN0xoRS5bgOkaPEBoeGlRLaIbui0zx1bCO7zp5g5oQZ3Dx9JTO8HhLbV/yAseU0nMQs/opJQCGElhaLjt4yLSvbOHVVga/0b2Lzt1+ipx6waNESKlbMszs3M+IkRjZu1SPcRorTiA1o1jXGXGtVKK7qMaWeK8DtUpOBk/9cA8bFpiN226GAT2toMcttZd6SxVysj7Fp3y4Gq2N5k4TrkWih52ZY7SWsQmA+W+5YRFvisHT2fBbNn8+5/vOs37mVkahuJPxdscv1MxbRPXsGjx7YzPHzp4x1QMta2UaSTPYcsF0bu+yTtPjcNv8Gvvne/2paG3JdTxOM/wifuuaXNifQnMA/YwJNMP7PGFLzS5oTaE7gR5/AHffcxeNPPmFutIQofNX8iAE2blaLsSzC9j26Oibgqfam0aBo2xSyBCeKeMvb3sTHfvWXmbNkiRCoASaNgk8otjXOKFyokGw8Sv3bB6ge6Dfp2q7lGH+lSc/WzWCamdRzSUAFMiWXN79UAVRP887uAvhTWnFmttO6dBqdy3uxu8skrvqChX1ssywQIGrUQ158cS1/9Vd/xZo1z5rQokuMlwH8AkrjvdhiQrV8EDsvX/z8BQv4uY99lDveeQd+uWA86yWFpQmw6TYvlZDcxe4PqT27h9oLu6B/lGisQaXeYNSGMQEsTSJz875seV49m7INPcUy5XLAWJtFNrOT0tVzCZZNhRbwovgVZtwSM+5ZpirtWBbw+IDFF3b0s+uiS2i1mJC7xFbq9XgS+Y9+6PNnuClOLD+0wrEsErFYWiTEqoxzzfe/bF/6q31t/xrPswTEdAJFhqE2SwipA5RUr3PwxBH4wv9F+vyXDMByembA/b9OeuOHyfwSOA1UAG342/FzytDkYsXVqX7uKNmXfhe+9UWz8AhW3Yr1079NY+FKbC3AMovkdaw8+JEP4XfL1LX+cBz8VGC0gp+e5Z1ZlZ8/X2HK+h1YB8/QnrYRJ56RsResmIbvcKzL4nnnBE/tW0d2doQ3d/bx9hmrmRB0UlUehRPjWhHFLO/rzlns3BdurhHKlJBSJ/fAXDKNmyWZQLk5xvJ+6/Mu77lhySGIFdJoHCZmQaMzQ0A7cjMiJYAbmbsugw6xmiOwqMQJacFlzA55eWg/zx7ZzIVGhYVT53P9xD664jYiKYRU42gC4uSbdmhNihQaGV45paW3SMdV3ZxZVeDLJ9ex7fn19FrtLF62nOMjF1m7exvVILdjWI0Ip5EadtyAW8OMW2SBY/rFxY5LVm4QuMhxAXiFGcZS7oidzhU/gR3g1xJmpEVWXXklLV0dPPbtZzh28bxJXddCKlPiuZdhd7SC5O/1hLYGLOyayjXLrjCd7U+te44DF86QFD1c16O9mnHL3BW0z5zCN/a9zIlzp7GSFHc8HVFqKtXNqSJNYDxtDbhtznV886d++x+DcS1odfh+5JOw+YTmBJoTaE7gn06gCcabZ0VzAs0JvCYTuPOn7uHJp58eZ3t076XQoTzgRyxOqm5Xz6G1rR1fYUONumGKA9N6k3LVyiW8/2c/xNXX30BHW5eRcUdimiVRFOtUifB2nyV57iADW45SH22Ym9xA7K9uaENVMFnGayiPuDpulWgdOC6+41CNhPFTUi+jNLUdd0abkap3XjEbf+YEatSMp1GSc1M0JFmp5XDmzFk++9nP8sADD3DmzBnz9wLrutG+xIrra4vlsmHqx8ZGjWx+8uTJfOjDH+L+D36A7skT8yRnsTmOR+qoissmyWy8izHhi/upvLgbZ7BKdXCM4ZEKNcemoj2EbpxFNhugJ8VnRjHLmFgsEhQcal0e3rzJtF47D6+vB4ryn+Zg3AgyDRiHhuuzL/X4xvmQL+0e5NBIkcRqMzfVmXrTTH3VZdxuWrIjpASZRZyKqfNfYf50HFS3lpqf8Tp9aNsiHs1K1GSFH6Umcy31AqJSAXvPHrIH/gfRxq/hZzHJimuJfvoTuIvfPA5ktMQKvy8Y5/g20gd/F+/5R8y5yVs/QHbfrxH1TMeKLQMy0iYY/87J9T0C3ATGA2md62O0cpb7sjofOT5I24ubsU8PUUrbiDIPR5aSrEHiu5zpctlcuMjTR17m9KFjXFWezTvn38TM4mQiMbxm+RKZhaOjygKTG6AzIWe9JXHWSlIAUNfE3Dqt5HQtEPMEdQHwugOj/rgsWpL1OCMYB+NKVhcYV0hl3cuoOmkeTGkYdQfL85F/fCSRfcFlMBpl3ekdbD61B7dQZOmUBSwvz6KQtBLK0uB4BiCHhLi4TMjK+NWEpBjSPr+N9tUTOLIk48FD3+bw5l30tUxj4fLlbD9zlA37dtDwde1KsMKcFbdUbab3IS+7ustVmaY2i4LAuOjwSw0Bev+y3aRmXonCKhMFYPoG0M/1O7juilV0dXSyYdtWNh/cR13XLrPgTLBLNmlrwShNCg2YSZkb5/Rx1YJlHD99gr998UlONkZoBDa+GzCp4Rgw3jKjh78/uImTp0+aZbGq9/RQCF6mmrOii130SYpODsbv+W2T6XFJsaDFmpGzX8bl8XV61Wu+reYEmhN4FRNogvFXMbTmU5oTaE7gh0/gnve9jyefeorYdDyrrzgz1WM5u5czI5HqaYolPMl2kxgnjQ1xUi4ETCi63PDmN3L7u97NtVffQGuh1fQBZ65vwpH0vayDg9jPHeLCi3sY6R82Msei6+UVQvJBWo6RUtYk5JQ0lAw9O8AmtFxCgXE3oW1aB9bUFpJZbZSXzaQ8rwe7rK/+Tl1ZDsgdqpUqn//85/njP/5jjh079goYz33lYrxsU3dmfL2WbULklNTb3tbGe953Lx/5uY8wq3d2PgIFHukm1FUVm2OAdjAK1qaTDL2wHS6OMnpugIuDw8RBgZqjr8FI1+1Ggu97+IGDp8R2I2uNSXrKdFwxl64bF+Eu6iYtpOPMuNgc3cXnSfIV32dHbPN3Z2v8zb4RTtQ7QGBcANIdT0G/HMuxOqcdAZO69LR4aZlM9U1WnUxdT5LwJq9fmbpZCCEgnuKGdeIz/cQDo1BqxZoyGefIJrKv/D7J9rX5yuOt95J95LehZwrURrGSwrhM/Z8y444CrLY+Tfr5T8LuDeAVse/9Taz3/ZIJ8HLN50xhXD/8c/oT8xXfDcZ16jkuQcMjaFSY7F7kZ9yY+/edwX3mJbLzo7hWG4nlG8DoJXUD1Po7fPa0jvL8uR3s33+Q3qSL22nsUy0AACAASURBVOdex/zSFFzZ9H0BUOlXBDRVMabrSA6qbS3sMgtXSzfFGpqKsjygTYA0B+U5aL/EjCs9XX92CYwbVjyvfTcAvxKkjHgJlSSmEWu5pdwKn+RS6KMdcWr4LC8e3cLBC8eZNnEKKybNZ543FSsrEwYFYi8wADnMIgLLY1JaJmhk0AHdfd0Ul7ewdeogD+x5mvP7jrC8fSZzly5l06lDbDmwh0iAO0ux44ys2iCLYsPgOwq/VDjneA+40tRRxdk4+DUlfSoGSFXzlxHWQjKlzzs+dj1mfqmba/pWMLG9k6Fqlee2buTk6MW8xo0Yu2yTlgLzTVpjj6WFbm6Zt4Kl0+ey98hBHt33MnuGzjKsQL0UpkYBN01fRGHaRB4/uo2LFy6YtguFdZpdsVomCh52OcAueUS+xW291/L3/wCM59X1+QerCcZ/Yq4ezTfanMBrOoEmGH9Nx9v85s0J/OROQGnqjz/xRB4ArXoxsd8ZJgxNTLLl5P3cxtvaqGNZCZ6b9ym7noPSqK9ZvYqP/uyHuP7aq2kpt2AJ4GXq8FYQmGOS1LMNRxl4YTdDR08RuC6tbgt+6GFVEtMzXrMtUzlUFfuYxvhpSovj4LiBYZeqUZ2sCG5PicZkj/Zr5tBz/WL8znLOvqix2ZLkXQFDPpUw5tHHnuQv/vRP2bxxo/Ewih2/5B3Xe7uUrG6kqWlq/q6np4d7772X+953H72zZo1L37UUMNnl+JltWLOsGjO26zjDa3fgnB2hcmaEoQsVGrZP5AfUo5SoHpnu4kJm0+K55v62ZPyZdey5HTirZtKyagrl3nYCv2Dksqo/ytTlLsY0LdGwyqwNbT57eow1JyqM1AokCHxIQVBTr9vlecZ/2Klv54ntjlsiCwsUaJBZIVkkr2lCZMLmvj9Y97TgkTRXeQO6kxYQkiTWjUldSbxdGXjHb5q/E5Rl/mA81fqHvcTL+nurYeS0QWSTPf0Vsr/5NJw5aBKx6ZxiAv78gX50AoRaD81aiPXm20muvJmstw9aJ4gCVCqBYchlCBbpKmlvWnZgw1MUH/hd2LeRaqkM9/5nuPvnsRQWl9imUS1vM38NH5dCyb77R/yYoJTxqvfxKPNLbVoKS8yrtRInz1IoRxX6siF+1rW4bdcxoqfWkoyF2E47bmbyuc1nQiUAI77HUNFid3SRp47tYujiAG+YvoC3T5jP1MgnSiLikkvaWqam+VTqOGGM5+ReaYFWNUooO0N2G1fWFuMLz+XokmwLjMvaUROCNASz6Vx4hZm91EUe2xZR4DJKwkjSIDJVgSnBeD7GgBtzNBpky8XD7D17gurAKIvaZ3Blz0K6/HYSzyezPFIroOZ41AMXH5uJowntSUQ0KSFY2E3r8ikcnFzn60fWc3zHLqa3dtKzZB77zp5kx7ljqqswe7d0dIxUDRZxbJZ+mWrMxIRL7hRIHuKQufkiVhd6GxfPbAESwjBfYDiOiyfLThgzu6WLFTPnUR8YpnvyJOpFh2e2bzQecrVKaOlglwvUq1UmJB43zVjM6mnzGDs3QOvkbi5O8HjoW49y7mI/WRjT6RVZOXsBbnuZl08dYPBivwlKNPPSclhLhVaftMXD8VyKscXNvav5+n2/Y5YceTNC7hk33vLX8KPV/NbNCTQn8JMzgSYY/8k51s132pzAv+oE7rzn3Xzr6TWGKZYsXQ9byWHjN5VhlBgfpefahplIk4hCwaOtpUS1WiHwPd76lpt5/33vYcWyPjo6unBs+Rt9HK9EJAL3Yoh9cIho42GGdh8kGargJx5BEmDVMiq1BlUro+ZZJkFd/zhJjKebW8nDDbukzu2UpNWiNsml6/r5TH/jcgqT2zH5xGmELem2XrclOabD3v0H+cLnP8/Xv/Y1Tp48ad6fFg5ixCVVN7J102KVy7AFyOfPn8/999/Pu+68k2lTp43XoCkROQ+SE0tmpxZpJaSy6wSj63eZCrewv8rIxRojUWaY8Si1yJSynEgCblPSYkEKAyvGCRKCxZPwr55NccUkijNazWv6bjCepCUqWZHnq/DZU6N8+0yNsbpqzdqMtNkSkHyNwbhYQisLKFZrBugoHCu227FT3RhXDOuXdyB974e8pfoSU/UkD6oCrpQbIDbSVD7J/5n73o2Me/y8+1f7ENgBuA7B+aNkD/4u4dNfBCsyKdkkrSZ4y2KUTPsCsYMNsYMBafsUWLWC9Ia3402/Glq7qHd3YCu0rRYbMJAVCrD2UZwHPgFHdxC3T4B7/xPc+dFcAqxaM33mXmuZ+neD8R8TEH7pGP8gMK5KwETnR5oZML4kzcH423ceIf7WOqgleJbOxyKOahm9BjVHZXN5X/Y5t8FzF46w7fA+JrgFbp66iFWd05noFk2VoHIuFJgvL7QS9I3X2XPMuahzQN5k9WQbGbuRl+e+7zgdvy5mNkFqv5KwbgLd1HFgQtvyVHbZcBqWRT1NiE01V2b6set2bNjyi8WUvUOnWHtsF4cvnMbFYfmUBSztnkOXXaZAvthMU5ea5VIveEay3TEa0ZpEJF0R1swW2q6YxulFBb52bD37N25iTns3s5cuYe+5k2w8sd9cv6inRp6uEE790oJB2QjIHhQoTT0H47wCxiXSd0yuRBomxr4kNZHnBnipRSGF+ROnMm/yNM4dOm6yP+ZfuZwToxdZt20TjSgmChO8gk97WztT2rq4eeXVjJ3sZ+u6DVy5ahULr1/Fi9s38+yGdYzVKrTjc+2cxZQmdfHM0Z1cGLlA2oiwMymgxl9ji0/W4mO5tkmzf0vv1XzjEhgfD3CTuqHpGf9Xu5I2f1BzAq/7CTTB+Ov+EDffYHMC/zYTuPOeu1jzzDP5DzfMTg5WBVTjOKbeiPNaM/kaGzUC36Wzs4NyqUCtOkYchSxb1sc9d72La6+5mtmzeim1dpgU9Exclevg1Czsk3Uamw4zsH4n9WNnKdQdSm4rbuJSCUPGsoS6bnwNjSEZqPyMKXVDOdmUfR/fhciPqU60Ka3uZeobltE6ayK2KnnU1ZzladjGBmn7VBsRDz30EH/0R3/Ivn37DLAWy18sFs3Ns5jwaq1mfjfBdZ7HokWLuP3223nbrbeyeNFiM4tMfmo3B+OFTKBaN7UJjX2nGXxxO+nJAZKBkNHBOgOVBmPGf+rlnvEU48dW6B1xAzut4xQzyn1T8Fb30nrFVEoz2/C9vDLNMON2w8g1k6zEcBLwreGIvzw5yvrzMbVGAZxWUtXPiaXOXmM/t2ro+ofJ/u4B2PsY9M3Fe8t/IJu50hwjAWoDOr7fI9PNvGloBkv+6jwo0LELuAQmtE+BTJe0pP/agNyLArO8sQYOkn3l07DmIZy4mr9iyyNxpVhIyJK6UV8EMpYLp8vO4RaJVcWnbuMZ83HfdgfWDW8lbuslS1pwrQJseJj0CzkYZ2ovvO+3SG+5L/f6m01Qzqq+po9/CMZ/zIC43vcPZMZtsc/qxE5pNcz4MD/jZLx1xxGSp1/CU4AZ7WRxQOJmNIoNQk+LNdeEs9X8jO3pMGuO7OTA2ePMbZvEG2cuZnX3TGZShIEKSZgQFAuEVsZYGtKwx5d2kqprsecq0C8H5rIUmHR0c0bLWuLQEvr535tzRos7ybPVOa70B8tcA/ScNEpQlZ6k4dUg5WIh4WJbxpmgzoaDO1i7fxsDjSoTO7tZMWsJC7pn0R75lMZ0XVYXuk9ke0QtgcnxKFdDylGDtFQnm+DRcc0shm6cwkPHX2LT888zr9TFosWL2XX2JC8d3Wc6xG1T5Sdg3SCr14xlSHVnple8kDPjqraUjT73Wyv7Q9cuXZDygDuBcZNsXotpdTyuWrCE6V2T2LNlO6fPnmH+siVMndvLrgP7OHDwoEnDLxeKTJs2g6uvvcZ4yTesX0//idN0t7Rz4+pr6J7aw5PrnmfT/l0maf1Nc1cwec5Mnjy2g8Nnj5tudL1m9YqrBz0JbKySl+dxxBlvnX0Nf3/fJ0y1mTEuZQrQHE9va9pAXtPLS/ObNyfwkzKBJhj/STnSzffZnMC/8gTufu97WPPsM2RietLEsMQKWCsaabpFFAnsKQ1cVWAYJnxCVye+73Lh/HniOKSjo4273v0u3vmOdzBn9mxa2juxBEaVQCbw0sjIztepbjvGyLrdZAfO4Y+mOIlvQHstS6k7lgHjKs7JX4vYxZSalKpYtFguTtwgcxPSniLu8h56blpKx8JpOGJIHEnUQ+PpVICbfnacWjz2+GN88vc+yZYtWwywviRNFwCXFF+/CwsJjOv9dnd309fXx7vvfBe33nqr+f+6IZVMXQLNQGBcAPP/Z+89oOQ667v/z+1TdrZqtVqtVr13uajZGMuVY4wN7gUXSoAQkpxQAkkgBJJQ8iah5v2HZlMDgdi4g7sty9iybPVi9VUv23en3fr8z++5Kycnb0wLizhmbs5gRbuamfvccu73922BItnXTd/qDfj7jhP3B5oZ7ysHlE1Ld3WLTNKU8LdIkbVMnYmUsRKyBYvc/HbMszrJzR1LZlweS7rSw/RBPrEC/RmhqqNXufyku8KdB4ts6FMEgfhGc7p73UiEGZe081F82hSWbMta7O/8LdktqwkzDfjXfwh1xbvwvDpU5Ou1edVNUo8tV1PjRhJqeboiGJmYiB9dwuq0R+KVtzgFyNP50OgiVbFdSLCU9BezcTX88CtkNj2Nk5TSTnFl6eMeWLFwrRixoS30ia0QwtaROUJ6hRCNmQHXvhf1hptQTgPKCTGf/RHGHX9PcvhlrKlzMd76UcLlV4DIhEfAzmjvY1qCPrL9D+s86p//C+5pvxCMm5FmqevDMvNPgfHN+4ifWIvrS0hiPUHi4RMSO1XsjIiqPe2JrloJPc0ezw0d4tEdL9Lf28+MpjbO7ZzFitZJtMtAUEIZ/ZAg8LUyR4eZiT9ZFEES5CY28RFVjZynp9ZLd47HEkSZeYUZl59LwJhUdIlcWv6tgEWpPTTChFwkAZOKvlzCiTEmh3M+G47uZPOurRzqOUEuX6CteSzT2iYxoWEc9bFLpiKiEgcrcQiVSZB1tL/b830KUUDWDVAFg9zSTnov7OQHJ15k3Zo1zLQbmD9jNnt7TvDU7q3EdRlsSULXFpqSeJH0PU+DcddGZfQNSitFZL4kifIC1vWFIEMjQ1Ln07+zwgSjWKVgeyyaNZfGQoHtW7fpWknbdVh81hk0NDWxdfMWeo4cp62hmSVnLCHX0cpjm15g//EjZG2XpHeYhWMn8vpzz2NvzzHueeYJ6hKLVRPm0DC+jZ/u38Thk0ewTJMglEGm+MRdIkmwFzl9Ohnj0qnLefCGT2iZeg2M/5YfImofV1uB35MVqIHx35MDXdvN2gr8tlfgyquv4smnn9IeRgnJiUPxTZpkMh62KZ5xk7pcjrFjxzKmuYnW1haam5vo6+3WbHN390kt7z7/9edx9VVvYeGixTS3tOJ4mVR+K0BAAFfJJNnXQ7R+L9bOE6gjRYoi7a5G+ILXHZtYvIuGqd8vSEIqSUjoWGTcDHWJgVP1cTwDxnhUOnO0Lp1F0+LJOC15zKw8KIYQBJiGVIo5Gthv3rqFf/qnf+KBBx6iUinjea4G5ack+fLwrCXrpoS4hfrPU6ZM4fZbb+Oqq6+mtVUS1cUvLMFJCld8komJKZLN/T30joBxBiMGe8r0VcIUjCNp8GlInfgg5WvnMw6NeZd8k4c7pxXjjAlkZozFaZbBRayJY0leFjAu8u4gqaPbzHD/yQp3dpXYNgCxmJkNVzPjIs3X7shRBOPSxZzc/3Xi+/8Fu/s4sdlIfOOH4Ko/kAJ2kMRkyQh41a2iA7GIM7oqTR7yxQesoXdiaTlvotOx/t/tlaqw0bwojKqW4Yrv2FRlkh3PE699FHZvhoM7MPtOIqhbf0fxtitpi5dwQx9bRMuSNm/HOLGNqp+Kec174LK3Ejr1KDWM+umdmN/7AvQfhekLMW/+K5Klb9QqCRk2SdigEI+nY/ttqxBebR9/PhhPZeoCIhuCMvNFpm7BBZv3Ej3+PF4klYaNVBMZvoUIJM/ZDpHhMKB8inaM31KgyyqzZv82Nu7eQbFcpq2+kSUdUzh73FSmZ5rIVxO8Sowp0nUJanRM3b2tczOkYV7nSvxnv7hO7JZaRvEom1lpxUs76k/1j490kMtfCoteitOhn5cIWFcczQTs9IpsGTrE9j3bqJYqtNQ30dnWQb2TpynTSL1Xp+8JMgCy7QyOcohiRdUzNBj1opimMKLRCjAKJsmSVvavaOY/+rby8pbNzDQKLJ0+j4HQ596Nz1F0ZCAG+FXioIqhO8Ol1szU/eJkRdpvaZm+3Lol2E3uxzJIU7HOmU895MrE9iMyFcX4+iamTJ7MYKXI7n379DntV33axrYxbepU8l6GoHeYjpZWWse18ejmF1jfcwDfEcxvkq8kdJJnwYw5tHZ28MhLz9PXdZTzOmZRGDeWn+x6ib6ek1ieQ6AizDoPI+8RitxAAufk/hfGXDp5GQ/e9EkNxkWTJfM9GYbqG80ozipPx3Vb+8zaCtRW4PSsQA2Mn551r31qbQVe8ytw+Zuv4OFHHx1JUk/IuA7ZjEccRQQS4mbC1KlTWLRoIXPnzGHBvLkU6urYsnkza9c+z8ZNmwiCgJkzZnDxxRfr18QpU3BzWeIk0Q9GpoA1KbA+Mky87RDmy8dJ9vQy1NVLKVJUXZuiSrS/3BEgDVRVyFDiU0oScq5Hg+GSixKy4ivPJfTmIwrzJzD5wjOon9qGUScsvDyY+Rji95VeXtthYGCAO+74Bl/96lfp6urSQPyUTF1UAALKXc/Tfbfy/3uex4IFC3jnO97JRRdeSD4v4Evk44aWngozbsQmhviCu1JmvLL7KE7FZKivQvdQhWGBa6aD53hpAFQQY6uErGtRn3c0GLdntWCdNZG6uR24jVLLFmKESrNqkenrgYKv6jlhetxzosI391XYOSCyZkk5tvR/SCQ4LPXIj9rWfxK++VkyT/1AA46orY341vcSn3c7huOhEgkte3XPuJf4upc4tPMoJ6O/s4T+CVseRzYqkWo6f9S+/i96Y/G9CvMnqhAleQV1LmYSYQ8MkRzdTHj/VzHXPCqTGMy552Jdfj3R9CnEqqo934bEUA/5KGEv2yegOieQuC5OHGOWK0T33YFxz/+FYi/RtMVw40ewl16GLfJrYXLls3Vv1u/v9vPAuNKe8Qg3Nmj0S8wL+7RMfZWA8SfXklMOpt1IKbL1eVUwQjKRYjiB3oxi2EsIHZthD46U+9l+tIsNR/eze/CoBpyLmiZxfvsM5je3M9VtpCA6dBkGmokmhA1pXpCQQrncpNVBX9tCxkrAogyVLMzE0ZVfosoR0CrwXTPOSulAyl4joCJMcz6LMk2Gkip7oz6eOb6LjQdeJimVmNjQzoKJM+lsGocdSdtEDsu0KYchVQkhc7K4pgyDxDIjJQeKbJLQHEe0GAHu2Dylhc28MCPhnt6tHOrax0TfZcXkOWTyBe7e8CxH/RKmDAp9nzgK9HkuIW56sCdgXNIlJUndFvZe/iNJ84YmxXXug0B3kX9HCqcY0kqGuROn0j5hPFv272LH4S6UDvU0tSqhkMszZ8ZMZnZMoalQYO+hAzy7Zyv9mRjfTvSQMhdAoRTTXmjh3JXncLi3l7VPrGZ552zGT5/GT7a/wLETRzAzLlUjRmVtLU+XbnQtpZcRQZhwiTDjN30iza+QAV8NjP/+3lBqe15bgVFagRoYH6WFrb1tbQV+31dAZOr3P/gAUejrTKm6uhxZSQOvlHFMk3xdhpkzZ7By+XKWLV3GrJkzaGho0HUzz655lseffJyenl7Gjmll4cJFnHPOOcyeN4f6lmZMWxgl8RWbOmDJ6KsS7DqG2nmcePsJhnd1C04l9FyGYknqjXSdkLAxVVMxgK8zrjzDIpsY5OOUuAntiIFsQH5aG5MuOoPmxVOxmzyUFaMklEgeik1h2l39YPjIwz/lH//xH1m3bp0+3OIbF+AtQwR5qBYALjJ1YbsEqC9btoxb3vpWVq5YSV1dnX6ADcUzjkFGHr5fAeM9DDyzicEdB8gENtWhiCO9QwzK06vjaW+5SD1dw8IzDS1Tz3sGdS0Z3Dljya2cQX5WO2ZBAICPqcF4TGSFmKZLVdVzxPS4+2iJb+2rsHcolcgL4SN+1TSwzkhTykdrk4TwR/4DfvwVrKN7IZcQv/XdOG94P4ndTKz8tPfo1bZEqtMymLaBGu7B6juEF1WInRxBoQ2Vr9PpWa9IpX/b/mZZTNfEkHOnLMOjjPbWSlMAx3YRfutv4IkfguVhX3wD6qb3o8ZOR0URSqr+nJishHIFjm4EIA6wgqqY4jWLadz7DYz/+GdUsR81b4UG4+b88zGNmMSMURKE9yrKgN/UIf2vsn8NX0ZZ+v+rfu+fB8aTETCeSUwaqkXm+T06wO2irV1ET68lmwgiq6cSiY1GkTOlHiuhGEExZ+JnhIlOO8QlQPB4UOSF/oM8fXQnO7sP6qrGidlmFrZ0ML+pnSn1LbQVmsjnctrvLayrLT5ruc5iSVBPQWoi9WTaXSFKHvGWW9rqIL8jVYmmbel7S1mGihlFyTXoN2NOVIY5MHiSPf1H2Hayi4HhISYV2pg1dhLTmzposuowQgPbyxLbFlXJVHBcEsfGNj3N9so9QpkhuSimRcFYD7KTmhg+q5VHG7u599hGThw9SvNgzMrOWUwcN5GHd29iR99xHSgXB4G+3xtxqCXehsi9MzZKwLjYUsxUSq9rxoXJH9nPtFdMYfsJ2VLE9Hwri6fO1LO45/ZsZXfvccilyqO4Kgolg8ZCPe3NY7E9h0P9Jyi6SqfYS995VCzhhopMNaGgXFbMO4NxY9pY//yLtJg52iZP5JlDO+gaOIYEhkSW0gFz8l4yGojjUCuPxGZw4ZRl3HdT6hnXYHwkTb3GjP+qV2Pt92srUFuBV1uBGhivnRu1FaitwKiswI23vpV777tPB7G5tknGc3VFkIDT2bNm8sbLLmXZ0rNpbGwkl81Rl8/rl3SOH9i/n0cee4Sf/ew5LNNiwoRO5s2fz7IVy2jrGKeTbiWcS8B41q7HDmyiQz3EO45R3XCI4S1HGRooEbsevmXJc56uyxE5aNlMGBDZuSGycAMvSmiyPbJSbWMFDDkBzvgGxr5uLu3nzMNty5NYkWZ7TET+LMnshk4mXvf8Wj7zmc/w+ONP4ftV8vmsDmuTTR6YdaWbVG+NAPMVK1Zw0w03smrVKhqbmrRM1TeU9oEKM26K/7kSwYFeimt30Lt5DxnfIqwYHO4eYEDkn26GqBwQRSF5L0vBdTANqTNKKLTmyC5op/68OWSnjdUAl9jXPsxQwIcdjYDxBg4YLj86XOQ7+yp0DVtpxZCZJjqLakFgwv+mZvwXn1SKDGWSjU8S3ns37N+NfdkNcMnbiZoaU2vASAr///hepgwjIqwjuwke/nfi1fdAzyHwMrhzl8C1HyCcv+p/BuPyhqMowZe3d3R4nOgSpC3Awwh9YruMcnPYq5/H++4/Eu1/Br+ugeyb34O64g+Jsq1yhmnGMDZTMG1I9oCdJnFL0JUtgDesoO7/Ctz1BeLhPrxll2Le/jH8KWeh/BJKm5ElbWz0Qvjk3P7vcvT/Z/Axymv8i86xXwaMSxhbY3mYuX4P7/JsLt1xkHj1OuzIIAoy+KGtwwxtJ8CyTQJl45sK35Khh4UrgzTboewZ7M0EbIx72Xqii81duzh08ijNscV4M0dnrpEJjWNoq2+itdCg/zum0IQrAyc/TMGjDNmqUeoltw1KttR3pcqaUNLGLQtTwGMSM+xXGMJnwIx5uf8EO3qOsK//OD2lfrL1Wca3jmdCro0J+VZayJGT/cAmdl0qloTXiVXIJhCG3hTVhjYU6Rq9XBjSYkBL1iA/rZXBZW3c6xzkgYMv0XvyJPVDke7rXjhtLmuO7WXdwT2ESUxYrZAIGBfVklxiI2A8ydkoJ5V2y88sJdDWJDFT+1CsT3ilq8SaA4uzxk1l/sSp7Ni3m7VdOzmSlKHOw3IcokqVjOvheRltdQr1sUgIRF4uuWvy3jK0kIDQakImMJjT0sHyeWdy9OARunbsoaWjgy41xJb+g+mQQLrFPZuM52mlkXyGEUf6O66avJR7bvobLVPXagokSyAdXI7iqPIXndq1n9dWoLYCr6EVqIHx19DBrO1KbQV+l1bghpuv5/Enn0z9gcKASBSVMHzEnLtiOe9+1x9w9rJlOAL8wqr2+YWSLq0f8i1e3rqdnz70MNu2baehsZGzly1l+cpldE7sIJP1dKWVSDORACLlYAxH+F19DG06QO/mfQx29aPKBnnDwzIdKlL5S0Qxrmqvpci8dUiPadJoZxhjurr2rGSFVPIG9Ysm0fn6BeTnt5PkIQkqmJHCtDMoYbtRWk7/qU99iieeeIpKpUo265HP5zRIEWAitW7yZ0mPd22HJUuWcPvtt3PBBRfQ1CCAU0LmYv1gbBs2rjBXxYjq0R4NxqMdh8lVTAYGKxzs66cSG5hOnrJ0+AaRroSTargsMU0ZB3eMhz2/jebz51KYNU4PMhLRVQoLbYneWdKjMwxaefZYDv+6uZu7Dhv0W3Ua+Erzuk2IaBnkUXQ007htkW+L5N/JYA32owb7iHN5zMYWVBKhjDKGDDZ8E1vSlp2I2JPxgI1TEm5NGK0A7v5n7LvuRA31EulKtjoMkRgvmIvxtg+QzFlBotKudTsKSTKyb2mC82g+TmuPsNSRyVO79vkmKAFAGQ9rzUOYd/4dxv71hC2dJDf9FeZF12sGVgB0IvVs+txOdEWUDI7kulCaVVQov0pyz9cx7v48lHpRZ18Gt30Mc+o8badIdLCdNABICpmT2g2EwtUJ9BIMpr0IJBIy9yqbLT78JNLVe1IDaIdllGER5T20Qb/ik+k5gJWUqXa0E1vNUA0xqIIpwWOieZaIutO1yfrJyu0GNQAAIABJREFUfgrATBlo8SRLvoDSN48A2wqREWG2OMDCeIh32xYXbtqLWv0iXizql4I0dun+ad8KCY1AWyMsXZ8oo7RId19XReIsieKWTSUK6a2U2Dh0hAePbWbzyf30qSKebeBJ6nkk16xHU7bAtKY2xrWOJSOBY5UAO5Jr0KRObBoWFO1QB6r5KmG4UqLiVzWDLWDdr1SoVquaxS2XKzq5vTFXz4TWDtrHtNNY14RjCcgWxlpRiURW7xAKABd/tiE/c1AyfIxDnRAfK5PIismaEQ1RQN4xqCxqoWt5PY/2bmXD3q3a3pPtDzmrcQrnLDuXoWqFe599gsPVAW2PMMolDcJliQ3Hxcw6GDmX2BaljST8ixve1PdfYyRYM6pGZBOHxtBiVtsEzlq4hMHeXn72szUcGO5j2DOw6/P6cArzbkoWnOdg2w6BaxDIsErniEgAh9hVJNTSxvDFohPThMMlc5YyRuV44cUNFCZOwK93Wbt/M6UkxG6q0+8h38cJYxoSC6/s02nk+YPzr+PWVVdjKlvfS6VrXsL35P9qaPx0Xdu1z62twGtrBWpg/LV1PGt7U1uB35kVuObG63jyySc0QyKBYwIiAr8syl0uWPU6/uRP/4QFC+cTVSsasDvZjPZF+kFIFCVUhkps2rSZBx/8CUPDQyw/ZyWLlixifGc7Y9vH4mTTcC9ptELAV2Rj9IYEO0/Su3EvfduOUu0u6u5p18oQWhbDKqIUB0jutpMoYklWN6DJzTHGzuLEAtbLFO0Id3Ybky5YRPOZk1FNNklYwYpiDcYT19OMzt49e/i37/8b3//+9zl06FDqEx/pGhcQLmBcXpoptR3mzJ7NjTfeqP3vbW1tWJZDJYmIRb6JPOCb2FVF1D1Edd3LVDbuhZ4qfX1FDg8OE2Bhu3VEpsjKUw+qaSZSpERjxsYbm9FgvP6cWdTPHDvCqiUalCkNxhMNxgesPC+blgbj9x4yGLTrtX/dk4fpuEIg0lnxkY7i06aE1YmXOrFDPbCQSiVhIJOKcMmernvSct3ExhUAJWBCfi77ID/LeSRbVsO3/ha2rdGA10osXDmupnhzm2DZRbg3v59k4mJddWaZAYkkV+mkdYNE+slHaRNJM6awkelx0k3S8r1FOv7oXZg/+Cc4votk8lyMWz6KWvlG7Xs35Oeyv/K4r14djKv77sC86/OoUg/Jijdh3P5xrEmzUWGVWOcjGBiyvioFQLpeUMuERRIsmQYC7rU59n/etDlWB2Bj+NJG4OLkEoyBPURPPUHy/FMkh3bqxHj77PNxLrwRY+ZZhEFAGA9r+a9m50/bNgLG9b6L9UJUxmlomAT8KSMAM9DnVmOlyJJ4iHdKgNvGPainX8SU/m2ngVi8zaKakWQHJZ3UBkZkYocKWxoHsq5+xZYM3UTVIPIFi+6c4iX62N7dxZHSSUrlIYo9fQwPDugASbkHuWLXketZKYp+WYNV3TjhZPS5MhhVCGUwNZLALpkVOcPGM21dr+UZNk2ZHB31zUwZ085EAeH5Rjz595hU/JggiqkIeBd7jeMSJIaulRRILPekjNhvVIzpOjpXwxGwbAaopIxbMFDnTmLTTHho3/N0HdonEQcUSgYL3LGcs/RcMvUFvvPwvezuO6I7zoWZTmJppzAwRLWTcUFS2jUzriPrdPe67l8XNj2MsA2PXGjSnmlg1dIVjGlo5LHHH2X3/r0MCV+fsdP3kcFlHGI4Bo6Acc8jdNPaRmHJ9XuGcg2hgbqtq9ZC7GLA2R0zWdg+ncNdRyBfh9+U4eF969L0+Po6HaSoKlXC3n4as/WcMWM2q2YtZK7byZvnn6/PGd0Fb6VJ+DUwftou7NoH11bgNbcCNTD+mjuktR2qrcDvxgq85fpreezxx4kDn4xlaVY89ss0NdRxxeWXcsvbbmPmzOkpI+s6WMLgBRFimRQ5Zlj22bFjJ/fe9wC79+5hyszpnL38LGbNmUVb+1iyDRndSSsd2hgehpnB8F04OED/xv0Mrj/A4P4ThMMBnpsDN0PZguE40H20jq5bC4ml2sjLMTaTJyO8XlCinFSJp9bT8fr5tC6dhj0uhzIj3UmsAZbtava+Wq3w2GOP8Q//kFacCRg/VXEmR+FUsroActdxdQrwTTfdxJVvfjNjW1u1J9uX72Eamt2XMClLas37y/jrXmbohZ2Ex4YYHvbprvj4ggoMl8gQbskgjkINMvKWSUPOJdNeR/6MTupXzCQ3pUH7MyWZWYLMlFnR8mUzztFv1rEBxVe39PDwYZshq14PF8xEvJ7D8tyJMjNpotRobRK+Z4j8X7z4Xtqp7USYSoCAjG4EyIn+INKdv6k41NEqC+3dLB+Hb38W66ffR4XDOmVeetdloCB9zrqLvr4Zde0HUJe8jSiXhaSq/630kAvYjVN6fFQ2ayRfQFdW6c8RZtzE8Iuou++Ae/8VSt2Yi16HcetfkcxbiQrEJy+/K4n2AsbVqzLj3P8N+I/PkxR7YOWVcOvHMCfOlFh8Lf+1AkMHdomfWQZOkayJoBWt3dYG7/TPr7qlYNwwfZzQRVkFwp1r4D/+FWvjU9iVk/pttMXZbcI+71rs6/4UNW42MExo+cTq56Xhj8qy/5c3HWEuR3zschQEjEtwmHixlfjqrQgvgOZqiTOTYd5hKi7YtBeeeZFY6gCdgj4vRVkQSt2fIVJxgygRlQVkxbsvng7b0jVeomaQe5KA5YqZcNSqUrJjQk9GMQEDg30cPnGMowO9nDQDBnIWgZHQUylycniA4bBKRUUYdsrC+lppIOGTpgbfedNlXH2TftUrm5bAZnLLWCY3ttDiZjVITGKl5fOioSgFMUMyYNQVeh6GLZkWBmGQyq1FiZGXYDgJjpM8A0llj2JsI8DJQcOsMfSeOYYfO/t4ZNda/OKQdo44xZgJFZdVC5YxadZMfrr+Odbu24YfVXQwnQyUdAiaAORcRvvGtQX/FZm6qBR0cptukBBLgFEKWTJjDosXLKTr0AHWrH2OYb+sVUNyNcugVg+VRC2StbAyHqbnomTdxQ5kionI0HJ+SZWX5Hq5fuTWoYo+EzONvG7mGVBO6B0Yxmyt55nulxkKKjhZD6oiz1dMbB7D4iWLmTB+PNUTvUyJmnnveddhjIDxxJQhTDpYGMVZ5WhfHLX3r61AbQV+h1agBsZ/hw5G7avUVuC1tAJXXHOVBuPC9mUdh0LGxTETxjQWuPjC83njm9/E3HlzyGnPs0kciEdYAr0dTCejK3n27NrNc8+t5eln12gv8xsufwPnvv4cxo0fh5M3ddKwJbpBM0MkYV6Jh9kXUt1zkvK6/fRtP0i5exg7cQgwGVaKipHgxxFSUJaEIZEk77oZxtTVU2fbIDVscUCl3aawuJOWsyZTN2ssVl4QqsCP1OsYBhKoZPDoo4/y6U9/mnXrXtKMbUNDvfaNi0xdKs10mJt0TSuY0NHB9ddfr19Tp07FdgU6SgWXsDqmlrCafkI0WCFYv5vii7tIjhepVGJ6pdrMj6lWE6pJyi5JqJPr2OQdi3zepjCxhabl02hYNh2nXcB0RBwlGlAlVgrGraSOPqPAM0HEHdsHWXPcoUROp28rab5OhvUDLqaXSptHaXMCSz+w246wtRl86WSWsLk40KAiFoZNwKAtQEaGCdLxZEMgPlMPtj9H9tt/Q3bbS+I8p5Jvh+YOiI5h9B5FSd+2LPqsczDe8XGMBSswAgn+k7VI5e5pnPPobJaWl9s6nVkAhDCC4vs2+k+gvvt5kp98G5IKzjlvglv+kmjKPJRcAwI4NBNqaBL91WTq3H8H3PU5kuFeeN1b4NaPY3bOwIiqOmRQ9j2tdhNJ/0gVoFZTCBASXi8mFpXAq20SIaBZxogk72Js2UHyb1/GWv8gdjJMNH4W8fwVWJV+rE0vkFgZohv+BN74dm0dIa6M7jDnlzlspwLlRrzrevagZxACxmXQYJCpxjSVBjnTLPFOBy7cuAdrzYtEpZiKXBeWAD6bUEVEdkTgQlUUL4lBQZQshqnVByJlt3IZPNvBrIR6CJZkHd1RHgiQ18qIGN+IqTgJ8UgQXzHy6a0M01suajBeDKo6BV/Anx25uHJPioS1DaizXcY1NDMmV49j2mQNh1xGes+rlEtFIpEJeS6W6xIog0E/RDoFAhko4KASW1/nsWRTaMuDnGtyekhCu5jGA1xCGm2T8RNaaFw5medbS3z50NNs6t6jz+EwjMFPaOyLOGfcLJa97lwOlQd58MVnON53Ul93cvgTSwCxpcG4VJsJiNUtDcKKy3ABQ+dUZESBMFilOVPg7CVnUk1CXtiygX6/SGiJCkERVXztq5fjJay4VB8aErbmSqVhmrLukDLjgZI1TvRwRAZRMj0QqXpDZHNW52zac62U+opkm+rZeHw3B3uOY3subbl6FnZOYeGcuaicw/rdW9mwfj2rOs/ka+/8uFbdyGhQzhttPamB8V/mCqz9Tm0FaivwS6xADYz/EotU+5XaCtRW4Fdfgatuup5HH3tMsxVi6avLujTkPfJZh0UL53HDjddx9tlnYcsDVizS4STt3jXStGjhOcSHvWvPHu6573727tvL688/j3POW8HUaZNx6wV8S/2MhbJyhLYLZhbbtzH7fKJNh+jbso/i/m7ivoChoQqDYUTo2lrWqHNx5XODGM90qc/lyEl1lEi/45hyIYaJeRrPnMS45TPIjs3pQC3tm1WmZqCkt/z555/XierPPvus9nBKgrqkqssmIFxe2j9uGIxrG8c111yj2fHJU6dgOq72AgvFIg/flpDAfkxU8gk376f00m6So8OUSyEnhssUKxG+r/ATkbiKHxkcx9KtQfl6h8bprbQsn05hyWTMZgFEEXEcYVoBiV0lthR20kCPUeAn1Zhv7xxmwwmLciT7ZOiHV9PwNRiQIiWdUjRam7BhGROr9xDGkb0YdS5Wx3Si3BhCqfvSqElC90ydYm+JhN5QWqKvvDzq6Xuwv/t3OF1bCRvqUG/8Q+zL3k5cOkH0gy/C2p+AL1JkC+OyW3SgG60zsPwKyvA14zaawwaxEQjcSX3ZkpdvpiFWJw7AnZ/BeOqHqWx31Q1w858Td0yFUEBYmKbAi6dWA/L/2TOu7v863C0y9T543TUYt/01ZscMqJZ09ZWAFP3ZAqgFlJoGSsvy5XoTXYD8/NWr41Jd90iZ8rG9GN//AsbjP9Rd9UxeBNf9KbzhKp2Eb9zxWeKn7kYtvQhu+ShO+wK9H4EAstO5/TcwLl9F93XLkZEmgsTBq8bUFfs4wynxjqx4xnfjrn6RaFiAbJbAkCpDyaiIdBuBhIVVJMFfgttig4wkkpsSDKlIsrYObLSCKH1fYVPjhKiaBoI5npy7JqGXAjptSVHCUgvIM/T979S9QnIDQqGTlYgdQl3pJbL0rO1gRAnlIKTqmiSuQUkqziQXQsCpaREEUt8YM6iHapbOzHASR4oV8MOEinyeinElE0AGDY5kEkSyt9TbCS1NeToWTIJlHdw1/DJf3vJTuv0B7EpAteJjuRnqygkz3BYuufgSsm1juG/1Y+zYswu/Wpbxg640M4Rx9mydVK6D0lScXsuGiStAPLE1I95o5Vgwey7ZQh2b973MvhOHCSSvUO5HfqKHG3I9SRNBbKf98FKbpjxbW3GEFZcqQbkfhirRqoRYmHHHQIl6KIG6xGVqYRxTGztQxZCGunoO9xzm5YP7aZ84gfOXrWDO5Kn0DPTx8LrV/Gz7Bm2LuWz2edz97s9oMK4/QK9dem2c5nzC03ll1T67tgK1FfgNrkANjP8GF7P2VrUVqK3Af67AjbfdzCOPP64feoWBztg29YU8nmPS2dnO9dddy0UXXkDGMXFMRUZYFAHJsXi5Ey1bl7TfnpPdrH7qaZ577jnGjGni7LPPYNHiBTS0tmqpuCSq42T1S9gfYcFNH6L9PZx8cTe96/fBoWHiojBdBn7GpShcqxljxQpXnmHFP+m6Oi1ZOCRPHti9mKDZorC4g0kXzKduUguR4DdR+QoTI7J6pThx8gR///d/z913383Q0JD2iOsHRFsYXOmZTtJEb6VoaW7hyiuv5LbbbtOyewHjWjWsDExhwgR4CgsWxJRe2sXA2h0ajPuVmGP9QxqMx5EkultkbC9VBpDgOIrGcQWa57RRWNJBfl47VsFDRTFRHGI5IbHr665xO2nkhCrw47LBd3cV2dGdEAr7JBRZ1hV1J1EQa2Z6NGWYpqgHho+h7r0THvkeos/Pnn8t8eVvI2iegl2VmqVY18iZZk6vj3hRE1NCwSL49y9g3ft1GOpGnbkMbv9rksWrsPwQHrsH6wf/jNq/JWX7x7QT3fwXcNF1WLHkXwfEGuf8HM/0//Ji1p5SqYszJX1OlAxm2rV8dA/GnX+Lufou7e1Wl7wdddMHMMaOx5QuatlHS1hUCVp7dTCe3PdVDcYpDcJ518AtAsanQSBcqBw6h1g5ehAm53RkSc+8rJ24hfVJrAO7Xm0T+bCWXzsJ1uP3YH/7U1hHXyZsn054wwdRl14PRhazpwd++H9IHvr/YOIMuPmDcN6b0CXWqb/gNG0jNLgGTqe+RyrNl6GOE1t4fgZP5OZ+P7Odfm7NwOXbD5JdvY6wr0JgNVAWu4TtpfoCJdL7AF/SyGWQkihtPUhck8g1kWp4OeySFm5IXZkoV5SlrSdSrei4tlZ7BIRpsGIgFXSimpCVMnDlf6XyLDHwTZNhS+TqaSuDNRJQpod7cn80LGzbpUxAUeCvlehrVqw+RqioOOJbTyXetrLIxjZWJLaYhJIJVYloDBNtj6lmLJQbMFb5NFIh6cyTXTWHgYVj+O72Z/jJ9rU6xV/1FamWyrjZnGaic6HBykVnsnDJGWza+TKPPvk4pUqROGdjFFwsLU83tV/czDh6PwSMi/LFDBPsSkJd4rB4xjzGT5jAy4f2s+3IPopJVTPckhNh+AlOKIGbYgWAQOwFgq51UruL7TrYMnCQAa7kRRhoZly83fqgRbHez3o7T0euhc76NtRQQNb2GK4OETkmC85awviO8XQd7OKFrRvZ03OMEr6+O1w8fQX33PJJbLEIyV/IMZeDLEPk03Rm1z62tgK1FXhtrUANjL+2jmdtb2or8DuzAjfffrNmxk0JDhKALdU8upJX0dzcyFve9CZuu/Vmxo9tIeMobFOCxmL9oKxZPPk3YUyxWGLv7j089vDD9HWfYNGCBZx33rm0d07FyhdIRPpri2fchUjklsLymET9VXrW72Xo2Z14+4s4wwbFKKFoGwyomD4zRNpw8lVDe7VxbBJHAtcga1jUOSZhPsGc1cSE8+fSNK8Ds84jlP5c4ft12Hj6oCzM+Fe+8hUGBgZeYbeE5ZKXPEzLK45iCnV1XHHFFbznPe9hyuyZmsXSncNajpyC8ZFAbQbX7aDnZ1vgeIkkNDnaO8jgcJUksrWsPWfnR4KEAryMQduUFhrmtGDPaqRu7jicQp089RMlAaYXkThVAkNhxo2ciOv43pDFd3cOc6AvDQ0L5SXJ5uKJ1+uov9SonU/S8Z5sf47wu/+Au3m1DseK5izHvO2DuPMuJQ6zqIyE5h3H6uvHcpqotowjkNTq3pO43/oE5iM/xCdLcuWt8JY/QNW14VoudqVC8MMvET30NdzScR2EFr3+aswb34/qXEykK79Exv5zmOH/7Z7rwHLRQseaBZUhgCS5x0dexrrzExjP/JjEy5K86X1w7R9DfSNWJAA80MzfL8eMfw5VHca68GaMG/8S1TYJSwXpAMhWKNfE8yX9W0KuDMJUtZsCiyQhkvq4V9lMNTIcKh0muu/LmD++Ayd2CFddS3j7n8G4iZi+wugfQP3onzEf+ipuw1iMq/8Y//KbSIysZuhP3yYe49RW8goY1/cW8XknuIGLV8xpJXMmGWK8Os61TpXrD/TQ8uwmokMDGDRSMh0iOaeAjPi5VURVhRr0iYKkKgMj18TOOFhivtaqErkvxDgqwY4FKIqs3dZZGMKAiz1AAty0SUDAtuBGOS5i0wllSAhlYEgmYyNVXbqVQZQuSmkAKvcWaWnw45BA+sGFKVYmoR+hQkVkWxQzBmW5rjULbmj2WGohq45BSb5lZOFGts4SyBhVxqsyhjtM78IGihfPZr1X5J51T3Oi5wR1Migs+tqTrVyHRPajWKEz18LKxWdTqKvnmTXPsO9IF3G9R5S3MDPCiNsaHGOn4YEyr5BhQ1IKyFZNZrRPZMmcBfQMDfDC7m30xCV8S9oUxDET4gQqbVMwUiAugyrDlvu1BfnUN65bKyJRNMk9yyCS72bJcQblh7ouTlo1JjSOZcbYKUQDFZobm5g6exqD5RL95SG2H9zLnmOH8O2E0BVVQghhwCXTV/LATZ/UknoNw/UcS8IPT++o6fRdV7VPrq1AbQV+0ytQA+O/6RWtvV9tBWoroFfg2puu5eFHHtFg3HE8TEl4tk2aW5rp6Ghn9pSpvOtttzF7xmRMAUZxFZX4+rlZUnY1i6KbnhTdx07w8IMPsWXDBtpam7nk4guYM38ZXksriUghRdIbWwi2EKZKeRkNhKq7j6NeOERmT5H4yBDHTvbTrULKnsUx+UzxElZMnNAgti3irKSV2+RtG2kBD92IygSP1nOmM37pDDJj6jUzLoy8Zjw1y2bw7W9/my9+8Ys6UV1YcAFDp5LUT3UxS8q0sOlvfOMbed/73seshfM1+y9gXNTEIoNMw6Xk3xtUN++j77mtxEeHUaHFoZO99A4UiQPp/zbJ2wUE0Mra5fIm7TPGkJlWRzI5S/38dnJNYzAiGQYI9R+RuMI2yQNrE8fjPF8/Cd/ZNczJ4Vh3lAvA8IXvsrIoJWnM0pM9itVUGRO2PAV3fBZ3y/OSuU84/SzU298LSy4DGnCrR0me/B7RIw/gdc5HXX0L8fSZWAcOk3zrb1HP3oNq78S47c+xzrmG2MwTS72ZWBa2P4XxrU/D+rUoYYSb2rFv+CvUJbfosCoJOtMHc7Q28bvqWUasWX0zdIgzFsnhbRh3fhL1/L1YdQXU1R8iefN7IZtJwwglwM4MtR3CEPD0qjL1r8Fdn8eMq+Te+HaSaz9EtWEcRFXichnn5ecxdq0jLEWoTANMngrTp2uVABJoqAH5q++/Vml4LuHGx+Cbn8Dd9SLGpHlEt3wYe9nlmJWIyMsRDp7E/LdP4z14B0mmCf/Kd8ENfwReg65XO33bKTCuU+jSryHXq4QYajCewR7OaqmxYw7TEBzgSqPIO7orjH9hO2rHCbKVPENOlqq0J5CQMRNMW2lfcxCHGsRGOYvYEQ+2nMFgWZK+nmhZuynWChmw6M53CYKzdKhZWn0Y6wGdbPoekEgbgMKIhFGXq0/uSfLvUjb2VBq+BoJydRpKy8vlFwQgV6MYX3IqdPq7WFjE5hAz5CpKgu71tS9J6SaRbVBUCb7UPiYO+UAxPqwwMePjT4gZuHQyx5ZO4M6Na3h60zoypolXDAnLVXwLnWAu91np8S4Mx0xv7uC85efQ39/HU2vX0J2UKboxXiGDl88hZZJ+5OsUf2GxHWH6qzETc20smTWfMQ3NbHx5Gy8d2ElYJ6F2kbaYWFJrGEp9uKlDLqumDBVHothl8FGXwcx4OqxNhVLbmNamiR1DVECyxhKkmFFSGwnjG8Yyc/x0+o/0aOl6W0cbQ6Vh9h05yIHBk4R1LkbO0cML6XNPzJiLp67ggas/hiXWJBmuSEmnaaZ94zVq/PRd3rVPrq3Aa2gFamD8NXQwa7tSW4HfpRV4yzVv4bEnnsT1MliOQxTH2gfcWJentaWZ+XNm8ofvficLF80jqha1x9QVT20UEVZ9bCft7VVxTBSGbHpxPT958EEGBwZ53bnnsuycFbS0dWB4dRheDsOxiSWUyJDUbZdYHuFKimTbceL1hzF29zJwpJfj1QqlnE1PUiUs+XihsFbSrytSTZuMYdJgOto/6ciDYatLMrOZSZedRW7yGM3s27EiEC+iltabrF+/ns985jOsXr1ah7alD/6G7roVT6n8bpDEmkmTtOCPfvDDrFi1ClwRpor6MfV/CygX8aMMIKKdRxn82Q7C/d2UixVOlCqc6CsRlIWZd/AMl7zj4JkJdfUuzZOacKcVsGc20jB7HEaDixkrbKH+PIPIjzAkaTiTZycN/Ms+n3v3lOkNbCxJe5a6paQOZcpaFnXXt2Z2R2sT1m/vFsw7PgHrH03ByswlmLd8EGPxpSR2HrX1KfjOx/G2biIZ20Hwtg+CeKzXPwPf+STsXAtTz4TbPglnnT/iha6mYMc3UHd9AePef0EVByS+CnXhNYTyHk1ztJ9eQszsyNNBd8oReXiMDpYjoz2rWrLwa24aDAm7p0QoLF3dqSdf/ex++N5nsUVCn28kvuqPsK54H8qtI7HkOpChjFS7CZhI9LmZQjMJwPJIXBsrHIK7voy660upzPnyP8G4+s+IGvOYWx7F+PfPEW98HiP0dbe8JZV4McQtbURveQfGG96Byo1JA7VEr+/I4KuMEt+xADkt5c8RRUV44HMYd30eYzggWXkF3PoRmDhbHy/TczC71pF841Mkax7R9K576Vsxb/4kfmOjVjuc1u0UM69t96nHN604U9ihjQpN/KxYYkIaB3pZXhrmpkqVczZto37DbrJBBiNTYDA2JT8My7IJc5JMHhJHARJWL2y36VqY4m8eqY7Th1pfz2m1nCgEdArCSF+8pH+n54UWPOtrX1hxwcwCyuX7SaWadLzLcO/UK72tyH4I4BZwmjpJkjiiGoe6M7tkicJF6rdMGqspKz9kmvR5FoH4qOOIJA6JTEVg29q6kK9W6bQN6tqyRGePxbt4No8U9/Evzz9IWK4QFqv4QyWiqq/3Vz5V7g+SQi4BbE4VVsxezLnzzmD1z57h8b2bUK05bNekmjFxPY9cbKIqvm6kyCQm7YUmZs2cTdn3iash5aESO47u56RRxmrIEZVh3hFCAAAgAElEQVR91FCaJi/HLc0elMwOWSzpLrPSDnOpltNx8HKt6CtNM9c6BE9mGIlYc9CS+javkWkdUzh5rId9+7p0L7rUrkn4ntgH5D3FahCLncTTSW1cPGUpD131MR2KqK9B/ZLrpZamflqv7dqH11ZgZAUqQcjeEz1sPnCUPce72XuilyO9A/SXKhSrPn6UBpV6tk1dxqMpn6WjpZFpbS1MH9fKwknjmdY2hqx7+qo4a2C8djrXVqC2AqOyAtfddD2PPfFEKgU2BVAoquUSKgwZ09zIVVe+iWuvvpJ5c2aS8aQLXH4z0uBbHkijRFgcK+1FBg7t6+Lpx59g586dTJo0iRXnrGDKzLm4dc26akx7ErWsU6TeLqEEovkmxr5+BtbspLTxEHFvhXIQMUDIoBkRhxFWJCneJr5uDbPJKIu6xCAvycJ5k6Q9TzKziY6LFpOd1qqTgr1Y0+O6gkjAeE9PD1/60pe48847GR4eTuXp8sBvSriaMGLyYJ1QLJfpbB/Ph//sA1xxzfUUGht0wJOwORJqJE+cGv7KA/mBAUov7qG0/SB9J/p0gFtfKSAKJODOwAgN8oZBwbFoas5SNz6PPaVA4Yx26ue1E+ekRivBNsT/DnEgSeoQZuvZoer44p4S9+4vMxBIrZz0WYtPvEAiFXFmUU8GRPY6aps8QB/bh/Otj6OevV974dWC5Ti3/jnMX0WEi9r+DPa3PoHa/DPi9k645SOYr7sB6/mHSb7/KeKuTTBruU4SZ+FKIaElAU8/LNtWDrasJv7OZ1BbnkWoMGv2StybP0y06KK0YzyuoGJhutJe7zTEPERZVZFYpED119x04rJuEEtD/wSdCSBUzz+kwTh7NkPLeIzr/xQueQfKyoBVTL3lsZuCcdkT0UNLBZx8NwHjYqXwBzDu+zLJPV9DyYl71a24174PDh8l+vZnMNc+jK2BsIlvSCJCgq2CVBrdORfvpo/AqivwzapmYk1RUNgeShKqxZ4gEEhA//EurG99Bh76JolXj33l2zFv/jP8fDPK7yM5sgeeeRxW3wXSOS4s86W3w9s+QVjfBMHPSWv/Ndf1V/pnr9SapcDpVAB2ykSP2Fk8ue/E5IcGmD3Ux1uKw1y6/xCdW/ZQ11MRPpwhxyO0PBzD0ZLwgEDfz3RAnVwiooLQ9VoygJOEdblvCT6UqkYRrac5E+Iz18Bc7h16KpACcf0ShbVYYOTeojMmhItPbRT/FYyf2n95L1+ubWHGk4ggiagQE5iSDSBsskHel8NpU7FshhxbVzuGkbQ7pBVtMoSxiak3ElobM+RmtaDOm8jm5hJfe+EnvHhiH4YfY/kxqhrqDm/bEQ+9xCnKXsVphZ6vmN40nkuWrNB1kQ+9tIb9lW6ccU1UlNRIJtRbWZwgJvED5k+bwbwZs9jddYADh4/QkKkjYznsOXmYAS8mkpC7chVK6TDsVI5grBPpR9bctTCyaY95IvcS8dHr4M8UjEfyu3Jui+ZGMjYqCZ2NbcydPJuu/YfYuXcvlgORYxCIwkHeV4ZlrgkZF0P87kZcA+O/0gVX++XaCvx2VkAydJ7evofHt+5iw/7DdA+V/lcf3FqfZ8mUCVw4fyavnzud9qb6/9X7/ar/uAbGf9UVq/1+bQVqK/BLrcBV113NE089hWW5xNp/bBAFvp4+Ll4wn6vffAVLz1pMZ8c4nbDueRaWyFrlATaItP9SJwMLcxKGVIaK7Ni2jU0bN2mAPnP2TBaccTYt7ZNJJAhtpOYmrS6yqUroT2Rh9wYMrN1L79o9GN0V4nLI8HAxfTBN0p7kqmFQEexkS8KvBBMpGpMIT9K+O+qIpzfSet4c8nPHY+YcXPFx6oC5lLnyfZ8f//jH2jve1dWl/06UAFJL5EknudQYmVDxqzTXN/DH734vN9x6G63jxmmpqn5414FfKRjXMO54ibKA8U37GT7WR0/Fp68SUvQTSlIvVI4pCPvlWIxtKZAfl4UpORqXTiI3p42kINVI4lWW5GEJQzK0FL6UreMlP8+X9gzz6NEqxVjY+VgHNCUUiLQQswTizxzNAC6RqvYewbzzr4mfvlunpquzVmHc+iHUjOWa/Vddm3Hv/DuSdT9FTewke/vHSc66huDBb6Lu+j+onoMYSy7CvPWviWefQSJSVUvK4uSBPINRGUY9eCfc93+xu4+jWiag3vZBjFW3kIgU3w60R1toMaVEsisAxSc2SyMy7l9/Ui5gXICSTl8WMG7KOWPBCz+F73yWZPcGrKkLsG75CNHSK3SuAkZRCppQkhQowF28sHrAoOP1UMrVYNwo9aF+9E9w71cwoxzqutsx58zDuO9HRFvXYFUrUNdEvGAJTFuC1TeMseFZkmPbdSii87rrsK/7CNUJ04iM6kjcW4Cz7yWCF57CKFYxJnQSDA7grH4Is2sjoeOQjJ8C42ZhmxnsyhGiw7tQPQNYhgB9GUA5OBfeiPGOvyYc04IKxJd/+rdX6tRfYcZF8yDXhQAwRw9A3MBn7FA3F1eGuL5YYc7LezA2bseomoSNTVRkWOFLGJrYRJK0cWCEbRe2VuTfkqTuyQDOSoc4fhwQRHIdyYxQdBgCnGU4Iyy7pVPA08HACCMuP5NBnMjStcr+P4dhOgTyv2yR3HdENSRydUM43lS6PgL9U0ZZhm+GrQdbgelQshSlJNCDN09OdRWQiULqWrI0LOrAOHsCW5uL/PDwOlYf2kY1qGJWYqzhKoYw1aF0s0sQoQBgiFWErWzs0KAQmFw050xWLlrCmpc38dDW5yg1ubj5DBlpNDvRT5OXY86cWYwf28bQcJHNe3YxNFxm9uTp5GyXDXu20+eEVGX4FCssUS/o/U7DJGXNZa1lToZcBz8HjItKSifTy304MclUE2a1T2Hh3EVs37GbrTt2YDgKn4RQgjkFz8uJIiqRXAZDEuBtYcaX8dBVH0WJzerU9azv0zVm/PRf2bVv8Pu0AqVqwNrdB/jR8xv42a4uBkppWOlvemvMZ1k5czLXLl/CshmTyGfEgDS6Ww2Mj+761t69tgK/tytw3Y3X8dNHHxWboGYqsrlsmh4VBUyZPJGlZyzh8ssu0TVnDYUMrimsRgo6oiDQklCRfQZ+QOhLsq1Jf28fmzdt4uiRI3hZj8VnLGPa/DPwCg0oR8S8EpwkD7gOUg0kEl+zZBDu7aVn3R4qu45jdpdJBsuU45hSGFFCUbItSlpSbODFBvkIWkUJacY4Y/OoKfU0nTOTpjOn4DTn09R3edAzxY+a/nnv3r184xvf4IEHHuDIkSMaoGdEnull9cO3rzSvQ10my7VXXsXNt9/OjDmzsU2p5pECuNTDKwy5lln3lCmt30+w6QAM+gyFEYd7BznWP6z7g41yRKOyabAt2loLNHbWoyZnyJ4xnszssdDg4sXSXZ6mDwuQkyHFSSfLk/0mX+0qsW4QKomr2VFP/MlmDl9ApEiWDZHVj54pUiwIdB8l+fpHNbNqGhbWOZeSvPVDxFPP1ABJDRxC3fHPGI9/H6RX/uaPoF7/VqL7voZ135ehOIBa/masW/6CeNpcDRYMQ1hLeXyXAU0Gtj6D+tbHcTc9h8rkCN98A+417yepn04kGQVJCeXLCCKrj4HU1mvWVICR7iP/9TYtkR2RIaegSthIE/XCwxjf+yzqwA7yS1ZpMF6adQ6x74NRSm0K4jGXc0AYewFmZqSDxoQxj0WiO9wNP/wczgNfQ3r6osmLkXxsdWCDrgRk3jKSy2/HXHYeZvN4rO4qyf3fIHzgi9B/FNqmYd/0YYwLriOSTnLpsl6/BvX9z2JsfgIjclLlgFFJE91HznFkYCCcq7DtKtSAJGmZhDF5JtHE6STt7TBzAdbkpela6i99+rdXwPjIoEu+lbLCtKYtcTASybQwqfMHOdsf5CbT5OzDB7HWPItxssSw7VDN58mTQUQToaSQCxCXIaNppkBc6rVMm4xp40r9noBkkYPLMEwGXeLAScTTnSoe5JrXYFxY8hHPuL4/jjDjkrb+3/PvTgFyPexLEg3GhdUNJUldWF1ZdQmEk8BIJFFdpOy2Dn00E4fQtHQ1m50kFFRMvRXo+251vIM6fxq9i5q559CL3LdzLUU3gXIFc9jH6i9jlUP93QT0JyLLF4m4eNZFuREkNCceF01fzJXnruLYUC8/eO5RXhw4qDM4PD+mFZezFy2mc9oktmzfxkubNuiayUKuwKzOabozff0uAePCjKdDyXA40Nehrub7L2BcCwZ+ATOenr+gqoFOzG+IHeZPmcXCOQvZsG0H67duISLEV+JDl05y8YRHaTe51LLJy7O5ZOryVKauB6YpwJcbus4C+d04vU//BVb7BrUVGMUVGK5UeWLrbr759Ats6jqq23Z+G5vc1xdNHs/tr1/KBfNnUMimlbWjsdXA+Gisau09aytQWwGuvfE67r3/AUKRgjsOhfp6LeEsDw3iWAazpk/jA+//E85/3UoKkopLiG0IF6s0My5QRj+kCqMehpqvjYOIvXv2sG3rVnp6upk6Yw4Lz1rJmEmTdHJvpCKdBo4hzJQEJ5lo4m9IUdxxjP71e3EOD5EZ9BnoH2Kg6jOoFCXHomyILzTCi6HBcGmW57+oitPkYk5qoHHFdFpXzsYZ1yB2We3TlO8mMvURGyFPPvkkn/vc53jppZcolkqaKctlc1qSWvKr2jcuvsaz5i/kXX/0R1x06aXU19WnxI9+wBO5errPajAgfvk48eaD0F9msBzQdaybQ9199FV8DF0LZFKwTTraGmma3EQyySV35niys8eS1Nm4gYErfimRSNviB89y0Mxwz7GQb+8v8nLVJpBCJelaj0SJ4OmQtyTxNYAfTcu4MLT0nEB9/WMYz/4orf9aeTnq1g+TTFqoJafCUquf/Dve979AfGIvweVvh6vfC4//G9bd/4oq+agLbsa8SVLSp+kuZu3/1mjLxLQz0HeM5Jt/ifnED3WFnOqYDFe9h9zCVThBRDymHr8wBhXIORPqXDPCurSHXtKjfs0tBeNp2r5QeTLc0Gnba38K3/0sav923OVvQL31L/CnLIJI/LHSpT5SCTZSoadV42aoZc9iaJWqKAaOw/c+jfvQd7T1IBboJT5iI8KdtgDjbR+lsuIqwedQUSBJ33uexvjG3xDveApVV4DL3gdveg8U6rEzOYwXniT+1t/i7XhWy6Olg9xVsZa2y3hLrstQep4LBeLmMdC+AGafB2cuxWqbjOnVEdsyDpOhgpPKTrQR9zRu6UFI/b16GwG+8tdOqBsGTN/BjDMoy8FSFSZXerkUxeVhhUkbN+Fv3k+QJFQssQdATurcRK4ehhpsy/WfstyWDhpzDJGpy0sAZWrqlkDHKInShgKdRJD6meX3dRK4DqsUNvw//eHym8HI1z4lUz/VzJCGREpHuQBxCOV+JN3n8pninY5Esp7QnzHxRYsdWrihBKelCg03Smg0ExpzCWGjSWlJKz3njudRfz+P7nqRroGT+vtSLGOUAuyiZGtIJICpK8ckT0Hq3JTcVwQZh4p2p4HL5yzlkkVna8Z6zYFt3PXi05zs6WZa2zguOmsF49rHsW73Fp5Z/4K+P7q5HFk3y8SGNjpbxrH/xFG6yr34juwfBMWqti3pxHktHJKhximZug351DMuQFqNeMZlrKmvBQ2cE8wgIhtCq5Vn7sQZTJs2i027drFh2zZ8qVAzEs2Cy6AskXvl/8/ee8BbVtZ3v99Vdzm9TO+9MkMdijCAhWYEjRBFQOA1xJjYk7yWmPfe3HuNiZrEbkwxItiQqKBSpYbehhmm917PmTOn7LL6/fyetQ+iMdIc0biXmQies9uz11rz/P6/puu/Acb13+fOOrUJxl/BS7j50r+7K1CPYu5bs5mv/ORBVmzb84q1c2hgetyMSbzzta/izEWzKXov3b72332bTTD+u3ueNz95cwWO6gpcevml/PjW2wgjbdAVoGTju46pCJLQc9L4sbzvvX/CBee+lp6uNlNtZktXqZTiKGeRte/S4yRTF9CSr7K/v5+1a9awbctWSi0dzFq0lHnHHkvb2E4DSsRWi4nUZlUJ7ioHt5MC0d5hBp/ehrXpIPauw1QPDTMSxPQnMUNirh2HIFSgV0abU6A9S3GigGK7jze5nY5lM+g5dT7+tG4ysTImxTg0vnZVDum/N2zcwCc/+Unuu+8+hkZGjDez6BVMGF09jYnShLgWMKl3LFdcfTVXvP3tTJ08NQ9EUjexuEaz64SskmJtO0y4YgvBrn4OD46wt2+A/iMVBmuhaeby4pRW32bCxB5KE8tkUwt0LZtKy7wxpC3agFv4kWqUUiyvnchtZaPt882ddW7cUmF36JDYPm6YJ8qL/TE1SUpSF5t+FC3jSFUwNATf/Busn1xLVqthnf4Gsiv/EiYvAH3Gsg3rH8f5t0/AqvtITn419h+8i+yR2+HmrwtRYb3hj8ne/E6yngmNbufYSILNKCcC28nI7rgO5zufwTq4PQ+nnnk8SecEqAc4Z72O7JxLSAvjsBLJ3mpkVks+0Hk5aeANea3xiWswJIgr9vLhH2Nd/ynYtpbslAvIrvgw6fSFhs0UIDPAywA5MW9Kw9cFE2LrYjBhazbZ4f1k130C57avmx5x/T/hzdifQPrWd2JfeA0W3aR2SFE/V8L3oR3Y136a8P5vkikc8YIP4lz252Rl9Y1nWEOHSB+4iezR26E+Am4J9u/EOrApD6KbdSy+hiFLTsdqHYNVLFMvujiS99fU7xyT+DG2BmeJ+rSlczmKafUv5O7VoMTNf5mTeRSMW1heTOYEWKGNkxSJpEJwItor/SyqjXBpqch5+w8TPfQM6cF+okh2mQTXV3uDhzaKYpllpTFqHH1nqrCThDmzDPAteerAtvJ6w0jDFt2TctWFAsd0VgjIjzYuPDesTUOhUAC70c7wbEWimHapNvT5bacBxjMzRDL/m1EfqX4tZcC3CTz1zTtGJVOWXDtJKUUSrgekHTHuSVPg9Qt5uPUIX334R2w+sNu0X0T1Okmthl2JcCoRhSgzAwYN66Q9SU3XutQevsk1GGe1cOHSV3HqrAVETkbQVWBXNMzufXsZ39XFmJZWVm9cw91PPcTB+iDFtnZjK1EH+qzuSRw7axF7+g/yyNa1jFi6n8qukVdiKsfAXBtGpt6or1fIiNLPR8G4ggwlbR8F4xp8aI2jlKKYeavEgmlzmDZjDqs2b2blpg3U01oewifJu8C78kocC6fgg4a7BYdz55zGrW/OmXGTaG/k7/l51GTGX8hF2Pyd5gq8+BXYsPcgX7nzQW5ZsQ4FtP0mHLJYXnDcAt75ulcxb+LYX+lbaoLxX+lyNp+suQLNFRhdgVGZehBEZrOvHX3R9yj7PklUJ6hWeP355/Ced/8xxx6zgIKnTWxkpJ/a6MhLrY2o2GWj15T3UhvgesD2bdvYtH4DR4aqdI6fwtJTTmHynGnP9iY76hyXL9P2SNXvm/ownFDduJ/g6R1UV+8k66+ZTWpfUKc/ULqwa/zjxCkF26WcKfU3oaXVw5/QSsuSSbQtm0lp1nic9pKRqqepgrVy9kvveefOnXzms5/hBz/4AcOVSp50rY8u/3vBy32j9ZAW12fJscdxzTvfydlnn01rS1vO4CngydRNWYbRtLYfZuSx9YzsOMDgUJWBgRGqIyGVmsKUhJczikWXrvHtFCcWcWe10nP8FIozuslKDqXUxg1DE+6Ueh1U3DZWWT7/tnmI27fWOJKqL9g3ydJepICpjEjAzhSf59VtR+0QmxjFeN/9B6Iffpl4cAD7jDeRXflRrMnzzeY/8R3CgR3wr5/AvucGnMlTcF79FtiyluihH5EV27De8uek57+NrNTW8N7mjLQ5b5KYSN7PbVuwv/4ZePwmaV+xKZhhj8GpJ5yJdcWfkcw/M5egpoNkYnYzX716L/njj9ZX5XHXhtbO0dJ938f5zqdhzybS0y6CKz4K0+eSSTWhX2kkbxt4YILlcjAuMJ8lLram8v174bpPwu3XmgotA90lRz7rErj8Y9hjZmBXR0jK6oVSkpiP3XcQvvUZktu+RkupBd5wDcEl/wurVCaKPHBK2FlqfMSpFZLu34t1w1fI7v4GKAzugsuxrvq/Sdqm4taltKgTehX5L3DUpW2p9knXhE2oAENJ38VqvmKHcWrn15IBTwLjxqGdM+XqcjfrKql1rgTIfAs/HGLM0ADnZzbvyFqYsGEvRx58DKcyRGtXK31hjZFagOt4piJMtWl6OqO6MEno+auY0DDPN0oXXadaC0f3M9OwlvvCVZdlK41dwNMkqDeS1/XPthjv/PobBeTP/W+Ti+A4JhjSeMat3Kaj59C5pDT2uu1Rd22qApu2Q1uY0BnEdChwriWjOrMIr1vAppkO39v8IA+uf4rABPrlyeeWQtSCBLsWmYowDRr0jmINZ/T1OjonjaCEcV4bFx13OifMmMuGXVuptXn0zp7OYFhl366d7N60iT19+ziQjBAVLTzPJ1E4XGoxs2M8S6cvICDjgY2rOJLUcVyXKIhytlpVly8SjOv6FjDXfaQwHNBNgePmL2X6rLk8sGolT21cR5jVzGBKHnT56BWgpy9QoXCm4qzocN7c038OjOsbyQemTTD+il3czRf+H7oCUifesmItX7r9ATbuO/Qb+SnnThjDn5x7Ohcct5DCr4glb4Lx38ivuvmmmivw278Cb7nsrdx19z3Ug9D4GwXGxRKJLQpqFdIoYPGiefxfH/sIZ5x+MuWCiy0AKBZJk1DtlxuMsWEkJOFUcJltM9DXx9qVz7B1x27schvHnXoas5fMJ8pCoiShXGrNmZVM6cFiyV38pIB9oEJlxTYTipapvzt1ODBSZf9IxQAfk+ce5QDaTxNabYu2Fh9vbBF//hhKS6fSumASpbGdOK7YMO0TxY7lTMmhvkPGN37ttdcyMDhoAKES2yVpdcsFA6TCSo1UrK8N7/rT93DNNdcwZco0w6yLzNGGWwyqpWqubYc58vAa6nv6qVdDjgyMUBmoU6uFhJHSuW0KJYdyb4nW6R10LBxD+6Jx+AqdK+b+dy8MqScJSaGTYaeVJzOPL20c4L4tdWoUyDwfPyoYMK5u3kheUdODHJs/R+1wxEimOKrhuvmLZMODcPobSd/2Yeyp8/HqCYnjErvDeN/7EtlNXyGpDJPNeBX+sJK8n8bpnYD39o8RvObNRMjHLJJYcXRiIkNjJ9AfJyvjPPw9ku98nGTzxvxc8jOKUlJnLYQXXQO//6fYnePJXCXsC8hDLHT8kg/DweeWA5WL2bntIr3vezjf/DTWrvXEp19E+va/xJ46G6IQS8y3BjZiS02gm8ThjYR4DakSz5xD2eG9pF//G7jjBgPu5O1O5y3Be+tHSZddSGwpmE6BfWoniInLnTC0ywTH2TdfZ1jA5JzLKf7BB7HGTaPmFYyc144jY03wCgXYtoLk2r+m9NDtxHaR+huuwrr8w2Rt3coRN9epF/s4aYHQcRFfaqYJrmTSCmK08xnEK3Y8F4znzLil7nbdVUwugphxWRHEwBr5gbpv8AhpHTnC0iNDXO108Nq4BevRFQyuW03dqnOkRVJtcCX/F2jWAEvsdSMEXdJ05T54joPnOgbAKtncMWnfajTIAbl5Jw0wbtQTei55vXX/0zhJYFxSoMYxyp6P/rvyHASK1Ykt37Pk4/Kjm3Nf0YuqeMx8RuyMwaJN4tu01kPG1GPGtJTonj8B++yZPDKhxrU7H+CxnasJk5igViepBKaJwakE2IlCIBWElt+D5X8379NKSNTCYEne7zDB7+Ds2Us4buZcHnzmSdb17cHt6SD2Mvr276c+MIBdcglaHapZaAY/jlvECjPGue0snDSLCTOm8fj2DWzet9ME32nQKTBuGOvcb/AzzHj2XJn6zzHjGpAUcCglUKhG9GZFzjjxNKbOmsvN99zNw8+sIHVjUE+5iXSIjTrFWEt8F7vFI2kt5GD84v/zHGbcROPnX8Mren6/YhdW84WbK3BUVqBvuMK/3/Mo193/OIMaBP4GHx3lIlcsP4mrzz6Z3raWl/1Om2D8ZS9h8wmaK9BcgV+0Ape+/TJuv+MO4jgjjlMDWosFjzAMKBY9iraNUivPOus03n7FJRy7ZAGFBtNkGAqTIi1WXP+QGim4fIGOVySsBuxZu4GVz6xiMIlZsOwk5i9dQrlcNh5aUyvlKSk5j4QbjLXxa8MbyfC3DhCt2o215TDDBxSINsCBquqwfMqJZzbqVYWXZVBKY7q8lJYOj2xSO/aiifSeNo/i9E5c0xEuSXweLiSgNTIywndu+A5f/OIXOXToEJF6vcV4mm7ePEHZcHNKQg4Djj/+BD74wT/jjDOW40v+Kv9lIzBLbFq0q4/BJzeS7j6CG9jUKzHVwZjKoQqDYsmjOn5vC+74Er2LxzHx2Mm0zWjD7XCJJHFNQ9yohhWnBH4nm7webgs8vrm1j/U7AuKghGW14Ee+WbPQTwg9AbmgwdAevd2mnZVMr3V28+ewv/9Pubd7+UVYV30Ub+JiqMdEYi+LFjzyY7j+0zibVpmaL2kniupwHjuF4LK/wD/rjaYaLBa7qS/OdM0XDbmfOgFZMcOrVuDee4i/96942x/BcWsS45MUJ2Kd+za46DKS3hm4iWf6sRMTcf0yPr884pkYY5ckCUgVUOh5ZDf9C+43PwXDB4lOexPO2/4P2YwFZmhjNvduZrzsOu/VF52zcI4+dp4iXQa7bxiu/zzprV/GjqqG/c5ecxVc+ucwthcr8k3ImlFZyKfuxliVKvZNX8G98e9JqkeIlr8R66oPw5SFWJHUIzXzmW0l2PkF0rU/wfnqX2Otf0JOD/i9P4TL/j8odZvqu0zgTGtFDcuSPUQBgXpNZQ1ERu5rJUUs1aZJ+u/XzXDBvDfRqrYA51EO4ml0TecSdV15ORDXIdmx0tDJdL5Hpv7N5E1kLnFk0VmpcWfH+IQAACAASURBVFKtyoUdZV7tQe2JRzn0+NO4tRgU5ON5RPWQI1IN6F6gyUMYmWwAeZ5ty6c1KZtqQTsJcdNEZ6SpTvSUZdEoPTfDGvNH+WhitvO6MvHcqtmTBH5UYm+CAM1QIU9hT9KQEatO1Q6MXF33ukjv3y4oCYKyLCoaGDqOeQrLS/A6LKYfM4WJrzmWH7sH+fbae3hmcCsj9UFq1SpJEJtKMaWouw15qBF3jMrlG+9Pb9jJXAN4lbPRU2jh2IWLmTV3Dis2rmPFxjVUkroBuomtoUVCrNA/z8Eu+GYA4tR0m7bpcst0F1tYMG8+cavPnSsfZygJnmWqiaK8+jFpMP8FG8u1sNWg0VokLSikLme2jVLJfK+ZYcX9GLzhkJlt41h+0mn45VbufOQBntqwjrSgjniPOJWFQCy/ckBUSWlhFzzS1hLnzj+dmy7768Z9OR+UaPVVLacck+bRXIHmCrz8Fdh+6DBfvP0/+f5jzxAZieJv/qFh65uWHcOfnnsG08d0v6w33ATjL2v5mg9urkBzBf67FVDP+F333GOUqpKWK4RNYFQ+6vbWMqkCzeo1Jk3s4QPvexdvueQiWstFE3Illpg4Mz2xObvYSLE1nbOukTce3rfXpPJu37+fnsmTWHDccUycNIlyoWg2ZM+yTI7HsKSbTpFiYFM+EJKt3Uuydj/Duw5z+MgIfZU6QagqHct4ICtuRhjHBox3KH24kJL0lvAXT2bSmYtpnzsWyxfb6T7r9zQsTpZy66238qUvfYk1a9ZQr9epR5H53yVF9TyPgv4I7CQJ48aP59JLL+WSS97ChPETf4ZqMcFzB0YI1+4k2dmHVwNHadqVjJGDQ+w+uJ+BuIrfW8YaU6B38SQmnjiD4pRW4kJkNph2HOLGgQHa1WI3j9VL/Edfxi39AXv6IpJAydglPAPGHcOKR26Yy5IlmT2Kp7eleiwNX+76dyOfznZuJjnrQrLLPwQC41GK56Vk2rzv3kD61Y9jPfgjOfXNoKQg58KEWcRXfhT3jNeTppJGi4PMq7LNjERrLqVBkJoE6KQckGx4mOy718Pjj0BrJ5x4Ft45F8H844mknggTUNK2Me6/HNN8I3XZmL71OVzsOCC78Ys43/sCWWWA5LQ3Yl/+f2DGYuyobhhnk3uQSTrrG4+sYczVmy7LhZWSuAmFWoDz/X8m/P7nSUcGoFDAfsO7sf7g/STtLWRRIxTMUhifQ+YqDauG9b2vYH33H8iqR+DMi7Gv+ghMnEOqzDXTrw6uOs49n3TTSrju/yV78ocmhZ8L/xDnso+RlVpJ5ZHQpelaWG7RSKIFlExPtsC4JAoCkhosOb5GaXkgo5h9PZcbkVqx6cA+qsfPgfHnesYFxlUdl1tjIuxMUmgTs26k9sUoZkI8whyqnOZnLI9gyuaDJOu3MTg8QE0scjVhOI1IXBdH9YqZTVRv2HIUCKZBnJUaCb9nZSbczbPks7eRAKU4ChxN0noONAV6jV1FzPdohoBUEQL1pqs+/7kY8brCx0x4WUYUpISJS+AVCRRc6MgfHuAFAe22RbnkELRDuqCH3rMWsqWlytfX3svjfVs4nAyTBjUjTc+kuNG9UPJ0VZk1iOBRMtgMuxq2Iw0HxJj7cUaHW+SkJccybfYsHn7mKTYd3E2tkBHVahBq2NmQgqcZvhlO6n3bJnm+7BRodQvMnDGDzonjeHrHFrYf2IMd59Vtaaa+cFXAKdhNlXS59ccu+9BSNGnoJsCt4cPXEE33V+VOyDPelXgcP2k2pxx7EgdHRrj3iUfYtHc3kW+ZukE9p/GMx2oIUEuGhe3ZxALjC5fzwyv+n4YsPf9+NITV9/MKxxMe1Uun+eTNFfh1rcD6PQf43K33c+uKda9YSNtL/azKCjn/uAW89/zlzJ807qU+jQiany/PeMnP1XxgcwWaK9BcgWdX4PKrLuPe++6jWqlTVUetNjGWAnlCCgUxSQ0pcZpyycWv5wPv/xMWzp9riDyBcElKTeiRpNKNzaiYrVQpzRkMDw6xddsW1m3cpDBf5i5eyLyFi2jp6MhxgvGNixX0qVmCORmF2KWlYpFu2U/w+C5q2w5THagxNBJQqyfUq5E4PIZEUlsOZTJaDJAIoaNA6+KpTH/tsXQsHG+qfUwScoMdybvFY+6++26+8IUv8NRTTxHHSlDODIvuKxRIElUjX3UNay4Wcfny5bz3ve9n6dLjGmuXJzGldXAGQ+xd/cTbD5INBjiBRTRYp9Y/zJFwmKhom6q1uMOhY+44updOx+31qVHFimomDdtKBCxd+v0e7jyUcd22YR6u+aipKJdbSqau7yNn00NPxmWB8XwjfvQOy6yF9ej34Pq/J9u8Bk4/j/TyD5POPMlkBDhahDgliwKy73wW+0f/glUfzjf2klpPW0B29V/hnHKuCXtKXSf3lqYZnoBNkqejZ3bRJJGrR95x62TDeyn09eE7Jeo9YwlL3WShgxekeG5G7EfmfHl5YFxUpJ4jyBlXp0g6cBD7O5+BW/8Nu14lPeMiEnm8Jy2gkNRI/DwcS98JqlpT4rYSuzOF8EkenFvZvTjA+cE/Ef/H50iHjpCNmYjz1g9hnXslidhmDbIE1KyINHEkyYBwGG74Avzgy1jBCKhr/Oq/xJo4i7guFYCqvqQ01zq5ZApvu/4T2Pdei2UViV79ZgqXfQR33EyT+aDEbp3zkV0k9l1pgrEIsepSsDhkSss3eQ8C6AI5Aj0aMCi5esSoNsh0oR3Fw6x/wyOeN2//NMRNQnEx9ZmCISWrTxqebzGrHq5nk3hV6ulBJoWDvDVu4R0jbUzduJutG1ewS+oCv2RqGJXJELseeCUSZS/UMmyztQpMun9B0n8lrMtL3qgy9FMLXWo6dBka+feoZ1x5F1LQm2lYzpObgaTeo65LhajZCVVPgWN5JKZ07UlmE/oONc+hlim80WVq4jGhHlFwYwYmWOw7qZtNC1u54/A6Ht/7DENR3tXr1BK8mgB4SirZvjI64sikkpuGAd3rbAtX65mMpr5LSZHiJ9Dllzn+mCVMmD6N+1c+zpa+fUQlWQBiE6zoaxBhLocwl57LW+8W8FzJ3JUCnzG2u5eZs2czHNZZs2E9Qb1GrBA6ueGTxKTUyx6hpHdlcKStSlMv5FaDBhg378/UA6YQRObzzCr1csmy1zBv1lx+svIxfvLEI+wb7CcuKRtCQ6L8uWVt0XckQK7LJmzxOe+YM/nxVR/PSwqlDtCwTIooE7LYPJor0FyBl7MCAuKfveU+A8SP7n7j5bzLX/5Y/a0iQP6+C858yYC8CcaP3vfTfObmCvxOr8ClV1zKPffeY/zNcT0HnmYjKT+jDSXPpVjwCcMaY3o6eOc1V/O2S99CV1cnpOp9zinOLA7JBEiMvFs/kkjZJk4iDh04yMb1G9i3dy+948Yxf+mxjJkyBadUwnFbzGZbVVChLX9lhpso0Mcm2ddP/bE91NYepLZnkPqROmlimWA0yU4HS3p+CyeOKWQhnpXgd7TQMX8yU84+hrbF4/A6StgKZmv0BIv9Vrf4Qw89xOc//3lWPr3SbKLDUIFY+Wa7OjJiKpBaymX8QhHP9zj++ON53/vez4knnpTXpDUAQ6Te71qKfyQg3T9A0HeEkf5Bhg4OkNU00HApdbRQ6GojKEBxfCctM8dhtVkEWR03rJmqOPnAhyyX3W43dx7I+PbGQZ4ZKRCZHl4hcrsBxn0iR4BcIVQG+jUCsI7SaSysqpquR2+B6z6NvfFpWHgS6ds/Qrb0NUbGrIGNp3AtJUKvuAvr+o/jrH3CnB8mm3rOCaDAtxPObviAZW+IDWgwstwgNF7dpFQmtcs4Nfl0U5I2SaQVqpUjITvUhlxgXvhbrG+YAxxt/l/ioa77vKe8gp0VTe95emAH1nV/R3bPN0yYFye9huTKj2HPOJGCpOxOooxr0PBAyFg+4zTFtTOT+ixgnUlNUDkEN34G6+Z/xRabufQ0k8qeHXM2Vlgz15mxRojtFrywfdK+bXno253fMSwwZ7wV58qPwKQZJLEqBXNGVyFxlueQDezC/ean4dbriYUWjz8D++q/hLmnYAVVLD+XQNsKb9M/mMFHQuoXsZyy8RlrqJZ3pmsoJbAvgJ7XGFppaMDjr+/4r6BcDKrOdceERuqz583wtqPvTpLvANeqUI6GmFqrcF6xjddmLm0bN8C6LbQfqIKCGq2U4aLDQKnAsFuiHtmECh9LQuMXby+UKOi1lEeR6ByUkjqXOOu+YP6jc1aMrq48000uD75k6iZznUwe/FggM1dJqNM8yWL6wwqBm+K0ONiuhkg1QjukpdDOlMJM/EpM2D+A3+ngnDCWDbPg24PP8PDIJoJSjSxIQE6HkZRSTS4QMexSn+SBg7pvGjDu5vJ4vRsjB48T0+bgZxbF1GZMSzsL5s6jd+okHli9gvW7txp2WWqgSLkFYp2VraF0ef09YAYNDq4rb7sM8jGtXpH502cxsXcc27dvY9v+PdSclIoVESksU93sAvTykBc9QnnGi41qM3nGNew0WQn6qyM1n6UUW5zaM513ve7NdHb18J1H7+b2VY+ze6ifuhQcei59DuUzGDm8uVkTW4l5/vOXnMWP3vGJvJ1hFIxndq6q+PWdvM1Xaq7A/7gVkDRdQPwHjz3zW8eI//yXofv5G5cdYwD5S5GsN8H4/7jTu/mBmivwm7ECF77x9dx1113YJhjNIgwjwyJ5vjZgjZAjzzNsuRiQM844jQ//xQc4/oSlWFZKFoZ5UqUkjnEe+GM2YZKG2zZpmFAbHubgrl3s2LLVdIRPnj2bafMX0DJuHFaxzbj7TMKwoz5wL082Fr1YqcOOkOpTuxhatZ3aviHiSkq1FjJspQx4mUKEG0OBhIJjUWwpUp7Wy4TlC+g4cTKl3jYju9dh+sYbMvVVq1bx2c9+lvvuvc9sqivVCsPVKqVyibaWVjo7Oujt7jaP6e7p4bjjjuPiiy9m7py5jVTlRre62fRmhtmxhmuER4YZPjzAYP9hE1RWdDxKpRKFlrLp/fXayxR627HksVaQVr0CaUjNtzlUKLLJauW+QxY/3Fhl3WGXyFiRQ+Nx9WMHNykQWn5e9SMJsQzXR3VWnYDnwJP3wtc/hbX+MZwJM7Gv+SviV72xIYWWpFfMboZbHyS74XMkP/oqVPpIMhf/2DNIr/gI8YJled+x7ACJYuZtE4Jm6sHiiEwebNc3Xmjjda6rFy5nmXWIldNjUk8mclUh5eFj4cvxNOc0swlXMwywXcI+sg+u+1vSO6/N05unLSa76iNYy97QAK4pFCwKku7GIXVXStsclMsXbuTiAg2VPviPz8JN/4RTDXGWX0R61UeJJy/GCSvSAxvwr5hrBXlJJZJs+E/Sr38c+8n7yCyX+DVvx7n8f8OYiXmSO/I7y94hhteG6kG46Z/hB1/BHzmC1zOd8OIPEv3+VeD5MCgPuL5DXVPy82akJRfbibB37yJ96mHSygjesWdiT51jEr/NAMSWXL/Rt/1rttzmfvHR8K3cpy0FiCnCM6GFOeNrfNoKgNQdJIvMQM5PqowNRjinWORCq8CC1VvpeXQdaV8/UVjhUCFle6vFvpYCI4UixbpL+5CWKKPsFE0tY9xQ/Diemwe0mcCwPBTN2CJM2F/OhcdSQ2iYItu/CWOzzcAw1T3BeN89ktQhkX+61SFxQqrBESIq+O023eUuphWmUHLaieIMZ1KZ+uIyP0xW87Ud99HnDmKnVZLhEEZSvLpNQTadWAH5+q40pxIPrEFBgxlveNVlRdB36ElyLrY/zJjQ1skxixZT7OnkvlVPsH3vLkqyiRR8U+lY13Wo5zTZiPlnNWNVx8WVdD9JTZf5lLYeTpi9UG18PLF1PdsO76PipmaoKpm6GGypp6SCCcu+8XzrlzXs1dN6AuNaI61bCmPwed3kRZwzcym1esBTg3u4Z9d6Nh7eR1UKIIWChop/tM2AQZtq0wtPQlx0OefYs7nlmr8z54q+HQ1dlQCvYc2v+fT9zfiLvfkumivwK1gBhbXJI37d/U/81njEn+9jy0N+xfITjYf8xYa6NcH4861u8+fNFWiuwEtagYve9HvceeeduMbHK6AklV9iksITI7dsGHsNDrIZ29vFe9/3p1x62R/Q0d5CWBuhoF1XWMeu1w3IUt+4pefTRlk+YCWFDw+xa+tW9u7bR6mzi8lz5jN+xkz8rl4yzzPeb5Pn5ku2nrMb2tRZ/RZHHtvKyBPbSHYMEh+uEyvB23PpJ6QSaTuWYrvyOEqiaWP1lhl75jzGnDmH9gndFLxcZjvaMy7WZ8uWLXzuc5/jjttuJwhDhisjhh1fsmQJp556KuPGjqWrs4uDhw6awLlFixaxdOlSenp6GoBe4KAhfpc/U6gwiMlUERdHZnCh7awl5txyzGZW0MYr+bitAn15PY+6z7I4IPIcBrwW1uBzT1/KrRsrbDjsUpP33hEzXsdTP29SIqJAIvbq1wDGbTHfxRLpxpWk//5xrCduxyt34Fz5YaLXXUYsoG6VTIcxcQ1aSmQP3AZf/1vsPc8YZq0kMH7lX1KffbwBg9ody5srwC1lg5FgSNat7z1JiNNcpeDLF+xkxI4sCBa2KpYEdFyPBBcvERBLiTX1eImH/MN5RZzk2AK4ZSNFt777OYLvf55seACrtQf7Le8le/01pH4rLg5+vY900wrS/TtJZ88mmXVSDqwVhqUgNw2VBLhv+hLJf3wWa6gCyy8mvTr3f0sRIV9xEhexbHWuN+TO99+A9a1Pwe6NRC298Mb3YF/8LtJSC2lcx5b0Vwy6at1ML71N+tRPcL721/jrV5BYHuGck7AuuQrvlAvwrUlSw1MvZFgiJ5OQrH8n6VN3k912I6x9HObMx7v0A1jLziVK8io7hWtJZmyAp7qbj+ZhwPZ/fQHjDTf2hVx6bLBhnjbQKLyTzUFBay6B+tMRY5pQCitMDWuc5DmcmoYsHRhg7OEqrbsP4gwOEUYhw7Ua1WqNKHMQLx7WYyz9c5yZ7m+BSoourqfQvAY7LvCtxgMx9BoiuQ6uXcKKfYJ6hVghjLp3mqC8TC4C8zsKOFR7hBLd9YGcko/X04nV3Y49eTzZ/Pns9GyeiQcY7KgRuAdZtfJu9mzfiG2HpFkltxWIcRcYTRQUaBFpsCgAbu7T+YDCWHIa7H0eWqnry8KNFY4YMaG1k1OXnWzCL+98/EEqQQ234YJ8tktdRLQyNMxwyTa2GA0xXcc3jLZdj+hIHE6aMZ9ZU2ewsX8vj254hgHq5rNpoKuBqus5Gh2RFIu4nmeue9Npb+tvGgtPw4cko5hZzG4Zw+nTFmAdGuJwXz8t08fz9OBenty31YBxR+GiqqrLxPoL6NtmeGAy6T143ZKzueWPP9kY3OSjEhPWp2lB82iuQHMFXvQKiDj593sfNfVlv+mp6S/2wyllXbVnV5918ouqPWuC8Re70s3fb65AcwVe0Aq85dKL+cmdd5AkqakLE/D0Ve0VBuaPALlSM/VzyRd9z+PMM0/jPe99F2ecfiqeLflgiBUG2EHdMORxEJoNoSS4Co4y2+dalb07t7J12zZqcUbXhMlMmT2X7qkz8MotDXm8cFm+8VfwjrysWc0j2nCI+Ikd1NfsJdo3jFVJDAk5ENeppAmhk5F6eSWVPIlxp0vvWfMYd85COiaNodgA4zmbljNrAwMD3HjjjfzLV/6ZHTt24BcLjBs3jtedcw7nnXceY7p7aGtrY2hk2IB0/Wzs2DEm1E1H3n6ddxHniMExgfKGqDayaXno5XHN2UX1G4tpUnq17cs3qm2ppLd6jACWS9UtsTa0uftwws1bBlnVl1JxunIm2BrGUwdyXCSi+CwYz7e3Lx2MPu9JkkV4VpF0eD/JtR/HuesGkabw+ndh/f6fknT1GhmzCTVP62TFAtmunXDd38PDN0JYwV10Clz9MZJFp5ngKQEET4BBMlM3/74VQiVwKY7PKM/13acZdpDXjindWaycPLKS5MZFeaZt47s2MvaXeEjxIbBlmE+dqLYGJxbWHd8g/danyPZtN+H53muugMs+SjRpmgER2WO3EctXvn0jvOZNOG95P/RMJ41HcuuAXYCREfjBl+CmL2CPDMPyt5Be9SGsCTNNVoBAiZ22YrkRkRNjqS3gxi9jf+/zEAySzDkO720fwjr1AkJjWFbivlj0oskXkKJC8t9s8BDWtz9J+uOvm756DTficdMoLX8T3mkXUGttIe7bT3boAO6BvbB+FfH6p3AG9+BOnor9uotJXv0moglzjeXC+JHlL9f6Gk//UTy/TMVBA40/NxrHANeGnV8/16DGtKDlwxyxwXmSm/nSjBTZldReoWslF2d4gM6DBzi5ZHN6p8/s0GXGYMDEmirRRogO7GXkwD6Gg2EGCYlqyjywiIPMhLTV0shUkeVhjrk0w9hYGgy5GfppYBH51GsFHCejWND9MffkpxpMmcrBSMYC0pJPInVMuZWsdzwtc+ZRmjmbkY4O1iQpjxzZzZPxFpgckGQ72PP0QyS7DuAOVSlFAVYUEboZga/7jIOtWHYUFqh1Scxsz9xLNN8z1nSL1BEzrPuojeZZxVrM1M4xnLbsZHYc2s9dTz1CVlYzRUymRHbjGdHzSaIvAJ4D+SgJ8+o3WRv08zihWM+Y3T2BY+YvwGovsXLbBjYf2EU1kUogM8y6RCdKM7e9IgXHNUA5MFR4rrjSgMCNEroyn8UTpzO2s4s1q9fghSknLj2OPcEQ92x8miHZEJSROFI19gHP9c2QQzVxJjQuS3nNkrO45U8+Zb6j/J6seafp3WxWm73Ee2PzYb/bK3DLU2v5xx/f+xvbI/5yvx31kH/g9WdxwfELX/BTNcH4C16q5i82V6C5Ai9mBd588YXcffddptYsqIe0t7Xj+x61WtUgyyhKCMLYBPiogqm1VZ1NCW+77BL+6I/ewaxpE8miOo6k7VGILe+1AoWUju15WI6SwLWTjeg/uJ/tO7azv+8wiVNk3KTpzFp6LJ1jxpjNmRjkHFhZZK5jAGdGGacvwX5yF0MPrifbPYRfSYmDmICEI3HACDGRr326Qo0S4i6f7rPn0XvOAjonjDG+zdEMTG0mFdimJPinVjzFJ//271i9ejXzFy7glFNO4dTTTmPB/PkG1BcKBVpaWzk8cNh4JtvaWn8qeW9IISUcTi2x3nmNkfaawgnaAxr5rAK6DGbIN4baPCptW1t0Iy7V64i1yhzizGVrYPOfNYfv7Rjkwf1Vhu0eMlUMMYyXCowXGmBc+2RtfI1A9cV85S/ud62UYlggsYZJr/s43g+/RpyMEJ90Ce7l/xt7wRKSVJ3fkoaGpl7Lz1zcH11P9IO/J9m3lWzKQrIrP4Zz2nkyt5oEfUNm20o7NtyZSd+X1F1hWZZq9tTNLAAuT7cs5mZRhThyJlCbc8Oim43/y2BuLb1301WG6sMN/eoXKDxxK1z3CeKNKw2gYukFZFd8hHTxUlDy9A1fpnDjZ3Frg0Rnv5nssr/CmrCAJBkikYfYK5MNV+Dbn8X68RdMdV121hWkV/wF7rjJ5poRu29nLaQMkapMXez5dZ/B+eFXsVpLWGdfiPXmdxOPndOQR0dYoVLbC2SmNzrGTRIiv0i27m6sf/8k9uoV2E7FAKksLVBvKeD4NowEJFHNgEZHIWLFHrKly3DPvZzsuPOJW1ugXqcgpYZlEYh511BJXeQGBR+t4zlg3MhyGq8zCsYbqeCOPNlZQ+asAYqAphLLDQma21zUNKBOdcmqIzugkNUoeMPY9DFuqM4JdguvKrczvVaj83AfnWGNjqiKP9RPrb9KKNXNUJifD40AMin7Jd3WOSsw6cg7rWRvBUEq9CxyKSatOGKfJRLR9W0GJinlYoHEL7MHj8OtFuH0cbBgFsHkqRwst7MtzNgyUmNnFDCQ9mO3H2b6lBqHNt3HziceojRiUbSLRMkIaVKn6kZUi3mSvB0WsFLfvC99R7o0dO3k15VF7Fh5baIBvg6lzKE1spg3bjLHLTqG1ds389C6lSQtHqEj37kS4F1jMTJJ7OZm1ehbV1aBguy8XMquz+1FGd1OiUWz5rBg6WL2DQ/w0Kon2HNoP16pRKpedys2CinXLuAKjNsWoaryXDtvrYgzikHKtFIHC6fOYn91kMc2rWFG5xhOn7mYWhJx66pHDOPuWQ71oRFjJygUilieS5DkoaEa0r16yfJnwbgZ2Mjp3gTjR+uibT7v//AV2LD3oAHiCmx7Icek7g4uOvEYTpo9la0H+nls8w70HHsGBn+j5e0KdBMgnzdx7Av5mM009Re0Ss1faq5AcwVe9Aq84cLXc+dP7jCMuFggkzYeRUSSmlsWSSTJpSx7OQNb8EvYlsOEcT185EMf5PfOPZsWX6BCqdohSVA1abcCA6qjkQc8174n1KoV0+u9Zet29h8coLOzh0XHL2P85Kl4He2mgkmslPyzYrmNTNJuw4l9ku2H6HtgNdHqPRQOVokHqrS3tptQpEoSUYsiRpKIoM3Fnd3D5OVLaJ0/geKYNuOH1HOZzmBDruWSzsHBQW655RYjWZc8fdmyZYwfN94AbyOEVXKyQpoajzX941oMgxlylr0B31B9kCSkZh9rHqvNe9ZQSY4mLecyW4HPPIJKjw9N4rXwXuQ49OOwvmJz8846399dZZfVguW2mxRxE2Lkqn6oakC4axXMax7NPHU/FqNlE3kV+M+bcL71Obztq4kLXaSnnQ8LjzcS/OLsJYTTTiCjFfyAuG819rf+ieyhB3BPfBXum68inHEccaJ6NvnFw9xvbtD1ywDTL/qM/7kHyN9t2LqaGadkSYmsYOEObia79iskt38HLzoCYxYSvf1DcMHFsOJ+uPZvYO0DJsStdMGVZG95H/X2cTiZGG/12pcN21i6+e+xbvgHqsUxOH/wh1gXXIrldlGoC5g4hu1UtZ08tCaUa+AIMIYJywAAIABJREFUSWUEWluwuzqwfF+jil/yKe1cMk0NNq0iufVGnIduxRvcbWrJQsnfVblm+q4LJF2TSBecAKecjX3KcuiaYBoBfmuPxpDLAMfEMSGHlrIEZONocbBaAkgP4o0M0FmvMKYaMTVwWVLoZGlrNxMLLl54BOfIIVriYVr8lHLJww0y7CMR4XCVgcqgAblxtU5lYND8iWp1c78sF1tlWjCScae1lazcQtUpkJRa8do6CVtaOGA5HEwtDpYL7CvDdrfOfjdj2CkyQiuxXaLVPUDRWo9vb+DA3iep9fdRissksQYjQd5cEafEoSwNqlRTeoDGDhZZmOCNpr6r/UKzhIJLrKR5ndue1gVmWe0sn7GY1o527t+4ii2H9uXBmV7OpMsxYph/3Xd1zzMJ940MkBR82UPqYQ6IBdzjhN6ubk49cRk9HZ2sfGYlT25YS9jikpXklY/zajPLomzJtQ513yLwbBPi1pK6TPTbmDt+Ml3tndy15nH2VY4w1WrlglnHEneU+MG6x+jT+tsO0UgNO4g0wsLxPTTOEgOvQcT5C07h5nd/Kj/TGzMd3X/z8LamVP239vpuvvFf+wrUo5iv3PkgX77jQWpSzDzP0V4q8s7Xnsb/evXJlNVG0xAwDdcD9h8Z4tFN27np8dWs3rXvBT3f873er/LnJd/jXee8ine+7lUUlX30PEeTGX++FWr+vLkCzRV4SStw9Tuu5IYbvmuI21KpSBIrUVfyyvwQq6Iebm2sRFo7jm9k374Dv/f61/LhD76HuTOnkYQ17CQgCeq4vuSiudc8DnPfuSNvcZowODTErp272bFzLykOPeMnMWHSNCZMnUKpuwtLAwEJuDUEEDPntWNHHtZAQG3jLg6v3Extex/JwWHTT1v2fMO66B3XXYugw4epnfQsm037/IkUOstmKPDcdshRcF2tVs1nU7p6e3s7ra2t+QCiAcAFvvW4nwHjCuZqAPVRMJ7/5WObP434oPx38lj5vL7HqNfl884ZfNPnbPy4MU6a4cS2qZmquB47Y4db9gR8a/Nh1oQ+kd2JLT+z9sgKGrMExlVFJGCfg+WjddiONuNKVC/iDuwkuemrZHd8E3twTx5iZQKkirjnXEZ22fuIe2eieYHk3/HAXvzDW/HbW6n3ziSkzWzkLT2nrYFFnlFgPtgrdLiJQrYSYvnyLReSIpknlnOQwqaVxN/5J3j4FmPFSKfMwZk5n2jfTpxt63CikGD+MtxL3gcnnUfkFnGSmlFJpPhkdgxrHoJVj0NbD+7S07Cmzze+YztWsFpGIjrVhE2B74jtbiR3Oznbq/CwX1bd5jYk+nGrA4UYBvZgbdmAtXk77D5Ihofd20vWWiDt7sCdMg2vZyo4PcRxkTiLyNy8Nuu38jAS9vwcUkCdG7vYkYLdLFBTXjklKgTYdmw83E4UYw9VaRuu01kPmQLM8V3GFmBiq0N7q0Wx6Jh+8XLi0h069AQW3cUW3GpEdV8ftf39pJU6ypsvuT6W6zJSLnKkt4NtrT4rs5h1VsYB3+Nw6tA/kjKSQa3gUXMS6pkGah6224abOHgj/Uz3B1jY2c+BbbezetM9BEWbqNBFYpc1tyKu1cmCOpZUKL7sPxZRHJggQ6RikM1D15a5F+l/00vIaiDbhU3J8phb7mH53CUMDo9w3zNPcTiokHg2QYvk7sLfatLIh4QmQk91hfq7wHR2i2HP5eumTi1Uk4ZNW7HMpM5e5s2YSRAGrNu5lS2H9uZ1jm1lY6IR0NcwyHFsQqmXZFNxPMPUT2zvYsns+Rzu6+PhzWuoEDOJMmdNWUB5fA93bnuGnf0HzHtLgwhLnepBZKTuFFxNCLCC6GfA+Ki6ognGfyuv6OabfoVX4N41m/nMj+9lxfY9L+idTO7pNP3dF5+y1GQ5/KJDAH/P4UEeXL+VO1dtYOuBPgYqNSqBGlFe2eO46ZN4/+vP4qxFs5/3jTTB+PMuUfMXmivQXIGXsgLv/+B7+drXvs7IyBAdYqcb8su8vivHSbWgblK7tcdLU5uWktiglJkzJ/KhD7yH888/h1Z5GYMqYW3Y/CxJcmZdLLPk7QaEklKr1ek71M+uXbs5fHgQ1y0xfuIUps6eRefYsbilkpEda49pqou8NhQp7kQWdi2lfvAwUd8w2aEhhjbvIdvdjxumeMUSWVuJsKtMfXwRf84Y2maNp9xRxjMdvzlB8tMk5px5Nx7Ixp9RwC4wrn8eTWEf9ZqPprE/Vxae+xMFigXcR/8iagDxhiIgB9+5Uj33rOcVTUYyb8UGRDjSd2uf69ocsV0eHrL4wa4h7tpTZfeQR+q2kSlpXBVcbh1L9VRSlxpD+dED44jpVaheVBbhCwfWkn7/X+H+71MYPEAphfqYKaRvfifp+W8jLrab1GOcMvgt4IiZjCB0Ed517MQE0snGYMXS3Apr/nT481LO4ZfzGA1ClBdtAvGU1Zx4Jok5LSQU3ITswZsIb/hHCpvXmEolwzSbOZNjWGbnwj/EesM7SNomYEXy1tbNNZKI7S+qJsrGyQoG7Kg+TPSjJMcaqMgGYjmSnDsG4EhWofmNHmP8vqbIXi/2S5g9Dbl04tSlUfawBVAUXKBEa9XNOZKk57LrLFJIXWOCIhpUrytfs7rEf0sPw97qNqVEfOMTdnFMTZvk0LIgpBRqjknkTws+ge0SJSluGlNKAkpBlZZ6lTYrotWVvaCO46X4tkWL7dPllWjzinSUyubf9XzKN9BQSfdKBV1Kxl9JLAZTh31Bxo5KwoHQYcTyqdo2Nc8iKzhYZVlvItIwwI9tWmgxioisuo8J5X7mTx5m/br/YOOOR/Ba2xip2CT1Mk7c0mgbqJqQxPz80fednxqy95jwNtNspt6/jCgMjW3GL5eIBaKjhEWTZnDC7AVs2baNp7esR7ZzhdVFjR5v3aDEMou1VnOBIj31f3mLuVLmVd/nmMq0JFQnukdZFXKxzfGLjuGkE45n/bYt3PHogwxkdZKSQ6QTuuBil4pYbv5YP7HxgoQ2XGZMnsq48eNRu8W2wUMmq2BM6LBs3Aymzp7JY3u38MzOLdQi3Uf0vhqgXOGg+jtHGRxxyvnzT36WGW+C8d/Si7n5tl/xFRiu1fnsLffzb3c/8oJrzGaP7+X9F5zF752wKLckPs8hi49yiDbuO8S3H3yKW1espX+k+nwPO2o/l3LnHa8+hfddsJy2Ur4n+e+OJhg/al9D84mbK/C7vQJf/NLn+fp117J+/frcx+e6RqI+msybd/pmhEphTrXJE9lSMFLOcsnhjRe8jne/8w+ZO3sGVlwnCyvUqyMGxUvGqRRdk8o+CkSTlMpIhd07drJ96zaCIKV37HhmzpnL2ElT8NtV+1UiySzjVRegc/EQA2jrucT0iKntr1LdsJNo5VbswYBSewdORzvpuA5qY0tEvT7Fse342gjmk4BnpeWjoNsw7885RqXjAmM6DPPdeNzov+cy8596tEfBuNFLNkCxYcTNIcD9XNa38b83mHH9RihApkavREncsQlLiopFtjsFHhvJ+OGWYR7dUeNQ3ELklQyIsz0BOXFOCjmTWf7ogXFbwwah8EhyaBdaMpyDO0hWPEyizvFqhLX4ZLLTXgvlcdhJncyvGlVAsVYiTdQfrwRkVdYlJNRyT7WlFOySiWzTQOIVO3QyiUVVEnpqm457pfjHOmc9F6fgwDP3k9zwRZwNj5NFAWmxG+Ytw3vNxXDi6UTlLogUBFfHzkLTAS7Vh+T6eXiA6WJTF5VJg7Y8SykHjY8spUXDNz0aUGYGPHmNW4Pq/KXLo+CyYuqYkC15cvXHyJN1fmttzfrquknz5Gz5wjUgsVMSS8nsv3wD8op9Ny/gheULNnGJGpzoWsu0Dg6OqfuqG398OSwb1JpYBepZXhcozKrzMXMSYjc1ve9WWsv761Wnlwmw6/dcExiYSs3gOnilosmzUJ+2qubyoMZAFzLEHsQFrLiAnZWNp9t0dVM3YY0UMuySg2dsPQ6RwgmDmHI0zLjWfiZ172H3jtvYsesxkiglqZYgbjfPaaoj6zWTE+A5GQUxzwXXdItbxaK5v9bD0FiMzFevIYTl0OqXiKqBOY2OX7KUllKZJ1Y9zd7BfmI7z9jQ/cN2dX3ahnk21WFKOtejfIe6l5nhmXzg5oRUJVmSmfVptX2OGTOVE5cey/QpUzlSGWLFpnWs3L6RvZUBAgmiyj7oOnLy66tczUwa+6xJUxg7aSKbD+5h48aN+e/a0FJNOaZ7EkuOOYYdg308uPZpKlIBeLk0Pq3VjTVGX7wGpwoKfRaMy3bSeJtNZvwFXEDNX2muwHNW4O7VmwwrvnLH3he8LucdK9/1mcyfNO4FP2b0F8M4YcW23dz29Dqe3LqLrQf7Ga5JOfTrPZZOm2jY8VcvnvNLX7gJxn+930vz1Zor8DuzAuvWr+G222/lG9/4Bhs2bGh4ovNwIsPq2QLUNrWgRqR6GXVdWx6Fgja8MdMnjeUdV76NN114AV1tRTyFvgU1U+0jMK7U4TCNzZRVz+cqbCtO6du3j+1btnBob58JDpo8fQYz5s6nbewErNZ28DzTSZ4kDgVHm1tMIJGk6HGW0FJPcSVV37CPpK+C4xRBoVeTx2BP6sLIdv0cZ+XS8EY6cwNgC3CPgnGTpC2vuhKSG2nrRqpp+oT/azjacwH584FxsWajZUzmd80fgYY0TxM3umQbN1O3dkwSV5CedrDQwnbb5dEjcNfmKo/vz9ivwCYnwnPFjtWINQCwCkcVjJuwqCDGLlp5SnM1gVIZq+BQSMTyVQidApaY+1BoMveDy6bghap+UtCWvnLJrjWi0c/FCJtS5Px7OYr5c897ITeGJVbasDKoK13vLRZZLRrcxfZCGNpHdugwWWDjdXVgj+kilTdYyeYm0V20vwB2hpUUjOQ9QyAowhHYMYA7j7uWgsJkT+laMEFrecK8fizmUeehgrlUoWVGSM8Od/7rp1HYna4NYZDURPkLQY4GCeZp/cptiDPlMVhmoGKUIOrt1nVpWOXn98o97zq+Qr9gmFwBbS8H46on039sDX6yqhkEWomHn3oU4wJZWiSyPNO+oH5whQ4aBY/SwzVok4hAVhXzVVlGdpkmCqVUVKOFq39XloSRgitxXK8Z5eez55he7URqIA1STGOehStViPG0pxQ08HSkHZKYITb1hGWvSsneRUdxM9UjD9O/52mswRrleit+2opfKBqA7MYp3eVWJo0by9RpU+jp7TEhlsNpZCwN+w4eYPfu3QS1OkUc2vyisRQNDg3jFn2mzZvD9oN7eWTlE4wkAYF5gyLZc9m4GPE0jPJzNU2JJCGVP72YZzpYBVmIVBKRmhpHN82Y2j2O0xccS293D7t37KBQKjJuyiSe2bGZJzY8Q9VJiduKeT2abeHVElorKbN6JzJ7+gwGwxoPrlvJUGUE23fN6xcSiwmFNk5avJRCqcT9Tz3KoeowackzQ7JoeCQX0hsbUWr+jrlg/inc/J7cM95kxl+hi7H5sr/VK1Cph3z+tvv55588nAdDvsDjvRcsNyFohvR4GYeA+b6BQW5fuZ4bHn6azfsPjWYxvoxnfWEP1X3+j157Ku85bzktxdz3/ouOJhh/YevZ/K3mCjRX4EWuQJrFPPHk43zqU5/i3nvvZXhoqCEtTw1AdZWGbhBtRj2IiSNt3AoUfJeu9hJJMMSpy47nz97/bo5bPA/Xjk0fslJ55RF0ii6h6sa0abJsfFsgHoKhIQ7u3s2uTTs4uL+P1s5u5i5ewsSZc/C6ug3gQwnusvKKTRRAcTIq2nimEa22ix9kZLv6qe8fJKglRI5Hacp4ilN6oSxeR4C7EZqm0Lbnhq6N1t+oq1fAWMMCk+ieV5891xf+XNBuNqWNQCDzfM+Rqf9ULi4Apd8U8FJS+CjBmQNx8xjJhvVHZuFU6cKlvFkoE0MXUbdd+hyfXfj8ZHvA99ZXWTdsm2Cmgh8TJnVCITDTN330DsOGN9g9P4FiWibwfIIkMPJcu+yCFAx1oUslxXvYntLflZIuMJuA/NGSaDsK//Nw45gkiwyAyumtVy7ATYAiR14CqpC4sWEAxahmmYudqFXcwiqo/1w8vmsaAkxituwMAjSmmg4D8HL87BnqVZJcDSXsVEngNokbklghltLmU3XNQ6zBhE4WnXOjnt0GMBcoV7J53k/9iw/XsN85sNT6W/Iim8GCurIbCfSmjFpoXdSj6QXLPbfGr66pw6+fifhVnbG5TF2p4SZ6zHx2NROoSDCy6qR2jJdBObLwQ4cs9oktn9i3TU6AeuzlOzb2gSivDVMGQz5CyyXoxoSidU4yUjHPWmXdm4T6kgjXgHEtq/QOMbESwz2bzJMipICflrGimKymNPx84OL5NoViRpRVqVf3MaU3ZFr3AIP7HmR43xpmdIxlXs9cWuxWkrDK/h276Nuzn8qRIYIRefwt/GLRvJYY5bbODmphwOGBAXzHpaeji+72DrrKbUY10d7ZQefUsfRndfYMHGKwNsKuwwfZP9hvrEP1Wo040nBAVWQuUaZudJ3XChbU0MIywwaTuh6nWNWQ3rZuTjpmKZN7xrF2/Xo2b91MuVji2GOX0jm2l7XbN7F6x2bCskd7dxdBtUY8MMKMznEsnDWHKI5ZvWUju0YO51Vsev04pugVTdL6kqmzOH7eIp7ZuI4nt6xnSAqPome846g+UxJ/fQeOxfkLT+WH7/l0E4z/qi6s5vP8zq3Ao5t2mAT1hzduf1Gf/e1nnmTAeLeadn5Fx4Ejw9y/bgs3PrKSp7btQkD9aB+nzp1uPsfJc6Y1wfjRXuzm8zdXoLkCP7sCcRqyefMmrr/+eh544AFWPr2KMKwbQC52XB3DBnRKmhklJDLNZg6+a9Pb20EWDtPb3c77/uQafv+iC+holdw6MJ5xgfHMTolMsriDY2pubANikuEhhgf62b95F9u37iSIU6bMmsfMxUtonziZRFJ118V1CyoMM8BWzEokNjaRVLMRMlSJiY7USKopsVj8nk6czhZsV15dw/vlQEtb6kZH8SizPQqqtSIC5CbBvcGY/zTtvLEnbzx+FND/9DkaNlxj4Mzl4g0obxhNU9vVaEI2PvGGX9yAr0SvqbXSkpYJHQvXCvDSANkDRmyXAafMgwdTrls7woP7E2quR7GYt4sHSlNvhFcdtfM6CY3CQH5kL7KVR2eYw6LCx7LAyHWVKC7gYSU1CqGH5RcJ3ZqR2mqgYihfeZTlN81snEjDjzT3Mhuj/CtHjWvTr9MrUuWXmbTk1WuGMFfInBXhqlYrcYilX/bKUJcUuA6lWj50ioukjkui78+IHuSLFzut0D1VvumaUS96bNhzpW9bsUMSSc6fJ8orBExBWwLkqTkvhJcFxoUBfwkYT7XuqQGW+g7M68QNVtZNTZVZLtHOz8png6Ulx9d3YizkL5wFOWrn2Ut+4ob0xZZ0WkvsmL5xAfPYDYn9mMzNrzujIMhcMzDKD1148stroCKbgiLJfFzV3KU6vyXxz8y9xAxG5JWWLNpzcVVbpnM4rOKkOkck+Mgl3qaFT4oSyyVyoV6Q6sYijW2s1MZLUrxkiKI9TA8xM2OPUyZ08OoZ7bhHNrBz20oODRxh76EqGzdtZ8e2TezdvpPawBBJPSYMAnNv1nmR6X7q+6aCUe+nUqmY9+pLlaShgd6rY+Np0NhepG3aOGbMm8XCxYsYP3sqA2nArgN76R84zP6+Q+zrP8RgWKWugMiCl8vya1UTJCgFhwaTqjFswWHRjLksWXSMedxDTz7OSK1Ca6lMW7Fk2inaOtt4dM1Kdg0fplWZHpWAkuWyYNY82jra2bRtK9v27yF0LRIpnoIQN8krMZMoYnq5m/OOO8Ws+Y8evZ9d1SMmpV3dAVk9NOy8bACS0p+38FR+9F6BcfWmN+7JzTT1l3xVNR/4u7cCX7v3Uf7xx/dxpPLiAj3PWDDTgNgTZioO81d7DFSq3LlqIzc/8Qyrd+4zoW9H6+hsKRm5/VVnndwE40drkZvP21yB5gr84hWoBRUOHNjPgw8+yNNPP813v3sjBw8cMMnqZsMXp0bqKdBlOwVcu0wk2bKVUfAsyr5kshFvuOC1vOuaq5g3awq+6prUBSw22xbDkshSazyspmknSfDExgUBg/v62bJxCzt278dv62Le0uOZsmARdns7safE4QK22HRtOsVXRRFJFBgGyiq4SF6sjDA7k1S6SFLIK2+0HVcisrGFO+Kychbl2bTghqRKn22UETfApAHYR7vIjW/8F7DrP+sd13P/bLVZDslT8WR5zVtenGVYcUtrY5jQ3GcsCWzdLjFMgmcHtKWBCU+KvRI122dFtcB1myN+uKVKf6R1V0KxTWC3kBogdTQ914lRMtiJRSKJru8ZNbYk9UKvnhHIeqYXPPMSnMgji2LSUiOgLXTwbfWCxwRW3kPuZg5KMY/1GfX+fwnze7SvWwO6ZbtXeFdd30fRBLlJSJzawf/P3nuA23WWZ6Lv6mu306uOem+W5C5cwTa2sSFOIUDA4CRAksmEGZhJhuTmzh1uMrmTNiGEQPLkBkIxYBuCHVeMC7ZlyUUustWsrqN2qk7ZdfU1z/v9e0uyEbZkWzGGvfOcyEh7r732t9f6z/9+31uQ6gRp9D0oQ+Mkn4ArocbaUZR0U0XfJRyNwoAr5IcafINTRveYNhs8Lv0BWC9OxTnBNmgWQOmHki0cc7+psy1E3sDzezX6Hx3ghVYciE5aT0mPN2Xim2qe0KT1KIOUDAWDzAVO80m5VowTtiAU9H+7PsgM4E8iemQ7NCSZgH0GAnGyAwxZiyLEWixmZsJ4iDQBxdA9+BbpN+xwmTBiNgvrQJ1h9hK3rRp1rFIc83qnnoCic11JE0zanatEBCc0YEe8RyxokY5A8+Flfdj5nEyXw1KAbM3D3GyMNTOzWNXThv5qAv3oCNqjcVTGduCZp36EDRs2Yu/uUYxOlBGZKWxNg6MbQuOm1MdxbWFqxMK+MASwRnGEIApgmpaAdI86c/HTT9n+ga8l8GlAnrEwf9E8rL7ofLh9bSh0d2DmnNlIHRP7hg5j7/iQTM0PTo7Bi3ld8YqRCxGmTso/0JMp4Pylq9DR3olHn9+IQxOjcAo5IIwQlqqY2duLxUsWwyhk8OT2zZg6PII5nT1YvmgJ2jq7sOvAPjy/dQsCrpEGxOeAUgE70VCNA/nd0RWauHr5eVgwZy7ueupR7JoeFbd1ejqwIUYzPTFbtDVcu/yiJhh/u97CzfN+yyswNFmUqfitG54/7XPJOTY+ceU78Mkr34FChr/b3vwHG+Q7jozhtieex73PbcPIdOnNfxMAH7zobGks9Le3nPT4TZr6GSl786DNCjQrUPPK8LwqBgf34Y7bb8ett96KQwcPwzAduNms6CUZ/VXj5kd3RJsdR9RjprL5y1oBTD1GR2sLPvHrH8Wv3/hBzOhpBRJ2MElV1mTqLcna1GQT+5D+zhxzulOPFjExPI7N23fg8MQUFpy1CqsvuQzZ7m6UggDV1EB7aweyBDteTeJ9iA7pjpwyyoxTLNGI2tB1U36UJlZ5nCvN+E8GGydGnjXEhsrpnNeGCEgbo/FjF0vD3FoBcv6oV3KTrojLSmne+Ds+T8Ge4z8Cyvk8Tk5lyk1it9L8ErjacQSTueJWG/ZqBfzrcIhvvzSFnVMW4pST2ASJRXDH16hjMHtYTL/ENp7nnkKXZoOKF2LklupO1B/1TPS3UrR9Ig5/+XdRP0cCKU6M5buox8GJAzpBlSDKn+8Y4TSGRXq6YYAJzALeDQImUq8DBDQkazzqqQHHvv5Xmbi/WSsjqcTUdFNnrYzq6rHy4jKm4g8VdV5ptFWKQ4qYMgC2Caiv1nhPK8aB0tzzKfV7ms0ICZvmsUklpyO4ugd4P1i6BysuyXPYMIsJXAlqCcr5Mp5VFKj4RV5nQtRQDmA8HwJETmu5hhADEgAz6sFKdLiaichNUMrQpZ6ubw6ILMmiMDVT9PrywQxOlg+jzZjGUkPHWrMFl7V2YGZSRWl4CHv2HMYj6+/H/qEdGJ06jNHRYSmSKX4EOnJOi6KLy/idcXgpAkTwE9WY1MN69jbN7GLq3E3J4WYLgbr0QEvgmjRn8xB7NWkoBX6AKElhZ0xYLTa6enswd/FCrDhvDVrmzkDRSrBr+BBe2LYVftlTEWjUf1uUKRlYOWseLli0HDu3b8e6bc8hbs3Cd1lbxsul0MseFs6Yg4vPOR/JdBVDhw6jo7UNXf192D18EM/sfQkjQVkm4rLSJooJwgBN/k0mBDoqKZa09OKi8y7EkbSG+7dsxGi1KFNzPUjkz4TMHAO4dvW7cN/v/Y20DNguMUUWRd+Pt04C82bdQ83jNCtwpivw6DbGmT2K5/Ydel1v1dtaEDD+a5ecg7x7ZgC5rKYpsGn/Yfzzw0/gka27UCZD5k18nDNvJj59/eW4fPnJY86aYPxNLHbzUM0KNCtwvAJBWJNN6KGD+3HzN76Bb938LRweGhbzNMfJCHVWIrg4fKV2W9MRBKE4rvORc1MB49TN/uJ734Pf/8x/xMK5MxQYTzmlMRGS8im6To6ZOEGKYAaM9IoRFz2Mjx7F4MFDODQ8ilxbB5afcy7a+2egxilLNou2rm641K4zMosgnhtvk5tTHb6mnKs1apUJxmXj3gDfClS/Eoo3QN+JOnFVkeMu6ErvraKmVHrvy0H98bSpOhgn2CBeVCpiNT2TQ6oTUHZlavNPHXEDxvPZnO4QUkuAEIdxaQpLtMYRUs3BqJHHE76Fr70wjEf2VxFmu5GYOsKkWm8FqEmg5I0LmCFdWdVapzGdZP2yGaIMqo5/zBP/x1t0V9QN3H5iw4SNF8muUgBcSsrPJE0FwjVlcvZz+zBspd2vULphA3kfSa0ILbURO1nEpOHXDeLeihrJtyST1UbzpDHp5z1Av4QUlkYmgiHrirjAM14kHub+AAAgAElEQVSGQCqMYZICniaIIh0JGwy6KTp6uqDLCDsOkUYBtAxjrni9c7JtIwlNJLEtem4rKinzNcuRqXEYp6JBlEuIhmt1Srr4N5i83gjK1T1k0dxMpAyasA0YoSafhvRoAnMyDXQ22Rz1vokhjUpOkkn/d3QfncE4ZqYlvGugE+/snwljZByDL27E4M5nsXfXDuzeeQT7B3ejXJ2WDPFMNo/W1g5Z02o+c+B1REEoPBtO98M0QJAEiHVZ+WAKo4M/vBQ08fmwaPpGqRF17kiQcSw4Fg0VKZuIMV0qYqJYRJRyjVHfAwF8e18nZi1ZiMVnr8L8lUug5x28eGAPNu7YggmvhJzjoNPOYPXiZZjV24+nnn0KL+zfgTjvIHQMabhmDRs5zRSmQldLO849azUG+vsxcXQCL2zfit1DBzEZeQhcPp9yiUTc2/l1hKTHI4Wb6Gj3NfSZOaxasgI9i+fhvmfWY3BiBL78HojAryuKA2HXXL3qctz7e38jazU9H8gPUSv/25n18Vbcsc33/HmswM3rnpHJ+Hix8ro/PifkdCNnTNjqOQMizTlTj1oQYtfQGL7/9Au4+9ltGCsyweeNP7pacjIZv/HS8056sCYYf+M1bh6hWYFmBU5SAT+siqZwemoSd9/5b/j6176Onbv3YPzolAJ2hgnLdmWDl5IWSH1qGCL0qSvX4TrM66bGOcas3i588jc/ig+8/33oas+CKlvSZ4MoRKpbMAjuSTmnYRZNeOIYfqmCynRZJjXMHh8aHkFnTw/6Z81GJpeDPTCAlt4+lRXOza+AMhpRKdOtyDCRyjTcgk5tr/wQfqqp6Ym/DhrO6ATZpJ7yT9I7mSdu8vgEtHVTrkYmuDJoaxiyHS+gclqvZzbTSKj+RmogfdyDnVNB5TJ6QtzZCQAypaOTGMgpLT6pwwI05en8+xie4eKA7uDWHWO4dfsUDprtCB1XaY6Zuyufl+fAUR9py+o4IpeXehFXMMapvvGWQ/PflfnXW/poTGdfMbWV0gqlvz4RZWOB3zXrXo8zIpri9/jzDMZJy+a16NNIrzgGPHUn8OSTQL4L+jXXQVt6LhKakv07TMFPdh2Rlk/2RqrTGI3u8RRscOKsaMni0yCdpFSadZGpS3QYn5PUfCQBs7wzx7K06RfBqDam7cWxB1Mrw3V8ybP2fE7Tyd7JQ0tdxLEJK6G+OUbAZAY2cUxTqN1kpNimLc2uUFzxA4TwoNHtjese15TUAokFdpwiJhOF8WmMQTPYPPORUBoQxXAiGsMZ4qfBibhtMWe+hjCtoD0p4+K8jhvmz8EapJjesg33330n7n/8PuwZ3o2KX4OZmrBJ/9YduHYOmWwrdCsDL0xQiWqooIooZGReII2XhEZmegLTNiT2Ua+kiCkN4VrAdY1MHNMW53yaxWVNV5nbGQkMmxpzS1g4XhQjjAJUyyWkQSQmdWx0kfHk5l0sPGsF1l7zTsxYuxLjYQUbN2/C4d17sbhnBi695GJ4eowHn1yHg0cPY6pWkSk39d5GEMOGLsfjOc2eNQcLFi3E8Ngotu/ZhTKZCATunNZTfhQyuz0RUE4wTlTuwEA+0ZFPTAx09ODcCy9EJQlw/4bHUIkDYVDUpkoi+QmtFFetuBR3/+5fHQfjsqbydwDvj7d0hWu+ebMCP9UVILD923sfxT/+cP2bcp5dhRyWzOjBgt4uzOluR3s+C8c0sai/G/N7O4VZ82Y9gijCtkMj+P7TL+L+TS9heKr4hg/9O1dfjE9fdzky9o+b4zbB+Bsub/MAzQo0K3CyCtRqJehiXpVi6+bN+OY3v4nH1j2O3Xv2o1ytImXOt+XAFmfzWNyEaYaURL5sOnXLgOd5yNomLD3G1e+6FL//6d/FimXzxFVdT7hpjRRgNl0xcRPSthcgDUJ4xbLoILlAj4yMYM+ePfCjEB3d3ZgxawDt8+Yj09MLjTpIQcsKaEp0Mh2vLU7LZHsvGy/+ELCpSeuPU5gbunHR+dbjOwjGDYIFfi66qTUifxr67gZgbQDwEwopTtj1SKTGXx+fmhPr1oGxbAiVjlz+S47JT0SaFU2f2GAg5ZaGZ+oziMm2Fsp/T6U2npxK8Z2903hgtIYJIytaTjogJ4ysks9O5oKi7abqxWIYxQlkSpd7GoixcDKNroPxt/q2OAkYPwYcpf78bOokyYiQpkOiWAvyOX7Od9qMzGLDiJdP+twPkN7819B3bYFuFaBdcyOSD30KSVuPuuYaNWt85/8utWvErampNhtpZqLBSgCb5w2gqsXifUBTRiMMYXg+nJg6Z13YIZYWwHETWJYH2wzQns+gq6UTWswkBK4BGYxOeRg7GsDW88ibLpLQQ7k6iSJChIU8AqSoUWNtMN2B954F28kipcNabEhkYJBWRVsukWb1e5EDcA546HrPqTiBuK7TkJKu+5QI6LBTC0FqiCbcShLk/Rq64ioGHA0rWl1c0GojX5nAnvWPYd2992Drts0YLo6hElflmLZloIUgHDmJxWMMoE8NuGSIM6KRTcgYoVeFXysjTQLpuWkGY/R06IHSjKsVhWwRxYLhmsDmgEOjR64x1MDza+CE3Lah2TYN+MXlPPR8kP7EbbKwmaJIfEIKfZ1YesUFuOp916F3oB9Dhw9j+MgRtPR34YhfwqObnsSkPwU/DoVFxdcnFV/03NlsVlgHNd+Hk8vCo5zCNuEWctKgDTxKjgxpGJLaTjBORoEEL+jCNRDDt4KdxdL5C7FyxUo8tGEdth3YK/e9XyoLU8pozeDqsy7D3b/717I+0KzQTGK1PEij9q1e5Jrv36zAT28Fdg+PS7b4Xc9uPWMnyVuwNZvBspm9uGDhHJw9b0AAe3dL/k0B5/Ql2rBjP758/zo8tXvwDUWive/cFZI5vrCv68fq0QTjZ+wSaR64WYGf7wqUy5NwHFNcd4tTE3j4wYfw/dv/DY+t24Cxo0eRWFnGgoujNI3GkiCAQbMdUiQ5BabDeRhKNmNbIYtF82bg4zd9CO++4hIU8hnocU3RUTVuGNUEVya/dNoWV/UqwpqndOm1CirVCiZL00JX7R8YQMecech2dUMzHSTcuOmWuFRrIWdqdAPjNLge3VQHpASlwg4XPfHLd2KvBOME4sIOl0k5daPMeVZAnsBcTLdOOASB8YmPBhh/5VV0XFeujq/QpBI9CU4+Boh8lVPMHWjMTix32Zz20zCtnjGdpKiEKQ7qFu6fTPHtnUexdSpCaGYFVEtOtcwYG1N1xnIpwzqZkMtknA0Ram6VxlzZdNdP6q3crJ4Axo/VsPF3dfBILanQhKV5Qs6/muCpmr6VJ/9TsHbYpFs7MMbGgTv+GtGdXxFTQHFnuOwmJB/7v4EOtal4K8A4WSqKraI027z86FtH8zROxxMjRpTXkFgRotIEWooVzIaJGbkCujhVabWQdwJYGWq2ayiVJ1EplpH6QMAkBUbtmR0YmSijWI7QWehEX1sbWhwuDSGCPDDV6uDw+BQOT02jnOqopAZCzYXm5oGQYFZDYseItZqAf5PTeHE+pz1hKrelyDzo+RBTQqI8KQiWxbiQ60WGTvsajMo0+opTuNS2cEV7J+aZCQ7vehZ3PXgHnn5+PYYPHxDXcEpRYoTyGt6pVurASTKwJCGBxm8E4wT/KUzGjbFWgYeAmu8khsncbi4tCRty1LLXFTH15abRp5J1gDp6us1Tny2ae1mFhaXElYPyHrnHpEGpNNucWBumgUhAvo458+bh4ssvwVU3XAe7vw17y0fx+Lbn8fjmZzCpVQXgy3pZ80ELROrpyXby40g07JpliFkba8VGgEzxKXXifS0EHVnN5d9JM+ff0wFe0giiFN25FiyZOx+tnR3Y8NxGTE9PIZ8roDo9DS/xcM2qd+G+T31eGpdNmvpPwbrUPIW3TQUYaUYwvuE0I83eyAfkGtOey2LN3AFcvXopLlg4W0zTss5Pzvg+lfejsduGHfvw8JZdeGbPAQxNFU8bmF+0eK6A8ZNFnDXB+Kl8C83nNCvQrMBpV6BUOgrXJcBV8TsjR4bwjZtvxr987Rs4cOgIUjODwI+Fek3aYRxFsEwNtk0qtcpe5kbONU1kLB2dbVl84jc+jF/9pfeip7tNcshFN8opVMTUMxVNRlqkkMlrIfxKDdPT00JPzOQymJiexPj0JArtLeiasxDtvf0wnQxg2oBhKxfoWFdT5wYYl8xtgjaVE9wA4ydqkU9GUz8+9FYAvD7nVhhP/l/dZOoYeK7rll+BAX8i2/vlSF6BohNeK5Nx0Z9y46kcuam7jCWDum4Dl2gIEh1TuoXNoY67DpRxz+4JHI6ySK183QSLelnuYRvnp7SiKry8PomvT+OVyxcnqsf18Kd94ZyJF5yESi0ae3HAVq7W8r3SaEvpEOoNjjNxMm+TY/K+NF2Yuzch+eafIHr6B6rR0zML+MgfAtfeJNnNbxVNXdGEmX3OqEHqgxlBVs9fF6+EGkKtBMdO0ePoGEiBmTDQk8vDzDiYiqoYLk5hZLyKqQotIbOIYxWz6HuMFSMwTVGOK4g0H3nXRFbTYEaJGKg5WRttPa0otLehpacTSSaLPSMl7Do8hjJBt+XCcKh35oQdEk1mezFsIu1Ug6/HCOjNxiZdasCRvHLFOIkMHb5jIMzUXdWDCeSnR3E2Erwnm8OyYhUjW57FvY/ejie2b0RZ95CkEWJJo9AQ0g+Bix4130wYIOVcIgo0cDmLUl88HyzNQhwESltNcFqf+tqOAdOyEHJqTpd3YRqwaaW8LhomlMKyYcOunhRRJ/4I+BVjOsb50ZTOMuFmbaH0+3w/AudERy6xYCSpZJUvOm8llrzzAsy/+FxMaxHWb30Wzx3YjqlaSbwvhIAaRIhrNXl/RqOJj4euy7SdEqdGA5Tgn3RzOqlzQs7/5u8gxRpik4BrFyn3lsSpdRZacMEFF+Dg4UPYsnUrLF5bSDBVmsQ1q96J+37vFWC8nuDxNrmTm6fZrMBbUoEfbNou5m3bD4+8Je/PNyUlfOmMHly4aC4Wz+jGsoFezO/tEnr76+m38/fdloND+OJ96/Dg5h3C0DnVB9+bJm7Xrln2Yy9pgvFTrWLzec0KNCtwWhWo1SbVhDsKYZkqQuze++7H33/5H7B+w0ZUvEA2edyYSua3AKNE4qNlgpymcG0SSlNEXhV9XS347U98DB/6wC+gNe9CB93WDYkoA7WXngevWkFYrcr7mpqFasWDV6vIBtVxHEyXSxgaHREn5Z4Fi9E3ex4yuTx0yxUNu0Q3SRKULjpiFW2kaOrUpcr0Wn4aXucvL8mJBm5q01qntQv2ThCLuzJBDn8R1Dexgv1eMWVXI6TjxmJ1MPkyYF53+z4OhhTcP4btBYiTUlmnYItvFJ3RFWWTAIa080hzUE4NjKY6XqjquHXHJNaNAdNaXunNubGlllp22qSpcmNOjq3Kd0tpHS0/0g6AJhnKnPu9/HxO6+J5M57cKMWJE/L698fvhZFOaUTXZH4fdJJPENFVu/F9nNjZeDPO5212DAJEg9lQD94C7Tv/E9rkQYSMYzv3KuCmP0KycDUQeG8dg0AAEyPDOA1PBdSpa1SZkelhGblgGrNaC1jU2wU78jA1MYaq5+HodBFj5TJ800UQkdrcJn+GAY+oIZ+1kbUSBOEkqkYVgVFFklSQeh7SgNIPlfueNTS0ZDOYNTADfTNmivRmvBpiwgtRiiNMJT4qloE0k4UWpLD8BDYd4JEg1BIEVH5wDUsNZEIdbiDjcPiGBo9TcytCJiyj3T+K+WkJZ1sxZpePYvK5Z7HliXV44aUXMTI9KRN2jRN714SbceF5EbxyCDOm8zlzzRP54RTZcE1oBoF1jKQWIKWumlwgmWBzYKzBcR0FxuNIfiR3nOsJJ9QyaVYUHLUm8tNEYnppaAaM1AATuxldSTM4gmVZ50WKk8KkZIBrW5Sg1cjAMDT4gS9LSLarDR0LZ2HJ2nOx8tLzUXFT/OjZJ/HCnu1CEbdsC0FQk/qZritN2Kim2BqWacnvA/o+BAE18JqkYyjXfC7hZB0oMzeJg2SEXJbff4h8NovZvTPQ09KOQ/v2Y3BwEIZjwksCvHvlZbj7P/yVyB6Eps6GY1Mz/jZbzZqn+1ZU4Dvrn5PJ+PDUmYkLez2fieCck/JfOG+lxI3NaG99PYfB/rEJMaa74+nNp/z6vraCTMZ/7eJzmmD8lKvWfGKzAs0KvKEKBF5RDJYM0qKjQKZEB/YP4rZbv4ebv3ULduzeK0CIWyMauZHaGASegEWhdGtAW6GAyK9BS0J0tWVx9RWX4Lc/+TEsmDdT3HupZ6TenAZwiGJEXg2xX4MjRkcmpktlxHTIJeCCLjrokdFRFMtldCxYjJkLFqGlpRW2m4VGx2jdRMxNnExSuOVsgHHSu5VDb922TCYnr0ZkDoMQvufJOTq2Bcd1Rfsopmqixz0BhL/iQEoufgKwblCB64lbAns1TnMVvVr2upwOcpPbOK6MfBUFVgA4N82SHU56aCSU2DS1hFZLRWdV03AQJm4/GOO2PQH21WzJ+dZ4rsyCT2Ok4vDMPxPRwApTgFlwCX+oLedmPYBOPbrMyE+IO3tDV9PrePErv5x6Y4TgQBo/nodkalLqbLW1C2uABlMiTRB3t59zmjplFn4R+N7fQv/uF6GFPmifZV7zceCmP0DU2i4Z2I3mxcuYIv8epm6UljBiLExhR8wCp+wjQqSHCLUI3baGC7tacFZnK/RKFS/u2YvnjuzFCCMM6UwOE5Gdga7lkIQ2EFqwYxM5cAJuIHZTjFsePCtBmqXYmDTr474WZjWCVWKUYoBskqDguOjo6kZLVx+sQhuKaYy9U+OYIBjNtSIJdZgBp9GMyKJTt7o/hEqdAE6kIUPDNujwTA2BEcOIKuiPKjgnk2Kl5cE6sh07n3wAm556FEP7BhGVVHpCbCZICyZiR0ccprBCAxblNmEIP2U9UsA2BIyTcaQG2Yw/jOtNtLo3hHhC0PzMVMaTjPMi24gAVKLX2OBT5o1cx0QmwPU9DVU2OlfMRBdTTomRk8g4eYlkmIvoR9cF/Nq6jkq5iGocopDLwg4pMg+lQaH3tuKsy9fisl+4FmGLhaf3bMemvdswwfgx0uJtZtgDachccB+mYctkn9Fw1IRL84GpHYycMzT5/LKsi7kfCQIiHkeayyBmekQcIW/YWDEwFy2ZnEzHx0uTSDMGrlh2Ee78nb9suqm/jiW4+ZKf7wp85eEnBbCWav5PXSE48CEoP2/+LFx11hJctGQeaBB3Oo/DE9P4zvpncduGTaeUT86sdDqq0xX+lY/mZPx0Kt98brMCzQqccgWioChaRJlEWCJCFDC8Z89+/O/P/x2+f/cPUPV8hEEAna7jjALiFEZcyDVYlgPXsRBFEZIwgGukWDxvFn7rNz6K973vOuQyOpJaGVGxjKhSEd2iGAhZyriH3PRyqYxSqSRGcGpjqGFqakqm0z3zl6F33nxYhQIsNwvTcEQrzkkvATkd1EmDVOZtjSm5JpNhRcJWYE2OW6c+ku5MUELt+s6du/CDH9yPvXv3YO7c2bj2mmuwcNECpAm1jpzMcPSlpuPyOgEXGpIoUv8tk6pYcpHlmKYp0yluoDXmGcfciDfyk+tfS2NyL4wDbqAbf6/o5KSnR9SMCqwyYNMAj9FPyCNKCchjPDSt43/v0bBprB7xxSzkMAF9k00tRKBXEdg+Uk6WYEv2MTOQU8lNpxZdxTK9phP5a5ik6cw2rsfWcRKmYJ+C+AKYI3J8Of3yQKEvn6uzMQBbziUxQ6RpBCO2kdIkMANowRSMfbuRPr8Jyca7YO5+GmlLD5IbPgFc8SEkBebYh8jWqK8Fahbd/H42H+r6ZUNGARV5SLRbPZubo9YDzwC3fA7mhsekYRN3zYP+/s8ifc/7lQHgmW5YKL2D5InL2dZNDXmqJj0eNCCIS9DNGDajEms1uHGI3lYX83rymNXmwJsqY/vmXdg9OI6KkUOaKwg4i2RcmoGmM7orghZEcBILGZ0Ghg5qWoiyUQEvc9LVaazGez8Ud/FYmDcS/RUxG1xD6gcwtRSOY6CrpwPz5s+EljWxebSI/WUNutvFO67e1PIRsplFOrkKsBYQ66TqhxRyIymiSxvBmixwUUGHdmAXHrvvTjzy+MMYnRgCTJ6DjmzkCPCO0gA+2UKWhayVgx0Y0EOS9X2UUx+BnkB3DBiGjTSKkfqRmN3BteATvPI+Jw8pYpOPPHBeB4FaYzjx5jyc2D1ic05WPMSU9Sh0Ln+qe19N2EX2IX0tTU3H+ZnER0Otd/l8AflMDrVaTeppGbpouRlFRkp6Jp/BzDULsOqqi5FfMhubxwbx1PZNmAgqQNaCT7o6Y8jo7E5jumoNegS41KnTeFLXJAddnaoyrRSPEaHNWzCzGXiWznYj7FhDWvPR396FlcuWo1auYOPzz6LoVXHDhVfha7/zJzAS5cR/3J9DNSOaj2YFmhU4eQW+fP/jAsYZ9/jT/GB02k2Xn49PXnUROvLZ0zpVJmn8ww/X4+/ue0xie1/tYZuGgPHfveaSH3taE4yfVtmbT25WoFmBU61ArXwUtkk9OPGN0pYSUFaqNfzwwYfwT1/5Fp7a+Cyq3IwxA1b0hbFMy23Xhm1ZQj30vCq0OEJrxkHW0rH23FW48dd+FWvWLEWGmyw63wYBbMeClaEzeopKqYRSuQrP81GpVMTELZPNyEZ1bGxMXH275y1B/4JFyLS3w7AzSi/OTRy147ZNTuJx56KTgHHWQVkkHdcMNQD62PgY/vEf/wlf+eevYGLiKAYG+rH2wgvxgff/CtauvQAtLQVEzCPWdOU+TBxEKjintoYh+kdq6BuGb6S1KyM4GYHXwZMyVRPQLjj1+HkogFU3U1P/qLLKCSY0SRUWt2aLk+BEQ6jnaYUMT0+wvmriS3tSPHYoRC3mBIpgO4UrE6UIoV6FbwdIpcFiiuuyAuM8D54fN+WnAMZf60KSfgondmxAhOpz6zbohU3hu6V70OgMHdlILEvACWJm0BvQnbyYZOlhCCusAGMHEOx8BtEzDwFbNsCeOCLT0UhjNnIALH4H7N/4LNLzLxYDrxSMpBKNxWud5dv/38V0qwHKlQxDXdMm8Pj3gG/+v9AO74fmZKFd8j7YH/gM4jnLEdTjAM9oAepgXFgfjfutHveXizQ4QYyiGyMq8PouokOLsDLfgb6qhtLwCMaqExgqT2E0iJDkumBZ7UhLMczpmmidg5wFM+8icTjzDqTBAE55o0BF+Vn0k6g35GoRUGNMFg3IuEZoiPRAGn+kylM/b+lsOHoIQw8DvZ1YPH8uSloOg1MRjlYIVw1hCAmVPlEaZ0ok2HBkI9IyddhBCKPmoRdlXNAeYHmLjsnnHsfjd9yCLc89jVpQhZW1pfnINSsoBghrbNglsGzAsU3JJjciTejiBOjVOIBfN1AzeU/VafaOoSMxhdyPmBtmAm1KU/j3jo7I0lSqAk0xKQNg1nrKmDUdlmnDsG3EIktR9718Dpm6Kz+JiM0+obhzCk82jS6fWaQ6hgknk1HmiXECW9Ph6gYyAq4Z9x1iGlWk3XmsfPcluPz912M8qeKBZzbgYGlcUcYZbRkmiGq+OOnT4Z2NBsJmTsdFicPegEzn1drJdZLXk02mUtZFyrz1soeubAF2qqPFyWDVshWwsy7WPfMUFrfPxPf++O9gpJZcM/wdZUqHmQybt5D5c0ZvvObBmxV44xX4wr2PChj/9yBKvdGzvWTpfHzm+stx3oLZp32orQeH8Pl7HsUDL+541ddyS0Ew/p+vu7wJxk+7ys0XNCvQrMDrqkC1NAqb02pZiZXWkB1S0jDHJyfx/3/1Znzlq1/D5OSkGGdxU+b71JEncDIuMo4rE+Qw8LlThEOD8yTE7L4efOj9v4irrrwEPYyvCOiym8JxLaGRV7yqTMTHp6Yk/5eO7NQQFnLUQKcSc8ZonJnLVqNvwUJYhRaJNxPTNipGdUtMlSS+i0D0J0zGFeB9OZWZr/B8D4899hj+4s//EuvXP4FFixfiqivfhanJSaHrf+yjN+KSyy6VaRN/SymXdUWdbkSiNQA2/xQqKQ3KOTFvGCMRJGq6UDLlufUNr9Ld112NZT+sJov1NDLZmCqSeqJioBj5E1MHnpXNMXH1ltjENw4m+NedZQzRYNnihtmEFWtwUsYweQjtQA2mSWml4V1sygZfOAOvF4y/8jd2nSouxlxsVjAnmqiHlHlu4C0LCWOKIgN2bMOnntQJoB8dhLP9OcT7dyMYOgTsfQk48BLcylFu0eGzlpYy/iIzIDZNJOe+B5kPfgbR0tXwY4ZV1cHomZ78vq476016kegZCL7qTSeacxEo1Z2wwezpf/07GN/+a+iBj7i7D+mHPwPjvR8BYhtRTMHzmZt4HAffqpF0bEdXv+dMuo/TTI3xiUYFHfkQi3vz0CamcWTLICZKEUpkRHAqa+UApx1BYCIsh3A1A67LJlSAkGsEx9OmJpprU49hxIGAai8OgUyWYmxJJNB9XjMGrNRAYMXws7Q+j4EgFKNKMrWTsIa4WiQJHp0dHejpn49IL2C4EqPID2K7KlGBzTYiV/FxCJGaZAQlyPlVdPghznESvMMcx8TgFjx69y144ckN4paezzvQmX3uhUh0Fz69KEjPJhgn+Z7rSKrL3xE4U55CL4Q4UkaM1Kw74rVhIDRT0UxTS23GGlhTspSYy+6zB8fscALOVJeGahLEsGAKJZ9glkwbP/COxSrSSC3mcBy6NDwtW0WjSTxamgpY5w8fNHdj05PvLfTyOIWr68jqlnw/bESSqj+NEPk5fbj8l6/DOe++BIO1SfxoyzPYN3ZIPB9izxfte8YiKV2X1Aw2CSSMjfp8AnGNDvNsBigmkayl0hiwJPqM0oQcGVHFKtozOVzzritxwYUXYPveXagNTeN/3fgZwHDUlJ1093rYm9TZS6YAACAASURBVDQdmo9mBZoVOGkFCMRp4PZ2eLzn7GWi56bZ2+k+dg6NiTb+nue2veZLaeBGQP7KR3My/pqlaz6hWYFmBV5PBfzyOHRG7CSKds5NXaXiyeSEeuy7fvAQ/upvPo8tW7dJ1A03T0GgKNqWY8MSkzPG5yTwKjUY1PU5GjryLt5z9VW48YO/hBUL5sDldKRahh9UUfaqKHHSniSohL4yxa5v3jOui1q1huHhYWRdFzOWrkH/wsXHwLheB+KgwzCHsgSa9Xzxk9HUWZMTDdtkSq1pOHzkML70pS/h61/7JiYmJvHud1+BP/qjP4TrOLjt1luEKvnBD34AK85aLc2GwPdlg0hQ3tAzE3hwA8uNK6f5nIwHvic/Nk3t6tPwBoiXPeKPmcDVqeqk1NN4TaZDanPK78DghIt0Ug6ddUeijqgHP6g7uH8U+NqWo3hhOkTNaUGCLCwBvQRwtToYV/nDGnOTE4LxelOA1FDhsZ66y+hJW+fiYK+OScDvJgaMOIGvRwjJr2WsEd2YCR79ScR7nweeeRTY9CRwcBdQGxP6+rHTYF6T1IlSBhtJtg9a6yxgwVKkV98AfdlaxARuzEwX6n19kvZ6Lv63w2vq/gEiByDY4rVQB+OwTGB4EPjmnyHzwM0C2GtL1iC96b8DF14J+IGKy1N85TPyUApkAss6GJfJ5vG3ImejwCszKKND87BsVjfgV/Dc8y9g+OgkknwHvEK7sCkQm0jSDJA40lTKsMHF+KsYyJG6jRheUEHJK8L3q+JzYRZsGDk2oSwYsQXLyiMyTNSSCEESCcg3bRdpnEqUlnhIiGEiJ96ML2SNPLTnO9He3o/AzYPtoLJM9k0YmoU05ETch+kkMBwfuj+JvsjHqmwBa1CF8eKDuPv2b2PTpidh2BZyORcJEyjKHmJS0x0bEaPPbEOi03SuJTRmI32fIJ2a6voaSE01L202E1zNgSuUcF8i1kgM55SXTQnao9VI47c1SAdUbho1DXdTHS74ekMaqFV61nsVxHxvaSg2DB0Vw4KxZ40GI/+d6xkbow1GQMjakYUgch26hwAOAbntwrVsSbTQsjZKUQ2Ro+Pi974bV33kVzCi1XDvU49gz9A+kQfopNYHKv87YAPFIdtIgXFpOckykojJnGpw0m3dgKXz+wWcGDCrIZbOno/Lzr8QZqrh6NgYunt7MKPQi9+45Ab5zoTvQ2VMfVER2nrz0axAswInrcDbZTLuWiZ+/V0X4j+8+2K05TKn/W2eqja+ORk/7dI2X9CsQLMCb7QCQWXsGBhXKeDUNXJzxs2ojn0Hh/GVf/k6vn3LrRg/Oi6buZAmTIYBx3EVrVE01DFCL4Ctp8iLxi/BpRddiN/86Adx3rIlaOX0vVbCxNERTNfKQseMEw0+HYuTSEBwIZ+HY9kSczY2MiqU8O4FKzBr+QoUurqgc1oltHRGmtkQS/fGzutVNOOKNq5AeWMqvWnTJnzuc5/Dgw88jFrNx40f/TV89g9+H8uXL8fuXTtx1513oLOzA1dffQ16e/te9lpOpY4ePYptW7di//79KBaLmDt3LlavXo3+gX6piYB2mRqfQI9vuLaf8KVxGiR6TtpE0XBN6MeEDErrSUdj6iDZL5Hst/p0bkrPYFNJw9dfmsCPhssY0XPwjVbooQMnJMXTQ2wFCJ1IuRQnJnROSes09cZk/DSg+MkvNUYvSSCT+qyJqSEiWDQt6AaZDEA6cQTW5sdhPfx9aJt+hLQ0znhnhKSqE8QZCaJCFlr3DBhtc5G2zENMF/DlK2H09EPLONAKWSSmg9gHjFoocUvQc6hqNNn66TOeeaP35bHX18E4GQ3C0qhbDFAvrBPMbN6A5F/+FPqWdeL2HV9yA/Cx/w591iIkEaUlhlw2Z+qhNOLHWR0K9zQSCFLYSYhcMIn+pIw1nR3oMgvYvOMQnh8+jHKbCY1eEElWAG8Q0MDQAhwXmsTNetCDMgphDW3VIowj+1DZux3l4QMIp6eh+zH0tlnQe1fANrMw2jthL16I2kAPJvUECSfInJKHpjBKFOJjLneINA5VTreZIkojuWfaW1rQ0t+PsKUVo16MCi8rwxaWipHU4Jo+3GQKbnEYi40EqzMu0p1b8OJd38Cmzc+iGtZg512V+130kAcBK1MQUlTMGBHlQNDgyIBfQ2qkMjEPOAGWWDBddO062feMIE8t8Z0IbEYdGiBmpyxB123ENF/LuTDbczAKBNcxUrqT07WcTdFqDWYtkFaJb5O55Al7h5Nsk47mTMYAc8RZ95o0FanRbjB2+N/SfCSgjzX4nJYzPo2z63rMJSVKDpuQ/Lp1IFfIizO7b6Z4z0c/gCs/8svYMXEI9z37CI4cPISg5qFULEITdoMjkWzSxIOhmgGkLNTTJ7gOsglqkQ7PyXjCumm4/Py1uOS8CzExPIrHH30M+3bvxqy+fvzCO6/Dp6+9UeqjGpo8lFr3m2D8TN39zeP+LFTgp10zTuC9clY/rjprMa5atQSzOttOq+yTlSru2LgZX3vkaewfnXjN1zY1469ZouYTmhVoVuDNrkBYHZXJ0LE85ziRAUgYU72nw3Tz2PDk0/jCF/8OTzz5NLwogk9KuWze6M7NKDC1qUrDGI6uiWY8Y+hYNG82Ljx7JRYO9GHZjB4snzuANPEx5ZXgJSnoo1FNuPMEOjo60NXRIaB+6NBhjI2OCTDtWbgSA0uXI1vXjEsOr9DSFU2dIEWB1JMbuLFeDY14o3bUpj/40IP4sz/7Mzz7zHOif//9P/iv+K1PfgL9fX2wLRPbt23B1q1bsHDhIixbthyZbFYBcgBHhoZwy3e+g+9+97vYsWOXmBvNmjWASy+9FDfddBMuWLtWjqF82hQlXTadjQzwOkWd50N9uIpgIxinPl1lD9OgjkBKJvlkA3AKLI0HH4kRomI6GIos3H6wgtv3j2Obp6NkdEEPc3B8Tps8RJaP0OZ0sA7GZTqu2A10eaJm/NW95uu045MEfTY+i2R+c74VMNSZut0acGg7sOMF2EcOQDs6inBwN9L925BWJ4TuK99IQmaxg7RzGWqz1sC9YC0yF1yCoHMmKPvl84jLkoQmbdTA+kAtQEKNMOmtEQ3hanIdgMD8Z/UhXlSKkH/s+mEDjP/HPO1Hvgft5r9AOLoPiZEB3vMJmB/9LCy7RXKqI5Pa3zM3GReduICx+mS8rvdlk8VIU+S8EmagiBX9BXTrFvZuHcXu4RCjloliLoTtGnBp3ifxdTE024CR0WHqPhJ/HP7R/UiGBxEPHkS0dzf00hRaCgW05luQejGmfBMVrQ1aAISaCX3+PNhnr4Exdy7SbIsiXVQjpfmm3Jppf2LeqMmkXFgt9EGLfBhaiK4Z3WifPRdFODhaSVBNgICU+KiCrEzEi5jDn6AI/ch+bHrwB3jusQdhugacfEbWNd9PoAUx3CRB1jIREMCaNGYjkDahJ9K6kiZApDEfnLIORU8nA4L2CGlIaoyazke2g8i2JJLNbu9Da98sOC3dMHMFaO0ZxO00baRjeRnB6Ciqhw4iODSEeHxCqPmwKa2JxNOBf4rvm0GwTQ+JFBGn1DRjy2TERJOPfD4vHh6hF6LFzouJnRdH8CK69fNE1brGST7N1XiNthYKaGtvwWSliOyMLvzq7/wGzn/flXj4pafw0I9+hKGRYfhJKPFlfD2n7xobAJTgEIzXGTaUuHB6b7Phy6aBiOUTnH/2OThvzTkYOnIE6zdswMTkBFxmkIcxrr/wSnzp4/+X+FSwUawe6ppsgvGf1cWx+bnejAqc6sT4zXivUz0GG3HtuQyuWb0UN152Hhb398CUJIjTe4xMl/DF+x7Dtx9/9pSzxptu6qdX4+azmxVoVuBNqEBQHpYJGic1pH2qzVmCCicspg0nk8eRkVH86+134F9vvx179g+iUqsJO5jTOU60OIEy6Y4rO8wQVhKjLesiY5nobMtiycw+XHLWElx+3hq0tjqoRAFq3IARQDsmsoUcOjs7kcvmZHqyd+dOjAwNy+awb8lq9C5YBCOXg2Y64s6sEYCRtCpA5dXd1BvT8IaJG//kJPs7t3wHX/ziFwVMZzNZfPazf4CPf/w30dvTI07qSRxhdHREXJm7u3uEdi5Ow6aJF194AX/+53+OBx54UIAls9E9rwbD0HHDDTfgU5/6FJYsWQKLJk00lmoYI9Vd1I8ZJWk0l1LO5joiyV9WLtkEUKTsKkAvGeHUwopeOEBqJqhAQzkx8UTJxC27hvDIWBljRje0sADHZ1UCRKaHwA6V7jMlCGAEmqKENgzcTgmMy/MV1fMYCD/WWEgg5uhWCqc0CeO5pxHceSvSzeuQCSYFdHiahpBce6HiG0D/AqRnXwlt7fVI558F2HlYpiM66IjAhLFInK4HJOcyqoq81giGk5FJJf8WSRVGVAI4JQT1vT+bDzUo1BXYrWfIU4tPNkJarSG4/e+hfe8L0NjU6p4B7Zc+jfjaT6hmhkb7b7JXFNg6Ew+RtJNmLKb+qrEkAK2uL57vlXF5u4PsQCue2rcbz+4cQSVogWYUYFsG7KyOyIjgxxUkeiiM6/ZqCbn9exC++Bwm9+5Dqcwpdg5G7wxoixfAWLkI6ew+BCaB6yTs8gjsvcMIn9sJf/8Ish3daDl7NbRli1Fra0MlJYvCRJQw3UCDbjgSs5UEEeDFsMXuoQzPG0Mmo6Orbybs9n5UjTwmo1gkF05URoc/hVVGhGVhEZUtT2Hrhgewf9cOFCcr0HTOjFMEzPS2HGUqGFRhEHzGMbK2gVw2g8Rw4EVGfdLswdBIHadeO0ESkTbPgAU240zmIoj5YmoXYMwcgLFwIewFS2AOzEOQ70TVcsUgLg8fWhTA9MpwS1OwRkcR7N2P4p69CMZHYcQVmYyTas9rgRR9TuLrPUKV/21ZssYRIHN9cl1X/tsn24lmmUzRABDQCK7uvk7mEiUpBTcD07YQhj5yuSyyrXkcqUxg4YWrcdN/+Y+I2m3c/8hDeHHndnFOr4UeopCmejFMy4HPyEth2atkCtbL1kxmQIhZHSn7i5csxrwF83FkZARbWfNaBYmlizyIXd0rl1yA7/2nv4SdsuFYv9LrDaJXNmPPxH3QPGazAm/XCvw05IwzSnGgoxVr5g5gUX83zpo9A6vmzBA6uuyJXsdj78hRfOn+dfi3jVuEzXmqj2bO+KlWqvm8ZgWaFXjTKlCbOgTTiCRXNuF0Kk7EObzqhTI5iVIdFS/Ai1u24Ktf+zoefnQdjk5OwXJcZTjkBXCcjFAfOcngJCislGClsZglzejtwCXnnIWLVyzC0pk9cBwNqWMKzdJwsnBbssi3FITuKBOMJMXeXbtxYHAQWTeDmSvPRd+iJTDzeWikZnKym3JDTadkbnpf3U39RGq6THI0XSjmX/6HL+Of//krGDoyjN7eXvzFX/45fukXbxC6PDeuBOO26yCOOPlXbsPcsJJ+Pjg4iLvuuksc3/v7B9Da2irH3LDhcYlk+/jHP473XH89MhmaFanHsaZAY/qjkK24pifckLNeWiw1IHAGXYEJyGmCzs5H7EjmuG5FSMwUlTiWSeC2xMLN24/gnoNFDBvdSKNW2J4GSwsR2R58k3M5YiSCeWWIJs0AeV9Ox+VEfvL11KDZn0Cxlxik+i9IndFFg3sRP/EA4mfuhz78ElJvqp7zTvd0GrmFMJI80hkrgXe+D8aV1yMaWIDYzMAg75xmWsIZbtgqE9fRtIzfF8fk1CSzHnRIJpggRM9CQw4JfKQ/yzR1gkemBFDfLI7YsUycXaYajB9FcOvnod33TyJrMBYth3bjHyA8//0qSo4gPMhAsqTO1KMOxuVCFzNCmg4yTzyBGSW4IGPgHTkD28dHsGH/IIYjC3q2DymvZ5gCvpO0CpvNHDNGOD2G4s4XEW57FubBHUDkIyn0IN85Hz0r3gEsWY7xjhymnQiaGcKKIjiej9a0BvfwARzd8CQmdu+F1tGKzOql0Bcvh1eYCc10YVg5RImFmBPngGPyFEZowPQjaHYVqTYNPa7AMV3kuucibe3FOBMTzAQtZoS5mo+1ZoKZw/vx9Pe/jvWP3SlrZdbqxMTEOLzAh+5mEVkGAsb46QFcHbCCBG4cIWPaiHTGsdnwaVoWB7C1AIauoiKDMAZjvJmtnuo2NMMBci0wZ81F56qz0LJyNYKumShqBXhaC2K7BbGlI9Jr0MMaXL+C1loZrVOT0A8cRHnXHniHBpFMHEK5TGPKGgxJziCFPxDTTDZfHduVhiL/9zHjNjZ8uCYbJjw/FOmSsDPEnZy9vFh8QpgH7qSAn8Zwcg4KrXnJBB/ziyjM7Ma7fvm9WHv1ZXjp4D48/sJGjJSmMF2akrg76tuTKEFE5gsp8YyCZLJCkiLD3w9JipzhYNHMeejt78PQ+Ch2HdiPUhogtk34qfIFoE7/moXn47bf/v+QZcOR66UQgFIx/HvV9e1M3RfN4zYr8DapwA82bRcDt+2HR/5dz5ga8IV93bjyrMWgS/qivm4B368Te8u5Myt984EjeHjLLjyybTcIyGkQfDqPZQO9oIHbtWuW/djLmgZup1PJ5nObFWhW4JQrUJvaBaQeEtESqzgbTicyDiezkWy4SBGcnJjGV77ydXzz2/+GoclJ6LkWlGPlMh77ATIap9akVkcS3aMnnuhFlw8M4J3vOBcrlsxGf3cbWgutaGvthJ11kOgJDNsVyiTdck3SOysejhw+jINHR2B1tKBvxVloGZgBs1CQST3NjgzSUQ0Huu3IZlFQgIzmuANrAEuVM85JGN15G9nXXOgnxsfx93//RXz1q/8iru2LFs3H5/7kf+C666+DTto1Y5CoRyfolGPQ3E7pGhs5vAqQEn1wc09aeIqXtm7DbbfdhiVLl+Haa69FW0d7PWf8eI7vj/+mUXrxYw+hFJ+o5G50dPk5FcU8RSggNNEClLU2PD6p4csvHsaGoovA6kTiBdB0H7GbIuJmNDKhBy6hj+hUI40TMmYTq3cy9azoTRNtUqbuMLrFTMtJx2VDG2t5JBH13SbMHLWeJaSHXwKefAjJ+odhD25C4k2r2DShvlNjq/KQ+R5x92zE7/ot4JoPw5zVLjT8OJB/EdCtw5ZrgbFXNGJnEyI2EhhkBtRdn+nIHusx9MSRa4XcgIi6dLIkNDoPBDCklA70JAO2QUKzKlNNI2YME13oHUT8fFoZRhpCZ9xa6orJF/OpJU1AdgKkCDMeK1EZ03W9sUzYOFHk9UQn6UBFurGpwYfkM/ModVdqJVHwISLhxBU9v6bHcj2lZg71D6veS6fDNpCWhkSXqxX6xMxMYqHqufMmY/Wo8zVZLxfavheA7/xPaI/fAZN0/ituQvjrn4XZ1S0TxYjKDX4br+I233BDbzSMTlw45BqXYbeGmBnedLmmqRbXhFQZAJJyLP0lxvpRUJHGyEQ+3GoJA/kMlnT0oDQ0gae378YEDdqyrYhNBzqnx7yWwwpymEZ3MgK3chDV4THUDvmIyw6Mti6Yi/pQnplDWc/A1DpgeTkBq5EdItaL0LUQdkiqcivCzjzMynYYj30D4boHkBR64Vz5USSLrkBk2EBYRuTURFdsBi2IIjpve4DBeyELzQ+QjTyYQYBcWwHtC7tQ1D3ElSqW+mWcZ3qID27GEz+6D9s3b0f5aIiMZSHWyy9LWiC9mz9cSxlRlnVtmE4GFS+U+821DCRBDQg90XD7jDaLFBh1pXEVwGc6QtdsaPPXQF91JZxlF6Ha2YXQDKDHvspBzyTiYYjAFV23Rfo7+3ZRGZnpwyjs3gZty2ZU9m6FV94D0wqg+xp0L0Vs0UhNmczxQVf1MOK1mUiWOH3haIWmGxpqRooqvfS4zpq2rL22ZolbPdIIYVJWciFqvAs5WNkM4pBGdQlm9/Xj8l+5Dsa583Dv4c3YOT4I2/eB0aPQq57cb55jILbJeDJgVWO0+BpyuimN2rkrlqKlpxv7Dwxi7/79mChNQ6MEiJP6VN2vfO+rl1yAuz/1V+Kb0FjXUrI0RDd++vTWU/4F2nxiswJv8wo8tWtQXMY37Nx/Rj+JY5qY3dWOcxfMwrnzZ2HFzD7M7e5AzhWDkDf0oNTwhcHD+IcH1uNHW3a9ocz0ixbPFcf2CxfNaYLxN/StNF/crECzAqdcgerkLthmgjCI4XuhUBVV1FYIh+7pWoLSdBGlqRI2PPkMvnfH3di+9yAOTRbhJToyuTyiakBbYDHbofDRsXVkOIFJIyzo7sLVl63FOasXY85ALwqZLCybkTs2dJv0VhOmxikIgLIH7+gUhg8fwXiliFxfJ1rmLUC2rxd2oUU2tAQjBqnqMjni+3E3+pPBOAGscgpOVR54GqM4PYWbb/4mvvCFL2Hfvv246KLz8Ud//Flc9s5LhZ5J2j2p+twc8jUET9z0cXpDtgCPF5JmSeDG8+cURzdQmpzCusfWyURp9Zo16OjqrGu+6/TuE6fijW/oREdzmUI3fhpPIDolPuS0nN9HHYxrjPYKUUQeL4Q5fGNvET8cijHquYi9EIYZIiFFnQgvtqEHNv2VBc8LGBeqqjKSQsjPaiImSCD4pM6U+NJl1jJtiWljnAKj48CzTwHrbof50jro06PiLxALkOZzctLIEQ8CNkeoe7cS5M86F+6H/x+Uz7oKHvPEOeHXXCAJkFgBxK0r0sVpWouZR+6qpoCEIfNcqCG1wIuE+lK13Q6QxAb02EJqJTSKJyaXOgltnnT3emNJKLlyCRBM8Il1l26NRlZKh89hmnI6o+EZkQibUnwRCxZDD+mmTVtCU70PjQ4z9cz2sJ4tX6fxN3wCFOnAlUldSu2+ZUiDwdQDGFFR4tp8Las+f20cuP1bwJ23iZt0+r73A9d9BLrdLhR0UffXtbSgPaLlAjs3At/8U2gb74em55C857egfey/QMsXZOpLPwKlN38VMCKX24/H/x27POv/JteFgPFUwDhryuOz8WJJygK/ehVt6MY+2rUEcztbkAsS7NuyHyPVCJ7bKlNhToAZ+0WdcyH1UKiOIh7bienRXSiFITpmLENf32IkZgY1F/DyGjzdRhCTCZNDHFFvPA0tKUO32SBzYHqtsN088skh5PY9hNoTP8TYaBHpOdfAWvuLQLZVfAZCh/RoA1aQRZxa0tCij0UUUGZDs7eqZIgXClkMLOxGrs1B5dBhLEoqWGHUsOfpB3Dv3d/FyMg4bKMFRqohDIqybjYado1oMDZlKP1xHTaMDARhIlMaXl6kptNpnvVjiyVKdGghtek+dEtH0tYNa95K5FashbnsYvjdizDpZIUFYlKSQK8OO1ZSnZBSBK63yvCRXuvZ6hjajuyDuXM7yjufR2l4M+KoCDPQYQYpYj0SjX5aYUOMqRgOIln3eK8ph3XKbsBLk4090XXzvFUDTK5xQb1sIpFZxUYsVREOnHxe1qxguiK30cCKhei/+jxMzcphb3EY3vQEovGjiKZLak12HWiOi9CPYAdAS6ihp60di89ahpbebry0by8OHDqIUq0ipm9BTKo8G2jq2mVU2rUE4//pr5W5Z2MVbYLxU94HNJ/481uB3cPjAsbvenbrm1KErGML6J7f04mZna1oybhwLFNM2FbNGUCOxqOvj3n+Y+fH9ZSmbPc8vw3/tnEz+Fne6ON9564QML6wr6sJxt9oMZuvb1agWYFTq0B1cg+MNIAlzuSJOA1zU000ZjA6J/IkD7xWrqFUquL5LS/he/f8EJt27UWV9EQ/gZGYAsijIEQ2RzooWbU+MoaGtcuX4ZevfzdWLp0jk3FSz+kQTLojgXss1reaTDu1so9gqoTJo0cxHdZgthdg9c1AprcHbmsr7EweFunpnHJxii8xZa8Bxrk5FWDNKSYHeswBT/DII4/gT//0T/DUUxtx7bXX4L/94e9j9dmrZELEjWQU0/RIgRnLohuzcWza1aCcCzjnpEg3US2VkDKfnTtSaHAzGVgEsxIHlCo95Inu6jKxEb6nTBmPP46DcfU+DWfqhnEdD0+RK+naEaYTB7v0HG495OO7e2o4VDGF5UBtOUxaj1PHb0EPOCumLpvgmbpQ1oHTNLWhj8Wp2+bMEGkYwMxYQocPwyngyCDs559Gsu77SHY+DS2oCryzRc+cg5cpIGlph9k9G2m1hGhoG0yvJD2ESE+gzV6C9Nf/GFh7g/JvSxgzlSg3ayuCyQlzaisfAoLrLH2li6KjJ8iJIws+B3icXhP4sV5pADMlzd1CpJNKzA/G7OMIljeMOCgiaulDaBZk6s9eBoFD6hMgKSd+Rj0hZsSVqZomfii659ihkz0zlYVboTzvGJEVcQJrITF0xKYPI54WPX+s5477AvCaoN69LsiVdDfNQUB370OboW18DMm2F2CXJ+F2zkA8YwaihfMRhz6iu74Oe+tTcs3F518F/cb/gXDRuQIWCX6lQ0J3a3YeMjbw/INIvvonwEtPQ2vpg/Er/xnaL38SIZtUvJ94eckE+zUmg41r8USTuLo8gZNFiS4jGCeIJAukfl/EosmluZ60vISSbUY+rKiGnryLgqVhYvAISmM1+E4LanYLqjHjt4BsGiATVtESTiI5tA2Hd26W5kburDUw++YDdiuSVEPZmxbQqWddNZnld8AIPemb+PATH6mWgRW1o+Dn0B4X4QZbUH3+AQw9vQmVmUthXvl+2D1zkISMAiO7QoflW8IciLVAqNJIHYlpTGtlpKUyWgwdS+Z344Jls9FanIY9uh/evhew4YHb8ezzT4lRm2Yxhg0wokjWB5FPnKBNJCjnusPmXBiE4nfBy9/jRNzUYFGuE0dImX7Aiz/k8xMk+RzCgXmwl12AttVrYc5egWm9A+WEzcFQstEp4YiZXCC3hS2yEzI5eO1pRgg3LKK9OIbs0CD8Hc+huPtpeJNHlJldkCIioOd3G+rwNdXg5Hon5mxisCYEAjA+j5NnSg4YTaaRHZTS9Z6MGa6rxUVKugAAIABJREFUqciT2JDkUsepdTZfkHp4pZrkizudBXReuBQzrjwXB8IJHC2NozpxFHG5Ip4jfDOLunPNhl4N0W66WLlsOfpmz8DeoYPYtmsXJicnYTiW5K7X2AhtrKdslOoGrl16YROMn9qv/OazmhV4WQVqQYi/vfdR/OMP17+hyliGgfMWzMLHr1iLS5fOh2ufOWNVJjoMTRZx58bNuGXD89g/9tou6af64X7n6ovx6esuR+Yk59+kqZ9qFZvPa1agWYHTqoA3dQB+eRKkEHHv5VUroilk5jgjb2rMBvc8mZzn8gVMVXx8+4678MD6p7BveART0zXknQISPxGzH8uxoBkxLCOBpSVYu3w5Pv6RD2DVinkouAayzN82TKGOR2kgbsGpaDdjGNVQgfGJCUyHHrSWDNwZs9Ayox9Oa5ts2EhRl/gagnFm5jLHmojzJ9DUxYtacG9aB0ikBGsYOnII373tVtxzzz04++yz8Ynf+gQWLFwgU2+aKfG4NHniZjqO6ULMzFuVUU5jI4J2/vd0qYwtW7Zi4xNPojg1jSWLl2DVqlWYO28e3GxO5eg2NNYnm4zXY81eCcYb2eiqg1zPDhLPe4IsUq05jY1QgY19yOI7gyV8a+cUDgR5wMoC8AG9JrnkmtB4XQG8ZJLH1F1r3NCrOLKU7uScaNOh3DDhWjlkpybg73gC1SfvQ7pxPcyx/dDTmgznOTRPONGdcxbwjiuB1ech1z8At6UT3p7tqH3rb4HnHpfJPb8tLTOA6JN/CPNdH4YFG4EWI+RRiOJMyhNkhIyI+cKmCXvqINL19yDc+gLS1g64a6+FvmQtfJO0Yn6PBD+xgFLRnYY1BFEILZeHMbgd6d1fRzy4A/olVwOXvR9JvosBT9CTQJyfE91ByGvOSISVEUem0PmZ326GATJE31YWNfFMIG2YQERDTAdu2yD6AqIqJG+O8VN1N3fxJKhfI2RTCBrmdRKXgce+j+S7fw99/0vQOZHlRyY9WsgaroDBhEZh4OQzgjdnJZwP/Tfg0utR1ckAIEgSAQC0yIBGlve67yH+6v+CNrQX6YLVMD78X6Fd+l7lMcAmgLjWs9ny6mOIhv7/ZAuHGLSJK7W4JQoQpwSBfx3Tb4uTzShG3tCQjQLEUxNodU30dbejXJ7G3pd2Q48ziDLt8K08Ut2CmwbI1ybREhRhTR7A+N5NGKvWkF+0FPkV56JoFxDCgEmwX5pGJgxhZkjPBxKauY1X4JCt0G7BK+iouS58ow32RAYtQYxMZgTOvicx9dhjGDMzMK+4HtbcVQioFycIJqU7SBFaEUIESvqg55V8gCZnlSoKtSqWdtm4ftU8LM8a2LL+h3j83tuw7fknEScxSHb3kgRuJgeLsgp6OFBfTimBMGh0pcmuyxfYqMv8H/bOA87K8kz7/7efNpVhkN6kg4CAIKBiQ6OxxN7L7majblxjYhJN32Q3zRSzWdNssYvGqLGX2CKgKEV678MAM0w79e3f737eGeNmU0j2y242mZOgCGfOnPO8ZZ7rvpoEEIqvsVQgNGKMTDpRXeTL6EGALb7pdBa3cQDuiPFo46ZhjRyjWHIvkvcnjHSELsMZYaYtR/2ZOp+kDy0WkCp2ArF4lKkOilS3tWCsX0aw7k3Ke7fjdlbQ3RgvrCgbiRnbcqdQA8tYzlkB4TKXNUNCNY3S1AzMkoBPcVtIuKVSRcj1IDMqHdOQIUHSOC/KIVsGkZajLE4iV/fjAHt4I+NOnUs4qJptXXvIFzoo57vQyr4Sv8gwImWmVMf6uJGjmDxlMrtbmln41mLylUTOLpKCoPu60i2xUckQRWocNU4eN4unr/uWGo69Z0rS5GpJ7i29j94V6F2B370C9/3qHb779Ku0dhX/pGUS9vuio6bx98fOpLGm6k96jYP9oi37WnnwjWU8tXQ1ezvz72+PPdiX+J3Pa6jOcv2p87jkqOm/9Tm9YPy/vcS9L9C7Ar0r8NtWoNy2i6DYgSHe3TDAEtGkqeNXynR2dSgmWVUjqSqqKkp+yPpdTTz8zHO88MZCdu9pVxJjW3NU1ZnU9ZiOQU11ilJnG2MHDeZT113NMbOnkNIDNMUUq0Qx5bVVRFIo+z8dveTR1bSPfXv3UiFSMvXM4CHUDByIXV2TdIsrX7BIFE3Fbipg/3vAuPhlE9mwikxW4EeC6qRzV9LSV69eTV1dDWPHS31ZqluiaVMolHE9XwW6ya8eNryH7ZL/3rBhAw889CDPPvccO7duJ/IDGhsbOeaYY7n6mmuYcvjUbsl/IgP+T+z4ewCp2zP+Xh/5b8jURe3dveFU3keF4pKvEZmpr9ns0lI8sSfPg5vaWFvJUBHQI+yZpCxLOJz4vb20AuOhbKINAeNhNxjX1KZZMKZIqX3Lhd274PHHQXrBu3Yp5YQZR4qFk1cl1wCHH4t15iUwaRaBVadq7ZTuvXMf2t3fIfX8g0RemzrUulWPf+X1GCddiRanlc81UnVLAmZjxM0emQaeMrxWYOmL8MD3MNevIDZTaCddhH7utcSNw5UvPZRzVEntw+4hia1S64Xpjp5/APPh78L+nQSHz0O/5Ea0cUdgRslzVaqqBP+ZDvjy/csqEE2k/BIKpZT8fohditX39mVd5DMYJpFfIfI6lU9WM7LERjWaqqWqvHd+CCiR46VyBmTA5bqErzxM+PNb0Js2I+HPwia76XpZcLRyB5ZWQQuEwRbG3sY3fBgxHS6/AaYdBRVJwhcNsAxgEqZSi4vET99G9OD30Ap59CNPQbv0BsKRk4n9BKQoPlxSulVmwu9+vL9y7/3PSv68+3zs9o8b0oMtYFwwuCGDDWnO0si4FZzODhoMnSED++HFPuu3b6VlfztamCFwqojTVcpfbhVa6et10D8u0rV1NVu3bsAeN56qSTPoNKpxNcmDEBhVoiaOqC8EGIU8Ha2ttO49gNdeBM/FyBnUDG8kNW4InbX1VDrSGEWTdCpP/32rCV59np2d7TBvPvb4WVTIEuo6jtyvvJCK4+HpPkaQRvNMAtdXVgSpZ8x1tjEi6mDewAwj7QrPPPkgS15/mUpHnppcloLrETsGdjZLIS8ybvFgJwM/WbeefAlhcASgpiwb6a/1fJ9ipUyggLejWgLsfJEUUSIVr+mLN2w82pTZMPowKrU1eOriFBbeQgvFXuIlFh0tS+w7SpoeWBU0dS4nGQYRPo4WUd3VQdW6dzFXLsbbtRm/5GPrNm7oqWA2Icil61yupTAOuiX0cs54aminwK5gdEtUQKKOiJIwN0nQj5OhgwLi8pnluVF3MruTVrYGT/nnK9j1OYbNncLg46aysmMHbX4XfrGIHenYgY7bVoCiR78+jRw+YwZWLsW7a1axo2mXWls7lVJBmp4AczNRKkl6var4i2JOEjB+/bd7wXjvNqd3Bf6EFXht7WYV4rZs2+4/+quFyLnsmBlcc9Jc6nNCBPx5HnvaOnl62VoWLF7OpuaWP8s3OXz4IBXedsz4Q3vB+J9lhXtftHcFelfgt65ApW0PmlfEkq7rShGv2JUk5RLQ2dWlWGTblH5cnWLJpeiHiqF8eckSHnjsCdZt3EWlGKgE4lQqowKvBFNocUCpq51jpk/jxus/yvRp47CjSgKAZPOHbOo8PFcYTg1HfNdln45dzTQ3NVGKQ6oG9KVqyHDqhwxWnnFhbZUVWIWy2aqjVhjs3+cZVxhXbY4FwMnXQeAJKxRjSMetCgH6dWSa74c0N+/l5ZdfY9u2nYweNYqpU6cwYMAAqqqrFcgSKeje5mbuuOMOlTDf3LyHjONg6QalcoWBAwdx4403cvZ555LLZtTnVYxpj7Sy50gktOjvD3D7jZ7ynq5zeYlAkt4xabdTLCnBz7a189pej+bQwRcNuGK/XYxAw/B7wLiuGC/ZsCvPuNBgkZswXtLp63cQP34n6Sfvgo4m4ZMTVbgkr6dNmDgL7bjLsafMx6iuxQ89BF1LfZrIuxW19fN70B7+D+L81oT9Dmw44wr088TPPEBVSoknXI6BbKQlJT6USj3xcGcszNcfI7jnG4S71iDC3nj2afgXfBp96GFK1a/C3qIymhmrlOw4TKsaNDMsw3N3KOBLezP68KlwyY1E049RWQORAtAWhiYMuYBfB18TmbAPgaM6rvWoHXPnauLVKwiam7BqamHYCLyhIzEaR6DrWbXuSsUrHmA5j4WN7PFddx8vlQ4t0uWtbxHeewvWksXK5y7pzxw2Bf3Cq9GGzSDctQOeexTjrSfQvBZRzYsSHeeo89DO/zTlwUOT+j4B+MqjLYoMnbhtNzzyHXj2p8ona558GVz8CcLa/iq8TcKrVPiayIr/ABj/vdTC+8Ko9VjD7BY0yGsGhq68+qYw3fkih/gBYxrqqMqkWLl5G+ubd6OZGUyziop0WlsGVuRR43VwiNdGtHsT+zZsoGRnSc+YhTZiAnk5V8SXjoTsdZHTobJtH4V12zDLIWZtHen+/UilHCptLXR17iWsB334EOLqYcRxHyzdY/D+jWivPsn2vTuJjjoBe8pcXLNGzDekBIz7MWWnjGdFaK6DXtTVfUjSyW3Lora9haFd2xmvt2Id2MIri16grbWZVGRheVJzGKPndCpxRKGYJPyrMVkUqURy+XeinpHzwCSbyeB7ZYqlkrj/VaWXVPlFAlTdMllL1Blp8jWDiMbNIjPzOLShIylaMjyTtgUDTa4zGcoYfmKn8auI3YwK0QusPDp5bMkXCCN1/cv5ly12UrvmHazFr+Bt30AYaWRyNVQin/aC3O9LaFSU1Fvk6UosQ2KBEfc5ukVoSMihWDgCdBXuIde02BVkUiimHzkFJVtD/jzCMW3S2Sy+hNP5Po4C7Bq1hw5g+Mkz2VMbsK24X6lxZABr+zp2IaQKhzGjx+L0qWb9zi3sbNqVxFWGobq3yhqL2iDJYnhf1WIEHxh/JE9d/+3uXI3uuM5eZrx319O7Age1AiL5FmZ8waLlB/X89z9pxsghXH/qMcwZO+KP/to/9AUioZcBwVNL1/DG+q3sPtChhn5/rsf5s6cqZrx/XXUvGP9zLXLv6/auQO8K/NcV6GzejhV6pOKAcnsL7fubVFd4VXUuCWeyHWxTOmRD2jq7VNBOIdZ4ffkyHvrFk7y7egvlYqCkmmIClgAf8XG6xQJ9+9RwzZWXc/n5Z9G/IYMhwV7i8ZO3ocf4UYVQNnWhpDBraIUK+eYWWvbvpxB6GLU5aoePpO/w4VhVVWpjqIkcXZhB3VYJzn/IM96zSU5YqyQ8SaSc4o0PAg/LtpTsXN6UdNYueettHl7wKE899RwdnXn6H9KPUaNGMmHCBNUhPnnyZCzb5u0lS7j55pt54aWX1IbRUqx1TBiEVFXVcMmll/CRa65myOBB74HxJHb6fT9IejzjSobe8+f/mRkX7kd5m+NYhcT1yDJFli/fS5jSguOw2dR5uqmLJ7d0sC6vUTIzyueshyUMCT0L0tCdHC6J4ornFrW7BDM5SRq4SY5cpYj7yA8Inv4RUblJMU0KjA8cBHPORT/mChg+jkhQWVhU3lUVRC5+bAlMsmyMZYuI7/4a4bqFREak/owTLoCLPwl9RhBVfBUKJzJqZa22uhFfkMhwWXAb+iPfJS43gZGCU68gvvgT6DUDiEvSLxyjCxiJBABI3VcKXbcxvC7Cx78Pj/+EuNgOg8fCJZ/BOupkcD28OEWVBPKteoXi8ldJ9RsBU+fjNg7BdmKsXetxn7wP/9XHoWOXAj2KxtfSMPhQOOY07GPPgf5j8QIXzM5EleEmXuCe4LZk6CNZBSHx83ehLfguVus+xeNFY2ZjX3QD4fQTkwFNGirte4kf/A947nYoHgA7TfYDV8EFn6BYW40pAysV9CXrbBM7OvHWVXDP19DeepzYqYYPfgQu+GcMpxZdDo2pBP1q2CFB17//0ZNf8BtP7Cmi7v7jX4NxTSksxFYQC0DzCtSVXcbZaUbmqtUwa+nWreQdGyNbi4ajmHJND8hoFeq9duKda2lZuhA/MqmadTLBsFF0mTUYOGT1gFq9QLbcQtuWrezfvo+smWLwyHE4jQNoFb+yCVVaTHnvFpq3LcfIpkmNmUbQb4Jap/67VqP/8lGa9u0imHs89uFH4aXq8GPIeBYpHwp2Bc+J0d0U6bIl0ZCUEl0+9YVWDtmzitqd71DY8Q6b928m0CAdZqErkWaHjk8xEFuP/R4Y75GrCxhX3d2m3D9TStVQKOUVmBQJtyUAN4jx3Qqm4ZFOW7ipWsoDJ6Mddjzm+BlE9X0INB/NcNVQRd6AKr1ISQaFgV6uQXNrlL0itDsx4g4ct6xsP75I2J00VrGdmjVv4LzyAu7WNZSJsXPVBOK9VrcaPalgzGYhkyUS9ZEEV8r9WAW6hZQCn6CzRU5U1ZJhij1D+tPlnhpJgJ0MfxRCVl9jaSapbFYpTUSo78jgwvXINtbScPRErFkj2OK24FXKlFs7MMvQqKWZMnQMh44bx/KtG1i+ZR1Fr6zO31iGt5H40+Uem/xeXQo9uQbofGDCkTz18e8kYLynO6MXjP+hC7/373tX4L0V+Omrb/Hdp1+joygmnIN/iKRb2OS+1bmD/6I/8MxCxeXdHXt4aOEyXlmzSVWW/bkfUqsmQ4Ur5s38nd+qV6b+5z4Kva/fuwJ/oyuwZdUyah0TK3IptOxB90pKequIB10n7WTwPJ/Ozk4VsJWpq6fdD7nj4Yd57LkXaS9IcBs4wlRLCJBl4MYujm1w9NxZ3PCRjzBz+mTMII8WlNB8CUwSX6VgKem6FRlkEhAUdBQo7j+gvNdlPcaqqyIzYBB9hg5VPeMSlpZI0gUgmSqYSoXB/T7PuLDiKg09AUuhhP8IA6Rky+I91hOJqRazfsNGvv61b/Lcsy9QKnndvmJJQ3aU/Pyqq67iwgsvpKGhgYULF/Ktb32LhYsXqhAmSzOwpXotCFVi8uw5s7nu+o8xZ85sMqnUfw1w6znfku6oX599v1FtJlNglXAsLLaEMymdfbKJlu8l1Wp5zWCnZfBKa5Gfb2plWVtEwawCw0aPSqrz2QgzypcsMt33g3E1nRDmTbFaljRwQdNqePQ29F89id51gGjcNIyzr8U84hRiJ4vvlxT7pkfSh5xOvOHiZxYWXDMx924nuvvLsPBxFW4licr+hGNxL/00+sSZ4gZOUqzFmhBJorUwiW6ShGyBfv+t6I9/nzBoJW4YjnXhJ4mOv5gokq8sKW+1SLpjX9L1i0m9nJwDURvmL36E8/OfErW1444cS3TZF2DG8UolYBg5zI2rCB/4V4J3noa6fnDxp3FOuQC2rcW9/zbMxc9ghO0KeMWBpMknzK8w0351A8YJF8Np1+AdMkINl6R1QJYu8cxKtlyigpATLiwWMR+4GZ76d2X/INNA+ax/gHOvAacKTUIKfQ3NyuJtewvu/AosX4xh9YELriU85+/BcDCFLVfQWr6BRZAxYNUS9Lu+CqtfgGwdfPBqonM/im1VIUH0nh0RRIkV4fc0myXnnZ4MD97fHy9gUoEeOR9ViKDI08EKJbBNWHEB48J2+zhxher2PON0i1HV9WzZsp11+1rIZzKEjoTb6XhhGdP0qTHL2G276Fj+K9izlfTYw/GPOBm/uh9elCUVGmTdDnIdu4jWLmffps0YQ4dQN/0wwroGyoFDRTMJHB3bjsl17iF483XaNm3BnjAdbco89EwNDdtXEb+wgANte/DnHI8xfS5+pl7ZYtKehePrFGyXwI4xgzSpso0RGfi2yJ8j+pTbyKz9FcHSpwj2r6HTKEkJGmmtFrsoVWIxUcqjEhWJvQQc9uQFyP1Efskapu0MGSdLp3ikK0XVie1YjrKORK4MWDxkMmCmbKK6QTiTT0SfehLFxhG4lkjRxdNeVDkCgj3VmqeUVAW9VIfh1RMZHqHRjhG3YZcLyeumq9S1apQPULv5DbKvvoi3eQ0dgUeUyaBVpUnV9UHrN5zi0LFo1TVQXU+crcWwq5MaRDfCzLeRaV5Hx/aNuHu2YhdbsaUJICgrL7iw4WFZAuFEMaRjiIXIl8pKC0sGunJ/zZewyx6kDdIzRlB9wiTydQZtB1owKiEUQ/qGDkdNmMaAoUN5atErbGjeAY4pPYHJoFL9kmuy25MvQ8puT77YABQzLmC82yWuciJlOJiMCP5Gf7r3fuzeFTj4FZCKM2HHF/+RFWfXfuBoBWKN7p+BB/8d//MzZa/TWazw+rotPPDGUpZv240byKT/f+Zx5OhhihX/bZVmv96u9YwA/2feU+936V2B3hX4G1mBW7/1VSaOGsbQfn2Iyp0qKVsStnOZHI5l09lVoiKduFpItroWUvUsXLGOHz3wECs2rqfk+pTKnmJjJPDMSZlEocvAgY3800ev4sIzTqGvBHpIWJtbJPRKynMrIFjkuFJzJIyUIRvIA1107tlHa2srQUonO6Av1cNGkK1rwHRSaJajktRli/UeABemXJNkdQl0E/940m0tgl5hbhR+6akMU9LdBITLMxQA0U0Cr0wh385jjz/BLd/9Edt3NKuEdFMSuvVYbTJFFnrcccfxz//8zzQ2HsJzzz7HPffcw8qVK/B9l7FjR3PEjJls2LCRzZs2k3ZS/OM/foTLr/x7Ghr6qvegMJrUTb3nF+9hxH+zzuzX/x3I5tMwlV9SwJGpBhJqUoLvB6zbsIENTU3UjR5LOGA4T2zr5Be7fJqNGtVxrQcShSVrITJcYceTsCfxg8owQ4CVkqYqyYBCk6SlwqrQRWXzJkLpfh8wGKNvPbF0+yrwLilwkqwsqyhMVAXRK5sSxmcEqkdae+IRjAVfh9YNhJqN1W8g8RWfwD/mAuXPFve57JQ1UVSIKTUWG0HSpR49/C149LvE+bzqWbb+/ktER5xM6IrX3VMebzkHIqmHUv5lEdTGUPbh6fvRn/h3jM6dhCOmEl30GZg1XzFqmqSevfkE5v1fI962hkAk6JfcgDF5PvGC72G98gBaEOINHEE08XDoNwy2rsda/hqUJB3ewsz1RTv7H/HP+DCBBHCFkvGdTsBZ7Ccsv/SNWw6ZrSvh7n+h/Kun0aTm7agLMC+/AW3IMETdr3IT1LqncZa+oJ7rbloKuXo4/wb00/9J4eBIQvhEsC82DwkilCDDlx6GO74MB7YpEBWe8zE45Sos8YgYmvK6a8pVK8df/MYOoaB6NQWT81quQ+nXzoGeRat0ELVtxmjfj1lxCNN9CAb3hYY68B3ssoYRSuyepxQwngB4qSczPOwgT3Vc4rBcNf38FCvXbWNjvkDJdpREXTezxHGBVLSPan0P3vZ3aV+9CT3bgDljLvHgKRhuFi+W7IkCA0r7cNauYt9b71DKZrBOPJp4yBBCX5Lq03i5GlFDY5faqW/fjrNsMS1r1uAdMoRwzokY/QdT27SF+I1f0LZ/N9Gc+ViHHY1vNSAGA4lBTFfEllGilI7RKyn0KKVS2aWmL+22UbN7A/aKt4jXLyPu3K4S+wPbwDXTeKLEiHSMQO57JTXoESCuBnGB/D4B5iITNw2xefgUKmU8SUuXUZRmKa+0ZCVg6uSdGK9PjZLpmxPnYQ6diZ/qp+5pkpwuveKB6eFLDaAjQWYS4mejBzaRL6y83PfaIO5Ek3Mw1DCklz2AdKVIZusKokXP4u7YQN6w0Pr1o3bEEKyhQ6n07UdY04iZ7oee6Uuop1RHbyD1c7FDJjbJFlrx9mzA27aUytbluM2bMMrtZEUMpWl0lUN8aVuT2WB3y6TkjlhOGkN3iDyXrAxF9Zj0mP5MuXA+HX1tlmxejeYHVBU1Du0zkFmTD2fFhrWsa95JS7ETJM1Yggvlfi3p9d3J/jJgko27yjKRyaQFJx92DM9e9c0kaFDd88VLLvcrqW/8G/lh3vsxe1fgv7ECxYrH9597nZ+8tFgRCgf7OGP6RFUFNqJfn4P9kveeJ9ex1JG9umYTb27cztrd+2jJF1S17P/kQwYJ/3jCkVx78tG/t/e8lxn/nzwqvd+rdwX+hlbgivPPZmBDDVdccBa6W8DLt5NLmdRU5fDKLp1dZdLZDI5UKZkO7a7OI8+8wr2PPcHm3bvVhlGqgQxDOpulykJk2inmzp3Btdd+hMPHHYojLLcmlUIBUSBBQyGaVFR1y7al2oeSR9xRJL+3VQW4uZZG3fAB1AwbQbq2D7q8tlSaSW+a1DtpZiJZP0gwrvZo3R7tOJREYKkRkl2bsIIahWIHP/nJbfz4xz+lo6OMZaVwvQpB4JPJpKlUKowaNYqbbrqJKVOm8Oyzz7JgwQLWrVtDuVRi7NixTJo0iW1bt7Jl02a6ugpcfvnlXH3NPzF02HAsy1CgXg0BehLSk13jb+kWV3/R/UtTm3zleVcAS6dSlg2/zYb1m7n9zltZvPRtph07n7kXXsFKow+P7g7YFVeJ0xg9cFWYkyppi9PEInOWNHX5FUvvtWxswwQUyvEIg6SmyhR/sEj5JV05pVLBKyqZW/WZJWBcoXgZgshO3FTAXiKXo1QG+40X0e/5F8Kt7xAIWKhtgMs/QXTi5SrELRZQJ/kCkXy9vJZIscUXqhMvuBnt59+DUpF49Ax0qUU7/PjukLhApZurFH5JpJbgMwlNswxM8fw++yDRw9+EvZuJRx8Bl34ObfqxitmW8yZ6dQGGgPHdm4j7HELq/OuJQpPKoz+E1m0Yh5+MccGNxGMnYmZsyDcRPnYf4TP3E7dtFWRMNHAsXPEJjLnnIrpn8bDrkagtkvRsbDk3gUXPED30TbQty9HMNPH8KzEuvh76HUJcEXARqXotdAd74S/gnq/g71iN1jiY+OKb0E+8XB0PVTclaxgripxY5N8vPIB257+hdeyAhgGEF30a45QPo/uxsjUE6lRL7Adi5bDCiJSARypUDAtfr8bUKphNK+CtFwjefp1g+0ZUh5yAn1QGRowjNfNE0jOOJep/KBWrFt+Xa04gkIC1GNuMMIPfJfL9AAAgAElEQVQusnGRcVVV1FQ0Vq/fQVNF2NkcmpnFkwR2vUJN1Eq2tIOuDe+Qb2ohO2Ic2sQjKOcGY4YSYRZheS0429dSWbGMqKsTZ8IEyodNxk87ZORzRDolGarYaXJBhbrW3cRvv0HTu0vxBgzDOf4Usv37Yqx9h9JrL+CJlWHuiVgTZhKYtUkVWKyRqshxK+NKYF+UVgMjAep27JLr2ou5fjne22+gbVtPVdBFbMeUDajYNr6VJhLtv1vGkqTw7ua4xCueqHAEiAsgjyR0zC0rq4AEn6m6xCBSYLzKyWClUxQyNpXGAVgTZ2CNOxK3zwhcoyrp9ZZMBakeNEIC8R/ILVYUQZGhBjxxYHQf5gJQVgMYGdxYuoUhVZOVMuntaym+9QpRVzthwwD0QUOoGjwYY+AACrW1dKYkbC0H8j3Fmy0DLjnVfINUGNEQdOB0NWPt30hx0xLa176N37oLWxLZgxBXkumlbUD2z0q0JFIRTQ1nDcNR94q0vCvHQB9QzZGXnU5m0hBeWr6Y1r17GUAVMydMVbkbry5ZTFO5E7KpxIMuHnEVrZGA8R47j7o7CjiX68c2OWnSUTz74a91d4/LaE5PBmByLHrB+N/Qjqb3o/53VuDl1ZtU57hIxA/2Mbp/XwXGTz18/MF+iXpeU1snj7y5gkcWr1Be8P/Nx+ShA9RnOG7iqN/7NnrB+P/mUer93r0r8Fe8Ahee/kHa9+7mk9d+hHHDB6D7BSyR9OrQ0dGhNt/19X1Ux2sl1NnS3MGtP32E5xe9SXu5qDqbpWNW/MxhINU+FRr6VPHB007kqquuZOzgQ1SllGxYBe/FomkXllLYQ01XE9jA9YgKFegqUW5pp6WlhYoF9cMGUTdkOOmaOhXWJmBcU4C/2yuugHgS4PZ+ZjzpMpONWyLn7KZ8uzu7JTk4kd/KJq/iSk2ZRsUvcuutP+Cuux5g164WbCtFTZ2wyxHFYlF5Pfv166ek6meddRbLly/n3nvvZcXSFbQdaFMbw6qqnAJkwo7J18yePYvrP3EDs+fMIZvNdncRJynowsoLq5SwOwlL+usYuZ4TToC7gVsuYxgxpiUsmyAhi5aWPPfc/RB3/fQH7Nu3nRNOOY2zP3oDe4dM4KFdPssPaAg9akmPsuaqsK1A0qQ1YQB9FSam2GzZeCu/d1IrppzGgezEE0WAcmBGqN5tkX0m9L6ggzjxlcqG1wq6K7eUw504lcXYuIz4zi8RL/ulWv/IyaBd9DG0M64GszoBrmq4IP/oZsYFjHcz49qjtxAXC+jTjke/7LNE42YSy2Qg8tHFK69odemzF8ZNer8TqXX8y5/Bg9/AaN5AavKxBJd9EX/sNHSxR0iY2fP3Yz38HbT2nTh9B6EdfQ7FvbuJ33iCWEJbzv4UnHYVcSoFlTLkLNjfDHd/C+2l+4iDgpK+xsddiHnRF+CQQfiRpyTOCiuITN2QHusS0WO34z1+K5T3Q7oa7fSr4eyriXNVmN0x7WIZkIf+3INo938d2nagHXoY0SWfRTvigwpYC2iXIYUmwXWqEiBGe+anaPfejN61h7j/CCJJjT/hIhVkp5QgmiSwh1i4qv/Zl/R4uXZi8dgbmF0FeO0Rgidvg12bwJHhSKja2ixfx5HPQ0TFShGOGA/HnYo+90NoDWMk7w9dvOJqIONjadLLXWFoziZsK7B5yz4KcRrNrkFPpaloUtlWoY/fhtm8kdaVS/F9jcy0WYTDxlGKsipxXNcqZItNRCuXkt+wgdzQAdjTZtOW6ocdB2TDLtw9uykUQ5zGwRxSU0dd235aF7/I3h2byUw5EvuII9H9VqJ3XqZzyVKC6sHo807FPHQSoSmgWwYDFinXVgO5iiM5EoYCujo+GbdA9e6tBMsXU1q3FOPAPsT1bqVNOsIyXaJMSGfU0CUql7HjkKwpap3kViPXs/xKKhJDlSYu0mrLkSEY+J5H5Mtxgaxloacz5LO1REMnkpl1AvroSRRTOeHDE9uGhC/KoEAFqyW1jHL9qaGPnjQh4IsdQa5ZuY4l59JUVWR6uUS2UsDevIHWtSuVV9w4dAJR4zC0mlq8bAbXkSGEvJooVKRy0lRyUxl6SAe5NE/oURdVQZ660l6CLUtpXfEalR3rMEvtGBWf2NXU0MOV17FjNTOVm4YMDEzxy8c6ph+QyUpavMWUM49l9AkzeWPdMrZv2cro2oFMmThJBWau2LyOdqmby6TU8E0l98sdpNs2IcMMlYXQHYipyZAz7TB//ByeuuIr3WYOuaYS9ZCsR/es5K/4p3jvR+tdgf8/K5AvV/jeM69zx8tvHnRQ2uA+tfzzB47m7FmTf6dUXX4mtRfLLNm8g5dWbmTzvhYkHX1/V+H/azXZn7IKsg+TbvTrTjmaqrT49H73oxeM/ykr3Ps1vSvQuwJ/cAWuuPACFr38AmeeNI/LzzudgfVZKqUOVTtVqQhDnMOQyjJdpxwavLliC/9x98Os3rqT0DIIKwEpW1iMhAHStQBR737wtBO47rqrmHToEAypOxPps2weJSxNNvHCcKPhBQGB50KpTNRRoHKgU/nTXVMnfUhfqgcOJltbj5lKoVvyS2SZAhHFKy7bLGHYzQSMC2OuNrH/GYwnavUE7KoEb/m96urWCHzhykLaOw9w660/5Lbb72Pf3jamTJ3GOeecw/bt23juuecol8s4jsP8k07kYx+7TiUm3377bTz1xDO0tXbg+a7q6U05JtlcSvnIR44cwcc+/nFOOvlkqqqq3pOnqy7iHv93DxjvOVK/AcqFHaq4AsYFgArrJmnPVbz8y8V842u38PayV8g4EYdNOJzjzruUupPP4EWvgV9urVDKx6Q0V8lxPVPHky5lLaVktQqUhbJeAk4SxklkpiLzjGVQopZMnpfUZCV7W6WzTySjwnbKTlfkp2YiFRf2SqTMmCnC9p1w51fRX30U6U+KBByecw3xudehZRpUYr8wyqJwkAAq8YYKKJLcgfiRbxM98h3ifBf6cecQX3wj8aAxaMLYyhBA0v5lMy4Z6fKlMhuwdDTbQV/0FNE9Xybe/C7a+KOJL/s8jJ+GHodYKYvw9cfg3pth51oCIwvpLHZYQCuVCObOR7vi8+iDDlMMZigSfgmIy6XR33iV+M5/I256U6VMa5OOI7rsRuLx09Rcw5BzUtL+VXVfgN3VSvTI9/GeviPpb6/ri37+9XDKFUS6hRlJRZl4gANisW48+hP42b+jux2qNo5LPwOjZyZgSyXtiadbNX6DW0R7/EfE0lte7iSacCRcdqPySwt4So6dpcISDSsglNRusXDI12smth9gLPoF4YJvEW1ZrgCLGZhoVf2Jp8wmnHIEgQwVtqzEWrWEeM8uvKGHkjnzHzDmXkDR6aOuaSmZi8Myjpanbw7qHdi3q5mmPZ3EWi06WTTbJrB9rLhAvd+OsWszbRu2YNT0JztlJqU+/XHl9NJdTP8AudbdhO+uptxRwJo+CW3EZIyiMO6dBC0b2L95JbGVpXrUYTTUNGA37WDX0hcpWjrVR52C1n8Y0cZFRIufoLBzL/7QWRhzT8NsHExkytBG7BEOjpdR9xHPkEFSQOR4OFqJutYmrJVLKS1fTHnfVkwZAlg5ZVkp+RWKgausGqIKMAOpgpTKLxkI9iR8S/q3jy/3NQmJ9OXeZ2Lakt8fKqWNnOtyhUnKOE6WUt/h6OPnkpp1ItGQoZQluVzOOwHIoUjQHTX0EnCrfNOa5DOExIbksifDKblPyIAqNkw5DbFCF71cIJtvJ966no4D7aSHjIAR46lUNarmBOlLF2wvSeXKOqOGCSFGnFRNmpGOr+kUDLG1l6gpt2LtWkNxxSsU1y6BA3tJSdK5ZikwXhTlkxVJzIGqxJQLUxcVg9iQPE/dG6Mqi9HHTmfWWfNZu3cb27ZsZdrICTipFEtWraA9qJAPAypSXSdDAc1QTQsywJUhppKnyzBKVDWmge7YaKkM88ceyVOXfbE7V6FnsNkLxv/gBqD3Cb0r8Bsr8OoaqTl7leXbmw5qbepyGa4+cQ6XHzODlFhLuh+uH6gwuOXbd/Pk0jUKiB/IF5Pr+S/oMXXYQMWKz5vw2+vM3v9We8H4X9CB630rvSvw17QCl198IQtffp7Jo4fx9+efyfgRg/BEJiiAw9JJZWqUr1sqodpKIQueeJmHfvECezsKRIZyQGJbElwmTGuAZcaknJALLziT6z92NYP61hC6JZU2Lmy7sEQqfEgSttVGK1T9zVq5QtTeidvWSb5QpKSB3aeeTL8BZGvrcDJZdFs0peKdTUC4StfVJfHrv4LxX3vGezSK3fVTqlgoqeeR5whrI1LHfL6NBxcs4Nb/uJ0tW5ro168/hx02UYW4rV27jny+S22k58ydzZe++HmGDhvKo48+wt133s/6NRuUKkCYNsvSqMoJ06cxevQoPnrddRx3/AmKGe+pv3qvBqv7RHrPQq429L/JkEvAnMifk7ohWfHWlk5u+8m93HvPAjpKexTLnDaqmDn/ZGZe9TGWV43ixe0++XKKlF4mNgp4hoarZxMwLvSnMGnSSyWA2xIXunS+JX3y4peXTb2SrsvzFJuqdurd3k0h5cR7K5vuJOFZhSUJqAsjQk2ARwke+zH8/MfokhYuTvdT/474guvR6oYoQC1BbMKEi0xdtLbvydQf/haa1JMVixhn/iOc/0nC2sYkwTkUBjUJ3JP3L0MB8YUqAYRtw5tPw33/BptXwsR5cOUXMSYcLhKIJGj5nZfg/puJNy1THnCnu5LMrxtEdOG1xB+4GEcS1EMf17YV2BdSOSgWCB/6ETxzB0bpABw6lvDSm+CIU8EXBYH0kgtMl1UJMdubiR+9hfDpn6K5Plq/IRiX3wTzL1YqC1M+RyCZeSFxoZX4/lvgydsVwOX48+CST0O/kep9yNpEypoho5MI2vaiPfLvih2X5gNt3lkYl99I2H+UOlfU4ETAtbDqlkEUltFWvo625C1wcoLTiZc8B1vekSg9sKqJJ8wmddqHCQ8/gUouJ5b35Jp87Rn0h75JsHkFTJ2HdtkXCMfMRnfFi+5jGC5O2EHfrEbaDNm9u5n2Ay6EGVUDp1sWkeliRp1Uhx2wewfl5k6yA8ZjDplI0UkROmWCqA2r0ISzYzvljTuhuhHt8MMJsv3p12FT07mPtu1L2Lt3PZkBg8mOOQxNQvw2r6PUtJZg5AjCcbMxyZJa+jz5Xz1MaKawZpyBNvF4pUyQ5PfQdNUwRHPT6LFNaAi4c9Elvb3UjL1xBfGKt9B2byX0OvFNCatLAtssuXNEAb4EsXkBVZqtrpW88uZLZkAyBJTAxbA7ryIUqbUMjaT6S4ZIcSg2cSWdlnFSlK7CGzoFa+p8mDQXv08dkcjNQ/HzC/h2JP8cTTzqkRw4+X+oQhdjQ/IKAnQ/IJDaMxlkGVIj5mN6eRy3gHFgL+62jfhOltTwQ/Ea++Nb1eiGQyw5HnGEQUZ1iItNQAaF8h3k/mXINSYZHUYNmueSKXZQfWAz8erXaXvrJaKmbeREPWNZuJLD5nv4kv5uJwO8SCIKNBPLTpExpZbSR8tZTD5hFvMuOI1tXfto2tvMmMGHsn7LJlZt2kDF0nC1pMLMVN74JKm9p7dd7oFKECWMuCUdgCaxk+akMbN5+uJ/6RYXKd2CGvaGmiY6qr+mH9m9n6V3Bf6sK1DxA3784kJ++MJCpFrsYB4iVb/4qGnMGDmU7S1tvL1lJ6t27GHT3hbyFalO/csC4D2fKW1bXD1/Dh85cQ4pCcz8A49eMP6HVqj373tXoHcF/qQVuPSyC1n1zluM6t/AsUdM4cipE3AMidfycTIpctV9VB2Qlcmyct0ObvnBPSxculYx5RLnpPCsgDhJ+xaix4oZMqQv1370Hzj9tPnUOhaGpJYLmyTbPZEaCzCXIDKRFYsj1iujVypEnZ1U2jrI50u4ukGmXyOpxgGkqmtVgJsMBJRHPRZgb6F3A/HfD8a7A9N6EssV0xso5lp+CWulmwalUge/fOllbrnlB6xeu5nAT2TallT9yDtXG+mII46YwWc/dxMzZx7BypXvcuftd/L6a6+xZ08TxVIRyzDo16+RiZMmMH/+iRx7/Pxuz7h0mifvRe3ZlV8+OWQShPVfHu+Bcq27ei3pLc7nizz11DPcftudrFu3QfmaZSjRt7YvR510EhPPvpBF9OWXzQYdQVXCguslfE04tDQhMgQRnbHXXQP0a/Cv0rRls5+oxpP+duX/TI5vT6Jxkhota5L4OBUjpyuBeVKlJd3vjom28Amie7+BsW2Vel547EVEl3wS45BD1SY7MsRjK6hElX6pqjIJAkR81r/4D3TPw7joE3DOxwlSWeLQRROTtci15T35MkwQEKypY4hlEy16Eu3erxBvWgmHCcP8BYyJU9UQSLHu25cR3fcN9CUvqcGCsH8yePAnzYW/+wxMnIGTl+5zV7GofpwFrQipiGD5EoyffhdzzSLCXIr4gs8Qn36V8tnKZxeGNRRVgXjG2/bAQ98mFjAuVW6HDEe78iY4/gIiV9LZxdMqfvwYbe8ugntvRvvlA2iZNPEZVxGfez16phZNgvt6PP3CjsthaNoMD96M8eojaigVnvp3aJd+Ci1br4Y2Kns9EEtHjBX4WG//kuiRm/E3vEtoyTUUqrVVboPGQdjHn4126oV4AycQu2CUC0oAEWSqodwGv/gh5sM/xOg/iuCKLxLOOBmj7KMFwl6WycUd1ErdWFBhb3sXlUKM5tlYdkapEQTs2lE7KbeFys4dVLogM2QqWtWhyDgmznUQhC2kO3ahbd5C254D2KMOw5x4OFGUon5/EW37Jjp2Lqds5KkaPx5nyCjckk95wyr0zn2kJk8mbBgNe7uI336Oro2LsEePw5l1Bn7f8cngRiT7VkkdoyiQ+DQBuklafrXXitO0hsqKNwi3rCbjSx+4T7tXohxr2EaaFAaBX1H3q3Ssk40sgjAmL8x6HOFHEYaqe5NTK6mLS0wIMkBKgLw0O8jvBeyq1P3qBsLxs7GmzMMfMZkgVY0WeegCXOWqUPe4BIQLOFeRDSolXJhzAezJa4aRTSgyc3k6RRy3i0y5iLtnF4WWZuz+wzEGDMRNOeLMx9Rt9LiiUtDDqDrxEMlUUndUQJy67k15DzL0kuBHnbRfoW9+N9baN9j/+pN4OzaSU4obAfGaGlyGsY8u1LoaPoj/XMexbaqzaTxZO1tmZDOYffZJFNJQjgPcQpk3ly6lrdBFUQIRbVPVTIae/LyQYVS39L+7PlGGXjIo1m251nSilM1Jo47iqfO/3G2dkQFLLxj/kzYEvV/UuwLAhj37VbL6s8vX/VWvxwemjlMJ6mMGNB7U5+wF4we1TL1P6l2B3hX4Y1fg7AvPZsXbixiYyzBt1DA+eMI8+veT9HKTVC5HqqpGpWhrls3Pn3qJ7/3gHnY1d2ClUvjSJ+4HhOKBNCTAKyZlaUwYN4KPf/wqZh85jZxlkTZNFTAdh56ScidyWy3pP1YhQB66V6HS0kJxXyteJSDOZakZOBC770DMTHXiZxZ/uGxMpQdX2C35vWgye9LUVZpPN6BUUwJhwcVfKKuSeKPV9liAYRgopjvyhM2XjWjAuytX8Y1vfI9Fi5fiVnwMqRGKJVXdUgFsMnmYOHE8n/zUDcw5ag7lUpFVK1fwyqsv8+STT7J16zaqclVMnDCB448/nqOPPpoRo8aQzVUpCXZCWSYsjYBZRZ71BKL1IPP/dACFbRPAKqslC6izYsW7/PjHP+KlXz6vqpJiAZg4DB82gnknzGPIkXNZ7QxicamWvVoN5djEi8U3LDJPCcmSNPUK6G73OtqJBFSk1N3yT6UWiGR4koDsxAubgPFEzioDBen/TeTrKhGdJPhNBhahHBszDWtfJb7nX9HfXYQZh4RzziG88tPogyeAGxCJHFeQSw8Yl/A2AeMS4Pb499E9l/iiT8KZ1xOnxZ7go0sSu5lI3PVQ9LDCFftqCKBUE4ueRL//6+i71qPP+gBccBPhqPHCVScJ021bCRd8g/DZh4grJcUMqwT0E86Di28ibhhBrAqYE6epYhD1vKpis4oFuPfbxM/ciS6f8/jLCS/+NFrfwZiROGZ9AjlHbTtRAzz4bbRn7lLAN2ocTnTppxQYT0Kp5P2KpxbYsh7/nm9gvPkE1NcTXvhJOPVqZQOQgDphbyORJkfdbOC21UT3fQ1j8ZMKgIfnfQzOvBpdk552Ae8SpiUe8VBVW2kL7kB/9FZ0sxNPA8f9dZZCPGkmwQUfhSPmE6RqccouZhgiTwlkuGL4xC8/iHnHV9FqBhBc/FniuadKtnuyQmGePnRQ7UV0tudpLYlE20APDSz5cMJcxi7VQStOoZn8jp2UpcJs5CyM1Ags1ZfYThTvo6plK96mzez3A/RJU9H7jyYdGGT276Pz3VUUd60nO7yeuqmTMdJ9qLR30bVrB1YYUDd8GBmzivzadexf+yZhtYF9xDFEI6bhUYXhyn1BgHg+Od56BlOuBQlT83wO6dhDdtNSiqt+RXHfFsUa+0FEwS2rOO5cqkYED5QrBWItwJbASl9XtYzC0IptpeJ5mDKIMTVckajLAE+OseOoa0nqAMV2INe+AHGVuN44SNkS4okzcAeOIdSyWJUYRxLNBeDLvUkUFyqsTO4dkUoHN+TeFnjKSy1qjEhz8OR4mT4WebJuHqczT8fuZgLDIT1kDEFNNRUB8ZGOFZromkuoVYh1RylcYjlnyIIubLhkOhRR8g1sYi2FHUbU5/dgrn2NNgHj2zZg6xGuKdWJOqZIT+Qzyn3EtAikkTwISVs6uUyGil+iovscMnE4004/jj4ThlMxY1avWs36TZvUUEsyROS+KzYekfqre4wEDwoQl//JbVSUPCkd5J4sqti0zckjj+IXZwszbqk5glLOyJrL8v2xPxR7n9+7Ar0rwDPL1ipAvrG55a9yNYTNFyB+yh8RPNcLxv8qT4XeD9W7Av/7K3DuJefx9qLXqIoDpo0ewRnzj2fk8CHUNDSQqa5CdxwCTQJ64Cd33s/d9z1OZ8FHqmsqXgk3lA2TkIGWAkSmFtHYUM01V1/J6aedTP/6OjLpNIal0osSybOQwrJpkzRpt4Ap4UmBR9eOHbTvbFIMqdOngdrBgzEbBqKnulN+JShOarNUonpSg5VEjCd+cfmzHnybSNAFjEvfTgLEVXCabF0VoEyqcUT+KT1Tnl9kw4ZN3PLdH/LGG2+T7yoq76cnadnSTZxOYdkGRxwxnc998bNMmTxJhSmVyp2sXv2uAsn5zjy5XDUD+g+kf/8BDBkyhL79BqgkeMU6C7hVJLiAWamG6kkX6mHGf5MhjxWbJCqAKNRpb+/iscce555772LrtnVokogeOqqSaejwoZxy2nwOn/8BDgycwBO7QhY1FenSqxTzqzqjQ2HnRRZeITbFxy1p66IBFRZMiHI5JmI3ELwtMmdRLggYV9OTRKIuQLynT1R5yCXRXF4zVIBbnu+rPIA0bF4I930F/Z1XMYWBm3kG4d99Bm3YJFVDpmS2mpWw3DKkUaFspvKMq2qzQgEuvhHjQx8nzsh799F9i9iUnnEBFakEM8e+6jfWHEeBce2erxJtXUU07XjsSz4PYyfhyS4+zmL6e+GJ7xE9egdxviNJcq8ZgnHux4hPvpTQSqNbXUlae+Bgisw4NglMqbJyiR//LuYj8t5K+ONmwOWfh8NOwPKFTQ4UAIkMG7O9BR7+HrHI2r0yYb8RhJd+CuPEC1T3ugSzhYaOLWu49l28+76Osfw5tMZDCOQ1538Ys1zBlLosWyNUQxkDw7Fh8wqie/8NfcmzpPsNJrzoU5SPuwTdl3M7CWiLtQyh6YFZQl+/Ev3hu4iWPkMUdUngPdKSJUMTHxuzth5GTSQYfwz6lJNgxBiijIgnihiVCkgo3gPfIHYaiC7+LNrJZxAFEryjY+MxyC5R6+rs2bWf1qLUz6W6z1mXKG2o67umtB+nfSed23dRtvtgjp2DmRpJzpOe9TZ0o4Vc80bcLZtoq8sSTp5MZDWQLfiYrXtx123F3bmV9Ii+MHwolXxE3NGJk3IYMHgENSkTY98+9ixZxJ4D2zGnT8WbfCxu/VDVomdWNLSwgK+1g0jwzXTSwe5HpEohjVs2kHn3V+Q3vUlH125CW8eWnm65y0QuJhkFziuah6sJUJcAO5vqVBX1mTSlcpnOri40OU9MnbLnKrm6yPTNbCapEFQ0uah6zCSwTqTbfQZSmTiLcNxEokGj0fV6UhWTdKDjScCcgGErJhCm10qyLkxNw5bsBLE/yGUpQyjdoSwWBaOETSc1XgmztYN9O/ah9x2OM3A0RVPuOx4GNkZsY4hFwurCNwvq/qIFGeJAFChi+3HBLmAYAZqeIdDSmKFGrrMJe93rFN56Hn/bBozIU2Dcigyy4m33QoJQXtfCjxMwXpWxyOYyFCsFKkZAZlgDMz50AsPnTGVnx36WvrOMjs7OZE3lghZ1jQwfLDMJMFRgPLEWqZw5qXezpeNernkNPWMyf8RRPH7Gl5T1wJABn7qJdaep/+//mO19B70r8H9uBYRouevVt/jB82/QWar8n3v/v+8N12RSXHPSXK6cNxPnIOTpPa/VC8b/qk6D3g/TuwJ/OSsgzPji116mXzZF35TJB4+bx/wTj6O2Tx8s2URmHOxcju279vGNb3+f5156nVizEC+kSKZVkJakWcvGU0mNI6rTBl/63Ke56PxzqKtx0BSrJzVWifVY0K14zHU9JtQ84shFd0uU9uwjv7dFpQeTqSbTeAjZfgPBEhbcTJhPJSsXACpskXgH5fXl71VHVCIBVwS0SCYlgCxh4kWF2R13nTC8ie5TbfAC11WSdPGq//zRx1mw4GesWbORUkm8pMZ7fsVMJsMZZ5zOdddfy5hxowgDl3K5i1KpoJ5XXV2H7YikMwHc3T07yX/LsEDFh4u7OKocaaYAACAASURBVPm+iW9dAG7Cwop/Xm3XlQw8YZ9VKnMgPlOT5198ke//8AcsefstjCgkq5v4kshsG8yZPoOTz/wQE+cdS6lhAA9v7OLRLT77Q5tYRdlbmIFB5PmE4tW2RWIurJew38KSyfdLPK3K3K8AeCIdTz7H73goXbsEOctwQUCgKBEibC0ibGkhvPubxG88iCay29mnE11yAwwR2bjIqV0VwyevbwgzZ5v4Eub2wM1oP/sBmlsilsqus67Fkr+LA4JYkJQNVgXHj7ErGr7u4mYczMAifv4utJ/9O7TswB8yHOeCzxPPOV31Yqu1lUHB8/fDff+Kti+pb4nGHEl82Y0wfSaW5CMIGSfHQDb1trD1AaYfY5oGwTsvESz4OuaG5VA9EO3cT2KcfJGStAci8ZUZURQkg4QF31ESb00+a9VAzHOuQvvQZXhmH3BNLFGFpHS8Nx7FuftfYd9e3DGHw6Ufxzz8eLQwwJekefGkCxaxxaqRQtu2RL1/Fr5AOPkErEs+iTZ5mkooF/+wsLEyhhJjgi1CcNvB37EO7a6vEb/1tALHcszCMAGkkV5SMw0Jdo/qG/DnnIB28uVkDz0KLZ+n+PPvEz1xK/akuWgXfQF39DSVcq3FLlqUZ3w2ZKgRs25HM1s75HqrVcnsIQU00hhaRIp9aC2bKK3dgpMdgDN5LoHdF70iDGoJW9tHdv8WKtu2UqzOoE08lKi2irCcpyqsYLe2UVy/kXjnHqyOIhXROowajDVtMkbfRhqbW/DfWkn7znalhPCnT6PYry+RkVJDKLwAvSz2gIA4K/7qEK1QJlOJqS4WsDYsJ9j4JrEA8VIXoe+DY6s8Al2Ar7rHSQBboGwj8m+pL7PTFlbGwHVdSoWyAveqIKAbO8q1KYPIlA92ZGHHOo4V4KV02qsaKA0+FCZMgoGj4ZDRkOqj+sP1spImoNkpfBnm+ZJcLz3rIXami7S2n3LTDtyWPJlcX7S6/nRlatDEJ+9H2OVOvH1NKhhTq28grKkVrxGWnsKXhHdCcoZN2jbp1Et4QSXxuYvaSA0oJRNAhgkxvlIFWdhBSENnC87aJXS9+SJ+0yYcM8Q3I7wwIggiglKomgUcJyV6FdVZLjVrtWlRsXj46ZDaSQOZed6J9DtsOEtWr2DlyrWUJcSQQIWyiQJECx20SHztcjl5ieJJ7qHSqiGWJRm8iQpBbB6piJMOnc3Tp9+kmPCkASIJfVN2oO5r/y/np27vO+ldgf8bK9CaL3Lr87/i3tffUYO1v4aHZRpcevR0/umko2ioyv5RH6kXjP9Ry9X75N4V6F2Bg12BD5z+AZa9uZB+uRRWpci8mdO48ILzOXTcGJxslsDSSdfUsmL1er74L19n4ZvLlBfU9QLKZWFXBeAIYO2up4ojBjbW8eUv3MSHzvggmbQAS5G0JknAAsQleV3SdoWlDgSQmTF+Zztt27ajl31sK0NL0cWo7cOAiZPJ5HJEfqAYcc208fxA+RMNkY+nMkquLoBWgUGFdAX1S/B2kpSeYPOk31tAeCKxlvcgslF53xGGZRLFGvv3t/LqK6/zox/fzprVG8hmc2rjncvllOz8vPPOZdaRR5DJiuddPntEIEnqQtooH7xQzAnwk3RxJeNW//jtYFwxQOIf7Qbk6uu608vl63p+v39fCz+57TbuffA+9u3fT0rTyekWZV2nujbHGSedwOnnnMvASVNoMjL8YpfHoztghycJ0vKaGpaIEsKYwIwJzRhN1AkqpK27v1etoXq3SYq32pwnicS/86EaxoR1TJh+6SwXT7JEuEXtHUT33Ez86n3ooQszTyW69JMwbJraKBviXRa5t7CPchikfk00po/divbw99E6DyRJ6mddiyEprVpEFItAWuwKkr4t788hsHykEN1wfXj+bsKf3watu8HO4Jx3A5zzYdx0GjyxHqTg+XuI7/1XtAN71T5dnzKf8IrPEUyYhFlONv6BGjKoxEEMAXSRk9gd9m8lvO8rGK8+rNYoPPMauOJTanikV0wlu1YSdGHJX7mfYMG3sZu3q9cKjjkV/uFzMHAi5DuJ0mnRD8BjP8JdcAtaWzv6nFPh8k8TDJmoPNkSoK1398ELE60GUxsWEt37VVj2K8JZZ2BecgPaiNGEoSgdpIJOALYcdIFDIVoQE/3qKcyHv4vRtJ4wDgmGTYQZx6DZVcQbt8CGdyC/R4Xj6aFGdMgwoqOPw841knrtJYJtSwiPOQPtyi/hHjIWreyqRHUJCBxhlunj5tnU3EqTaxHFNerzG6kA05Z6wAAj2IW2cw2Vlesxc/0xpx9DVD0II5Ak7i60+AC59iaC9etxSwG1E6ejDxxLa7GMHhXJhj5RqR1f0uMrBYI4RO9Ti9O/HitwYe0GChs3Y9TWUz11OpWGARTkuBkOgch6ggjdk/qykCglY8MAs1Sh2g2p6mxBW78Mb/NS4tJeYk9AdUhsiuQ8kV6XSiUVKtaT+yBA3LKk0lGGGq76u0pFbDgC3LtzGEXrIf5mMwlDi7qjxFLSPmCZFERpMHQczoyZmEPH4PYZhKtnEC+BJrVe4jW3RDaeVcohYZzNyCN9YDPG9ncpbt1MpbUT3anGGXsYxqSp+PWNiQomKBN0tSjrSNjYh1gArGqbsInLIaav4XjCQwe46TJB7Ku0d1VvFpvIvEbq0sR6ESpJvU0uCqhv24O2chGF5a8T7d0G4ju3RQueDBrDSkjsyhqYql9eLtFMKkNOWX58gpzG4CPHM+2sY/FqLd5es4I9zXsoV0qKGU/uJiamSmE35TaRBFfKfUkW1jSIxLKk/OLibU+Y8pNGzuGZMz73HhhPZoQqNrLHGXSwPxJ7n9e7Ar0r8L4VkEC27z3zGo8vWXXQdWd/qQsopMOZR0ziulOOYVjf+j/6bfaC8T96yXq/oHcFelfgYFbgkisu5o1XXqQxl2bMwH7Mm30ER8+dQ2P//hhSJ5ZK4dT14c033+FzX/gKy1etw0llKZUqlEplJcPUDVOlOEeKTYmZPH60YsaPn3c0muzqxKls2qqLXAFg5QWUjZ6wZy6mEVFuayXf1Pz/2HsPcLsKMt/7t/oupycn5ZBeSQIkpEAIvSl1kBIRBMR653O8M45dURnbIOMUBXVGHamh2MBCFektEBBIIL2SXk7fZfX1Pe+79kHHax1lZu717OfJQ8k5++z97rXWWf/333Bjk8FBn6dWrmFfPeSIY49l7uHzKDe3KNunFWZ6k5oHwGl4WyNZfQiMy22v1v9ol3gOKjOVqDdYZ/nJcnOrib3S3S2+y7xtVxYNfb393H33vWzcuJXRo8bQ0tLCyJGdzJ49h65xXSRJSBTVte7IFv+peqVzKbfKT2VpIEyz3Enq7aXcnf96MK4AtnHTqP8u81G2vAHotXIs5fHHHuOf/vmfefaF59WL64qgM8gDwyZPHceFbzqDM885h5GTZrIt8bi/2+Q7W1NeHAi151nAqh2Kc1rAuaW945rMLOy3LEs0UM4A8fAOsXqmSdrwK//GY0mYcPlcRPnQ6MCW2dsyc79GuuyfMe//d4xgkPTI00kv+zhMboBxAVTC/Ju5akIDrySA6oFbSW//MuzejHXxR8kueD+JV1AmVgKhBCxIMradCKtfIHEFOYg/uhfj+/9KcseNmJX9GJaJcerlZJd8kKxzDIYseEpl0sdvh5u/QLZji9asOEcKyPwU0ZSDMeu+LgVEcC+ssalyDg8iJ884cFKc+24k+86XSPZtxjr2fLLLP0HSNV3Dz+SLDKmt8wyy9c/AjV+A5x7IO747JmGc9S6MN11OMqoTqgHG0w/nkvxXHteQe/fUSzAv+whhR5cG1mmvuHiL5Z+STi309TM/IVr2D1jb11A4+VK45MP4I7ryqjrx5qtdNvePiy/d6Osnue1q7J98EzuNicdMJXvT+zDPOBcKLk5fjWTnZsKXHiJ76RHYvAFjQBoVQg1NlOPXkOC30y+Biz6CWRqHJcyxEeHGg0xK+mivD7Jlfz97shKp0a55AF7ZwHJa8ZMQO9tBYdsqwudfJi50YB55LGHHJJUVY9Qw0gqlWjfZmleobdlHy8TD8Q49nj6rgBnWsLyUqCkhsOoYfpWin9IsPdZhheqra6jt2cWISV0UZ06h1y5SDWyk3VzPQIn1TiRjQJIXTJX9S5hawQ8Z5Vdp2rOZ/peepm/jzwlrB/TYdQUQSlWeYxPHoVYbyjkiIYpDDzlH5Wpki91GFoRBRCLKBN3BNbIhtGJAGspSAklut0RhIeC8ROh2YU85nJajj8UYP0WZ7VA/N0PbBuRZUklsR8C4ZDqkuP4AyRMPYDzxINme3fhxiuGWMcZPxz3+VNw5h5OUmoiyACeo0Oya+AWLSFLgHTn3PRKR7Ncc7FBmn5IVaqC2FZGDS22bhLtZuliQ40mFMklMc+TTemAH/vOPUnvlaaz+vaSJryy/1iGaNqnEqofyHqUb3cxD7UyDki3J8xlpq8uMk45g7pknsKW6nxfWriQQL7kfqCVIFk4C5PV6JFdluR7q5dPAFM+8nZdApJL+nhdpKPP9hilLuOdNV+rCQ75zGIz/Pr/9h79meAK/3wTW7tyrgFwC3f5n5qL/7vchV2QJbBMgfvBBo3/3N/yarxgG4/+psQ1/0/AEhifwuyZw2eVv5b67fsTkrk4uu+BcTjvpBDpHtKs31SmWMAtFTNfjZw8/zpWfuYoXX16D55WUsfB9X4PVhDKMI5Gbx5qpc8yRC/jUJz7MUYsWKCiWICPHcrQCTf2AIjsUJka6aE35PmG9KlCp07Ozm5dWruXBZ37Oml17mTh1EmeeeQaLjlzMiM7R6r/2JY1aw68kMTr3jotM/T+AcYW4vxmMS0qvBLjZ6qdOCCN5TqkgkpR2m2rFJwjzXu9SsUShIKna0kueh6FJhZn4uQXsOw3PkcxEGDMBY8Kayo2kSs5/BxjPdfWN+p4s/54hplxu7Ldu2cL111/HrbfdSt/gAJaAcfF4+gmGZ7PkmMO56IIzOeqoo2gbO4lup5XHKzbfXjPI4z0JNVfuXoUJrGkgWCxVdCLXzuTGX+CKsNlChwsIMLGEAlbJuYDSvFLtNz6GEuKHoulU7i51SbkKIb39Wsw7v4pRPUC8+A1kl38yB+PCZEuYlTDjwh42Os4NkYU/cw/Zsn/CkPqxv3iPAkDaRynbp4pTSWk2UszM1nR1VdIXbbLdqzBu+gfMR++CtK7BVtnhp8LbP441Yy62NG4JU/rEd7Fu+RJsz1lia8m5GJd9kmTSDIxAkubFA593rovkPksMPHl9dkLoFTBXPEZ24+cUbJsT5mJe9EHSo95IZgm4cXJVgQyg1otz4z9i/PjfiKQ+iwJ2yzjSWYvIDj0MIzxA8syjpBvWQFoFuwnjzHdjXPghjOYOMiMkFd2t+NolMC21MdMBsp/8O/F3voYd9OCd9naSiz9K0DwyT2gXzletGtIrnjcXsOUV0ts+j/HUfVheC+4JF5C+5cMEXVPyPmhLuuHFb2xhHjgAT95P+tAdsOFlqPWB4WNOmo154QfIjrsQKy5owFiU1fHiAeYXM7rMhFe272NjJSO12omUUZVlXRupsMjpTkrbVhI+9Rw1sZUcdwLphEMxsgKGEWJTpxgPYO98VaXsQeJgHzKPlnFjKad1Bo2AakumVXClQZ+Re+oU9wzSv2MP/QODeJNG482ahN/aSsU3iLMimSdd4okuguRaIF5i03CJZfmThDSFAZ39e7E3rqDn5eep7N5InFaxDFvD2RTJW4ZmRwhA9jxPz29Rysi5LQ/tG5drmsq0xX6TqLtDzl9LgyYFRGYkTkzNTpEyAAW3WZG4OAlnxmLKS47HGD+JAbmuOmIZSTHkOiPp6/I5yiIzrOKlAc6BnfTddwfFlc/QEgQEYUY9dQhGTMA5/jRKC44jK3eSCXD2B2kb7GNg1zb6B3sIRxRJJk4gbR6DbY3AMJq0+iuhH1NODkOWXbK4dPNQRgkMlEwIM8b0B2kXcL9nG71PP0Rt9fMUwn5dtoZFB1+sR3L0ycJPE9RzJj5sqKCaC0X106etBcYvmcfBpyxhU99eXtm0VvMfIqHQE2mGkHNIdlohqdQqmrLhtDBcWexIvoAsNFIyUdA4skTMAzpPmbSEu86RnnFZXjQsQJLLMcyM/65bgOG/H57A7zUBAeTX3PuYAnJti/i/6CGMuADxvz79uP80EFdiJVOt4vBjeALDExiewJ92AuddcA4P3n8PE8eO5B1vvZCl557N2DFjFPTWBfR6JfVq/+zhx/jCF/+RF1euVrApFzdhg8RvLHdD6hmXGzdSjjlyPp++4iMcuXA+jucQxpHe5AkgF7l4KvLbJJepmwICJDQsDKESsGrFSh5+7BmeW/8qr2zfxf6evcyYPpUjjlzMCSeeyOKjj6GtfYTW+QgznhfY/BYw3qB55edqhrtmt+WBbsJcD8myg8DXFF+t1FG1pIkpYF+6guQ+UVLjReoqLKV4FcUTLR3PIus11YGec2EKZEWNL+gt94P/NjD+yzJ1Afn6FA2GXF+bYXH/ffdy7TXXsOK5Z4kkFT1JKWQOxdRhxOgRnHH28bz5gtOZMWMGltfKoN3Gz6Mi163Zz0+7M/oLRa2dM+sBaT0gsgSMSzq5yEGFh49V3pn7xKXTquEN0yVD7r38bY+cxZKvFHAtqv9cZaCLkrtuxPzuP8GBbSQLToa3fxqmCRiPsPSHKqGr4X8C/qWiLFu9nOzmqzFeehgWvhHzsk/A9Hkkka9qWAHHiaoeHJW5O/IETonw2R+R3voFrM0vqgHaFo33zCMJpLLs0OOwQ/UVEL/wEOYtX8JY+6RKc7Njzse49AqYOBMiQeySXC1gXDIIJKndUj91ZvnEkhK/9mXMm7+A/fP7SMaOh7d9hOzkizBFnqsgJk9zVjC/9mmS27+E+/yjGmIneXmJLK9SqfwSqX4kZLt6k6OO8RhSaXbaOxTYpxJwJ/5ZYS8FTEot3cA2klv/ifSuZRhWgnHa5aSyrGgdjSmsvBEpI6lDtWRGGcbyu3Quxub1pGOn6fLAOOmtugCxkgqJY5LZHaQiMc4CzGYTW1jqJx8i+vEyWP0iLDoJ3vYBmLlAFRYlXwL7Apy0n/ltDtPKHs+u28pLeyuYhTEkpiSyD2LZ4lV2cNhHy861BE88RX+1hnX8MVizFhBnzblNxKxq13exNoi5bhODq1ZhmHUKkw8i6RxDXLBImzyVj7OrH3b2Eg/UaC030TVjOsmELvZh4scWlttKSB4gJtcjM+pVGbaoVgyjoKDRjgWsVmndu4nk5Yfo37CGeOAAqSSDWx5GZKg1Rs7JUFLLhQVXO46oYDIF5q7rEoUh9VpFVT8StKjnemZoR7Ze79QvIznngVj/9WORq1ZoFAlbp2BIZ/vCY7DGTcAvlTE9OaYT0nq9kSAOjhnTlNRprfZj7tzEzid/DDtfxqvWqA8kRCJjHz0V77gzcA45mtBqpZmYUQMH4KWf0/v8cnq79+B3NmEumEdx7lG4o2cSWE34mlZexTADDYTU2A/xtaSylHTF14KUtzVHVdr692NtfIXupx/H37yWciatDBk1WUxq97cw6oaCcVdbHgxdxFq2QckrEGYJUYtLx2HTGHfkYewOBtiyZ0fOtKVyLSri2AW1IIRJDaxQk9Plmmq4jvwaIrPFhhFpYKTGiEhnu5Vx0sTF3HXuEBjPr0YakjkMxv+0NwzDz/ZnPQGRrIuH/M5nV/1f4yEXj/i5RxyqHvH/jDT9lz/wYTD+Z334D7/54Qm8fhO4YOm5PPX4w4xub+LUE4/hwvPPY87sWRSamwmDGEPSpW2Xhx55nM9edTXP/fwlDTIS9k8DjAolBS1yFydyxDios/Cw2fzdpz/G0UcdiVN0lTVPwkQZ19yPLOA8zr2Vpq9duUmtRthfZdPqLax4YS3PrN3CE6vW0N2zV327ApIXLFjI5W9/ByedciotrW15GrswrCJrFIZbb4RzjaJK1VXYnmuuFS43gtsaAvAcPStGFxZb5KWpPo+w7BJQJ+yWAD6RYCv73qj1kvcq78m0BfzkEvihfamASX1aAbDKiufS5d8W4DbEjA99yjJfeQhrv/9AD1//+te5/dZl9PQewBKfqiR91zNKuMw57GBOesMiTj71KKbNmoVnt1LLSmw2i9zbHXLrxkHWDIaaTCxpyHGQEFmS+C3p9wZmnNcFiexT5fHSuCXTMgXwSo98wzv9Gw5BkXKL513T6/PKcJW3im/ZKHiw4n7Mm75Atv450nknY7zt02QzFypzLSy8gP+00akuiwdRJ2Q7Nmo/ufnEHTD5EAqXf4x00Rn4sfhoJUG+sZuWQD8kSd1Rb21y3zfJbrkaY/92BcMyn3TCdLK3/jXZMUsJEA+xib13G1x/Fckjt6q/nROWYlz8cRg/M+8yl3wCfWk5xybyZmEKU5HCGzZmzy7SWz6P+9NlpE3tBBdJtdg7NXVdDihdzuj3iKc1wdy5Fe6+jeip2zH6d2IkJp4elvJupKZKat4gnr4Q47KPYy08nSw0iC1ZWMgLSEmFAUxdsh0vkQmr/8TduU/39MtBqtCaR+lCwxBpuZxYsalp0wR9WHd+A+8H15JEdcJFp2C87ROkU+Zh1GsUhYmMYmqZj+k0YRkFUpHHC1MqwXrrXsJ+8WnCCYeSHHEClJtx4hhvMMHI6rSXQo7uKjO16PDkys0882o3qdOps4qNGpak+UtegdFHW98OkhXL6du1C+YeijN3AXHzGFKnQGoMkhiDFKM6TVt2kDzyCPHqZ4iMOvXmUiNI0MLMHDyzgNvRgTltHMasg0nGzyTMiiR1G0v6tm3xoWc4oYUnGRVmhVCaBzTJUaTrJk5Uo63SS3nnKpJXHmVgw3rCwT5ilUO7uIacZwKbUw1nGwLhcp7Lda9QKOg//bCOH9VxHQ/HcnMwrse1oQBdXNmpfH/g56eSLEeMhLRYJhkzE/ew4ykecSx+azsDEkbpumqdIUqkYEAzLUppnbZokM7+Hqzt69j8zE/o370KN00pFztInQ76vXYKx7wBZ94xBHaJlqCCu/bndD9wN+b2jWRBhbhcIpwxG/e40/FmLiR0W1QannfZ1zXwz5KuMAlO01wGua4HWEkPI5NBzK1r6H9+OdVXXsHq76bFloC0jAFZpEk3eEkCAcXdkGkgo4r1HZtCsaB1bLU0IG73GD1/Jm1zJrKj1s3+wf6GNN7RcDlZaMjiJMh8Mi/JsyKQBYss3ORakWoWiCxT5ewUIG5bBidOWMRd511JZshnMBSO2QDjr9+vz+FnHp7An90EJNTt+oef4ebHVvyPT1mX1PRLj1vE20888g8Oa/t1H+wwGP+zO9yH3/DwBP5rJnDRRUvZsW0TJx9/NMcctYjD586mtaVN2YgoSXELzVheE488/gRXXvk5nlmxQtkiud8pFj0sp0iskuzcWyhgfO6s6Xz+M5/k2CWLtQZc/k6tySrflJs0AfMCQ6RurKKhSn6lSlINCCopG7bs5SePPsPdTzxDd+9ewqBKvR5oiNqxxx7LGWedyYyZMxk/fiLt7W0Uhfm1XbGF6kOBlNxGa5K6APKcDR8C5a+B8QZAV5OnyIozSX2XFymA3G6APvs1ZltAoAY4iRRdE+ITrdZSQK41ag16XJn3Id93I438N3jGG6lyuuDIwX8eOCS3keJTveve+7jmK9fwyqqXcFxDb2wt0yOppHS1jmbe4Qdz2KKpLDp2HtNnzaG5OIqMIrstl+dSkxvXDfLotl6qWjvnkaYmoTB8hoktYDw1icXLKVJ0I8M1TAraFZzim6myi7+tqVcAvbJQUk8m3nMB55rQbZMVCjhbXsS47rPEK+6DOSdgXnYlzFqgn7sMXdh5WQLIgkN8quINTSs9ZLf8A+Z9N2A0teJc+L/hje8kcppJU19VFnoYWQJ6xS9uQVjF/J5Iwm8kTaWaSdTVA2S2hXPSRfCWDxONmahLAEkIN27+Etk938qXCG+8CC78KIyajBizzUbtnnjHtc9ewIrK9nO/sJ3UyX62jPjOb0L3IJx+GebS92A3d6hXOkZ6wxxskRjHwsZ7GHEPyZO3kz30A8x9vaRVkQQPkmWDUK1iJBbmEaeRXv4hrKmHQyhy6hBT1BeyGNGI6AKsfxqWfRGeexSaWuC8v4Rz/wrDbcOQJRnCVkpNlU0m9U+V3Vi3XoP942+TmD7JyRfBpX9H1jkWovxrZRtjyILDjshEqRLJsVEC8f3aNazE18qr2ClpgFhB2NNAAG+NDrfK4lFFJhcsnl+3jRWSZm6OyM8nO8C1xO8snuMBSrW9mGtWMbBhA9GYkRQWLiAe3UVN1TVyDsZ4RkzrYD/FbdvItm5msLebqh+RDAQqmy43t9HaORp3TCdBVxt9ne3UymOw4haSflHdxOAKUEtxpSJRwLhRJ5C0+yH/v2nhhVXK3TuwtzxHsu5Jkp27MX2fSPqtEzOXtKvIISWN5DqVX1zEMy5/5L8FpIcSHicqDMkEEHgoag9RbohXIDNwxSudZCSi/JHjxzBwZEHTVCYcMYHCrEWMXHwMtZZ2BjyZcQHH8tSe4EuPuWHTREK5up82Ybo3rmLXYz8m3ruelo5Wxh8yD0ptrN43SGXWYWRz5mMUmyhV9mA/9yB9D9+H7fdR1KwNj+roabgnvQlz3pGExeY8qE3enyhCJDROqsGsYn79T+X4q9IRd+P17WDgxSfpfXEFZk8PXhJRcAyKBZcwAV+2cJ6oihLSWr5EkmuZ7RUpNjWRJSGxm2KPaWL2aUdijGvh+U2vUEsCEmHTZcmlfhPZZYh1JUU2VqYrsnMJ7rQU2MuSUD8KWYqIgl2rFg1OHC9g/FOq1BoG4/819w7DP+XPdwJSe3bPC6u19ux/ag+59IhLfdkZh8/+g+rLftunOgzG/3yP+eF3PjyB13UC559/DkFtgPe9993MnzuHplKBQkGCi1xC+2ri7AAAIABJREFUCSRKLNxyKytXreaL//Allj+7QiXpUSDSzYwoNajWfKIowJHArCzh8DkzueoLV3L04iPI0lAZJGGc8zQludtKSMIaifSOG1KrFBMoGJeW5iLrt+zl+jvv5d6nV1Cp9umNorBafuCrn7u9rZ1Ro0axePFi3v72tzF7ziEaECdhXBoALkE/Um0m7HuDdc07x3MltoJmAd7y/5RkbYBRZTVFcp+nAed1aeIpl68RAG6qRFzl4+J/bEjth6rUhurKhj6wnC3P+8V/IzMur6chS9dXkuWMvDzWb1jPtV/7V+68406C+iDlpoJ2Ewf1mELssWTuUcyYNZ7ZCydy9ClHMWLMQVhRUTuEX01Sngsi7u0t8cTOOrsrdQ2DSjKHQEPjEmyR+me2Bn5JUJvnOqR9/UQbN6lcuzR5PGlHJ772df36h/iUZYjK3AqzLnfKUlMmYNxzMHZvgG99luypH2HMPg7j0isx5ywkzQbzLm8B+/m2RBljnW3qk37nnzHu/Dr4VdLTLsV480exOieRiURVPz5RI0iPtqeWCrashRs+Q/bsw1gLFmO3NxOvfBZDZLDTjyW+5ArMBYuxzJB0oE56y9Vw7ze0d906+3J9/qRlrD6/2FHFq5CH3EmIm6+g3Zb+ZQtiSWQf3Iu16lmad71KPGcu1WlLKIYFDAJCOyExJSdduqEreUZCXFBW2TQCjGo/DEhqeUry6PWkd3wNo7+Ocex5pJf/DdbYaRhhkdiMsCQVTlKqNbyqjL3mSbj+c8QvPokzahzmxe8jeuPlZEnhF2BcA8BcMs/G3L8VY9mXiR5cBqUQ5/T3Yrz5CsJyGTsW0C6svKRUp3q+5MoSPSj1mBc6V445K/H0fViFOp6w9lkzaVynxexl7kibqQWHVVt28/z2fsK0Veh+MrOOnXkUNA3ep5QNUNq+icrLq+gRlcHcOVhTJhMXS3nKt/qV68TxIKZjYrol0simkHrYviz8DFV1SF6EHCdBmhDpey1jVeX7pTtbON0qJjViqfBLU1wSQicglAWaLEYMi0I4QGHPZpJ1TxOtfxp7fw9F+fmWQ12DxAQ7535kK7O0zmxIni5gXP5bEtYl3E3tALIYkvGJVSDLQbnI4uW6JAoJOaftQpMu8hwzIHVMKk4LYVsX9rTplKbPwh43icgr6zma4hGZBVK7jJWltAZ9tAf9BCtXMHD/nRR2byIq2XjTpuGMHMGAXSKZu5Bo+mwyYdd3roXHfkjt2cew7JSiiFx8h2D0LIpnXkQ0dxG+LBYyA0+S/gOfxI+1Tsxxygpww2CAQtDHmLCX4NWX6XnuYYLN6ynq+SFBgRFN5aKqnmoSHCiBIXL9DTMcyYKXz8aRz0QqymLcNg93fDNHX/RGqm0Zdz35M1JXlAgia7fVHqOVl1LF6FlEjqxC8uWGJYGdkjmi4Zim5iNYwuMbolhxOPaghdx13ifVZZN/eI3ru4QPyrJu+DE8geEJ/MknsG7XPr7xwJPc88Ia6qEQLP/9j6LrcMbhs/hfpx7NzK5Rf9IXNAzG/6TjHH6y4QkMT2BoAkvPP4vKQA8f+uDfMPfQ2bS0lHHcgrIPIudMjZImjK9atYrPfvazPPrYY3ozrBnhpnhfU2r1mgZxOabcVMGCeYfwyY99kIUL52mItIbsyM19gzWSMDGSCmk6qKBHA88H69T7awSRyStb9/Kt7/2EB55+jiDLtEJoSP5brQxSrdZxHItxXWM5/cyzOO/8C1gwfwFNIpPMcazeJMsSQLyFjdhwBeDCkP9y57hmgSshI+BOZJc5OM6pVQFjUhElN5ka29uoLWt0fQ0BfZVo50ForxUMK7JuABqluuWFqS5fE4P1ISxyQ1KvHePiw49j/eO6Hj/96U/54hevZt3adepRFe+TZZlUKhWdyaJFizjxmPmcdNIxTJo6Q2+iLbvE6s07uO+Z5VQ8B3/cfB7vKfJSP4TlEoYloXkWiekqGy6hYLJ0ELln6u+FH95Ieu+NMHgA960fIj3rPUSF1pyB1mL3vMIsT6iX/1Z6qlFbl89OmW5h+cVzvvUFsuv+HvuZB8lmLCR512ewDjsaQl+7nkXCLL3EKt+V55TnKpbg6UdIl30GY8PT0DaR4mVXkJ58CQKLMQfxLAEsJlGjG9l65HbsZV8iGahgvO1zZDNmEN/8ef25NHvES/8W46z3awVZodKLcfe38e/+KmnvLjj9LfDWT0DLDGwJnBJFhUQZOLEuKaT3+Bf1b/n7l3NAjv+hLvi8Lq9RB/eaREJKj1PthJfkrkQAh1KR8gWicEhwH7iB9KYvquc2W/oBzJMuwhHZtiMBgyZGWtTeNzO0sAsR8cYVONdfi/nCz6i3uBjn/iW86a+h0CZaCuI0xMDT5ZeV2cSvrlVJvfX4HRitI8nO+1uMN/2VSrnNSNL1AwX6sWGJ0EBT6RPx70qVmxEQ4WOYwk66mAp8JOFbFicRRhhQMnymFDOmWCa79u/nxZ19hGkHtiGWAJ/YyzMVbAlMi0JKA71Ut22kb882vBaH9slTSA+aRF+5iF9PJdQbs1Qgtl3swMOVaj7Jd5BjyRYPcoARVCikAaU0xottwppFj3R/y7Kq1dNz3pB8h0i84ZJcnpJ4EZGVECdiX7BprvcSbXuZ2trHYcvP8fxAD2VfVAKZhxPJUkgC1EIFnSqecQs4rrDGGUFtkKBa0751W6wVUssn2RICpO0iZnMHZnM7caEg3V5YJQ+vWc5PiySIyYKErC6VfC64bfiOgTWijcL4sRTHdFEsjaXqdtBnF7Ayg8jwcfwahe1biZ7/GfHq5Vg9FeyWg7AOnU/7/IVEkyfT64Dt99K0eQ21Rx8g2byKcW0GRxx2FFsCmyciE/foE3DGT8UX8t72yBIXT+rOdNnh6LHoRHU6ZNkS9BLuXcuup54k274Jy+/BcmKV54vFRfzhoiIwZNmqCocckHuORcFzdfkQZ7JIrWAUDUbMOYhDzjqWnUaNZ9e/glUu6vIrjiQoUb7PpVRwkfq3YtGiUBR1hkUgjgvbYiCIqNaqJGGEZ1jYrk0lq/PG8Ydw13nXYEk7g5wvslTVxADRAzSut8O/9ocnMDyBP/kE/Cjm0Vc28o2fPckLW3b+t4W7iUrm8MkH8b9OOZrj50yj0AjW/VO+4WEw/qec5vBzDU9geAKvTeDcc84gqA/wuc9+ikPnHKwJ40kisksv7/C2hM1xWLt2LVdddRV33XU3Nd9XMKg9u66jQW5yI18uejQVXA6ZNZ33//V7WTB/LnI9VKm43OkmBpl4FLWTvKpS5Vi8qsLQBglxNaZSg/Xbe/jOPY/wk0eeoruvRwGuVKcpgyzgXcGMBJnlvbiTp0zjpBNP5NxzzmHBgvmUy6W8GsfIiIU91bAvYTiFo85yYCksriap577y18B4g6nO64lyZlwZwl8F468B8Vz+/n+AcQXi8keLdn4FjMv487/PFwC/6BNX5by8mjTlW9/6Fl+99mvs27sPr+Diuo7WmlUrVfWsnnjiibz3PZcyZ850ZfRst8z69du44Zbv8uOHHqFj8kTmvvnd7Bgxi+U9Kf0SPiaKgTjVr5dgJWHypF/dkdColx8lue0azFVPYqYh6alvJXvLB+Cgqf95MP7cg3DT52HdCrKp8zDf+RmMeSeqnFiAt7BWMmXx7KsiQNrVJANgzfOw7DOkLz2E5bXjnvsu4nPeR9TSBaZPoSZ1bRZBi6MJ09myq4geWUZ5+hLSt19BOGkK2fVXwz03auZAdtrbyd7yURg7DuIa3PlN7O98GbN/EPe0S0gv/iD1tglkGhwlzF6hEWwn4FyQcsOn3lhG5OF6+ec29Oe1r9GzqyHBUOl+oqy/dn8LUBSfvOVhahXbNaR3fB17wmSsyz9FuvAMEj8kEfAlHuSsrOeIsIF6KG18FuvmfyR94QFi8dGe+g648GPQ3AFGBQ8DJywRC9tZNMl2roFlV2E+8WNwW4nOeRe8+X04xWZ9TZGRh5OVQ6n4i6mKVF2ODV8oYYPEM7Sn3NSObEs74TNF7QJ4I9xkgC6jyjTPob9S5eU9A/hJi3q3MesqGZcwMzmmnSyjLCqXA7sZfHU9Yd8+nBFtMHMG8Yg2ZZCLUldXLFA1HZKKgVktYqRlTdC2HAFZPlZWwWUQO6kSDfRTr4YKfu32EcSOsNYRgijdtKivOxFA7YYaKidvwAtSyt37iDe9TG3D0xi7XqYkGRCZiPxFyeKK1Z8o9YnluJSgQzm/HE8XT2K7CUKfKPSxVF0iwWw2htdEsX0M5TET8A6aQGHcBIy2TupWIe+tdx2tANO8DakkC2OsMMH1A2q7dnLgwHZ828fpGktp2lySzilUjCYMt6DhZVYY0TzYS2nfOqKtq4j29tPSOQNzxmEMNrcwWG6iZoS0JP2MObCZgYfupue55YxramXO4Uvo7ujiBa8VZs/H6hhLXRowJI9DbB9+hGV7RK5DZAiTXmd0WMPZsYmBF59gYOM6itVesqSPwJK6RAlms3UZ0hJ6iB9JFmOBLLPEIuDaFEQZo1dAE1+yGJo9Ji4+jK4jDmXlnm3s7O/FaGmiOOogutrGMLHjILrKnTQbDnYUYkn9XNnD6ijiWwlVN2Ff1Muugd3s793Fnr07qPUN0BQ5LBk7hTvf8k85Iy7nnOxGNbpeFmLDv/CHJzA8gdd7AoN1n4de3sANjz7LS1t36T3Mf8XDMk3mTuri8uOP4KRDptNcLLxuP3YYjL9uox1+4uEJ/HlP4Pzzz8avDfLFqz7LIXNmEtRqOTjzPGz1g0uKrUd3dzff+MY3uPnmW9iyZYuyzqVSibBRC+aYFq3NTXS0lDl4xhTe9/+9myMXL0BatXKOPSOTsDCRgCoYl9veGpnjk4YB1GOhpRgYSNjR7fPw82u566GneXntKwwMdBOEsbLhcpM3xEjKMwdBRBgm6qU+7NA5HH30Eo455hiOPuooOjs7NaBLveMNOboQr68xu42gtJxNF1mjeMxzabkm8epfDDHi8u+5IuAXj6GSCwHjEsGe+6bzeOAhMN74pz5XDsq1k/yXHrpkkIov7eTNq5M2b93Ctddeyw++f4faApqbm9RXHgYBju0wf/7hXHrppZx8/FG0tpZJbYc1Gzax7JbvcceP7mbr5i2M6BrHWR/6BOWjz+CRfSlrK5mmgUtXt3heDdHVCrtru5TimOS+mwjv+BeKuzeTZhbB0efAWz9MNnm29jTn8s8/jBk3Hv0Jxi1Xke5cqc/jve0zcPgpGrCVaRp6Xh+WppHetGvXuEh6e7ZpGFv88A9AOpaPPRYuvRKj60TMoKbe5tQqaVK1fe+3yX7wFZL927De8Da47CMwZgzZD28i/c6/wP6tMOckChd+kOLso/BTg/rjP4Q7r4W+Pjj5Quxz3oXVOZ6Yqta5mZmXy6ZV7fDHMGu5H16Ar4QqmEYOzJUx3bEW4+Z/IHv8BxizF2Bc8kmyw05RqX+aVXXmRlIkM/0cVDhNIDL1mz4H0gduGRgnXYp56afJOsaCWEJELhwY2E4Bo+QRbnoBln0e++mfglkmOvut8Nb/jVvs0GhvVRZIvkEqPuu8d0vITfGQS/K7SNiFARU/vyg55G0oGNfMxgQ3qzCKQSa5tnqo1+7sYbAuIWDyWfq4hQxHQB7ysyw8y6ApqmqIXrhlDdXeA8QjR+JNm43TPp7U8PAdiFxhtmMI5dwQVt7E1l7vCCOqYISDZGGVyBcLi0ehbQQUywSZ1GSFmImJk0hjgEnkNvzwksAtVuTBGsWdO0jXr6K28Xmsns20yXhtaVaXYzGXpdfDOoH4qA0PV5QpoiiJQqIwQpQsYs0wRZrtuqSFJuxR42iedDClCQeTjh5H2DECo9imFoVAFoOunc8zSyQXP7eJJAEthLSFg/TvWcu+tS9S27WPbMwk3PlHw+gp+EZBF6Li6S4R0e5UMAb3EvbWaGqdQNg2gf4IarKAiau0RAcYN7iNyvIH2P3MU1hS9dY+GuuwI8kOX4I5YRaBXK6yBFv87oMD2gcuS5DElQT6hGa/Qsu+ncSrniN9cTlR936KBPhphUEnIirkgW1eaNM6YKsDyY8ialLJhlyPbTx9vwlZQTIdDII4Zd5JJzLtpON4ZverxO3NdIyZSEdhPJ7U+qUFan7KQBBSk150z8IRyb3YObKAghxLVClQZVTZoN3JSKsV9u9+lWkdnVz1hveSuDGhLa1nFqbkMPzqJfvP+9f98LsfnsDrPoGqH/LMhm18b/kLPLV+K33V+uvyM9vKRZbMmMTSxYdz5PSJlAtyVX19H8Ng/PWd7/CzD0/gz3YCEuAm4TpXfurjzJw+WYGfdG3nPdMWcWrjOB4DAwNc9+3rWbbsFjZu2qRsrmXZegMWhKFihdamMuWSx8ypE/ngB97HccctwVH2M24w0qnUi+fADpGF+oguNaxXtKbICFIqAyHdlZTV2/fz6POreODRp9iz74ACmiiSbnLp9ZYU7SFcLAy3oTfP8keWBFOnTOUtb17KZZddyqTJkxpAO68kEgCh8DjHfQ3gnAOmHEznZWk52sgBiP63SsuH/vwSCB86cobA+GtH0i+D8cYPVDCuzurGz83xrfaRS6iapLkbJnv37eWOO+7guuuvZ926dbiOo0y4vH9h0ufMnsOFb34zZ599NqM6WrVqbX9/Pzfdehvf+Pfr2LF9twZAjegYwdL3/hWHv+UynqqVuWfzAHsSD+yCSsINkd8aiTKhpkgSrv8C2c9uwI0qpOVRxGe/E856G1n7mEaqeg7GdfSK4X63TN16/hEFg+n65WQTZ2Nf/neYC04l0sR1J+8XF+m8ehVMrDjDEAk1gyR3fBPuvA4GdpJZTbjHXkR68XuwJk5Rlta3E9JnH8e64WpYvRxTGPyL30984lIQf+mKR7GXXY2x+gni+SdTvPSjONOPoGZ6RMEB2LMSV4LfxkwnbJ+qgAHqOY4UMJ53Lv36a8Ovto0OzSVX8P+HoyDPSRAAK0FVwujbREULfv4ghrz2Dcsxl5yFcfEVxJPm5rMm1HPGSB1lyfV1uC2w+QW48XMYz9yHJaz8wYvh0g/DolMlm07tIhTsPJBLQrH2boXbroIHv6/HcXryedq7bnZMQNC2dpOnGXFBAgslv04LqdQvrYsjyU+Q47MRzCdkYyo9eeKnFx996tOWVJkgtVZJysZd3fRXcltKZgZYXqTe4Tj1SFI59ixKdkRHbT/eri34W9czMNBH0NJJXOzEKrdij2rD7ZQ6vpggCaiJpR0HK7aJ6xFxtUYmC7w0wi6UKbSNArsksXmEEjqmneIGhkjcU5fUc8mMOpgBZhbh9OynsH0LxvpXCLa+gje4izbLoOCaOvUwMqgHMdUkwCfBtDw8x8mr6STbQtLRDYtUqvt06dGKO2EK5ZlzcSceDJ0T8UsdDBoOsVh65DIiSh05JlVUIMuevJ88SyP9fAtmQBP9FPduJ12/md4BH3/cBKxphxCWuzBih1QqB6W73a1iS7iffMRZs8BzLKtMkkrYoPSn9zKiupN0y4vsX/ksfl83I+bMozzvKHrbx1O3xdJgkVpiE/Ex/EAOSQXiwmoXspSO3n0kLz/PwIon8bZvwAjq2FaCbwTEJQvKJSxRTtUSrP0i5ZcKOMlzkJaNVGXqnm2SWDFJWfJCxHrQzLHnXcixl13GS93drO/eT1+/jzFQwMwKJJFLNbSoGDa+55IURHMv6XA9GLEvwgLKWZ2SJMtbMWNKLmPbmxg3diTTR7VzybT5pHZMJMenrpbydg1Jch9+DE9geAL/9RPY3TvAo6s38uDL63lhyw72D1T/qBfR2VLm8MnjOPmQGRw/expj21v+qOf7Q795GIz/oRMb/vrhCQxP4PeawEUXXUhLSxMf+fDfMGniQerhFlGqJKQ7ThHLLCi79PLLL/MvX/kKDz74oMpAHcfVAKPBep0oFLbWpqlUwjRipk+byCev+CgnnXwcVsNfamk1U0oWG3lyswBBxN8ak9SrxP19GH5Ipb9Kby1kbzVi675u7n7sJR576nn6+/vz3mbD0H5fvfGTzvI0wHGl+sYhiCN83ycJY0aPGMUJxx3HxW+9kPkL5mvgm8i8w6CucnWRWCobrp3YDRl9oxJnqN8794znqci/AOMNBK+gvfF3erPXAPM5VP0FgM/T4hrs6hAY/yW0JpJlkYmKx1HYtjTl6aef5stf+QqPP/64vl8B4vL/pdO4tbWFU089lcsuu4y5h82l6BWUSb//wZ/x5a9/laeWP60JzCL+Fqfv4iVLOPd9H6Rv+pF8d3OFFwcMIgHjGrgmAUkRiPy2UoGvfZzs4WUSrwwzjsJ9+xWkhx2jPtt8Do1wrz8AjBuvvkz27c9jLb+fbMohJO+4EnvhyWQS1qRhbeK3TXKraZRhS4+07RI7Max4CHvZP5JtWI4tqet2M2HnRIy5J2DMPwJ791rSB35Aumu9lBxhn/FOzIs+TNw5Vp+bvTvgui/AE/dhnXkRzvnvIWntFN5byolxiLXLOJJNUuBoqrSpTUqGJornFW3qV/g/Hw3w/avy9aEvHKq6G9q6aI2bZifEGIlLIkF0DyzDuPXLGLUDuGe+A5Z+EL9NUs7FsC4gNv/ZkpGueyLTxKn2kN3xTawffQuz1otfbMM45XyMS/6aeMx0DJXvyzkcYLoeVm0A8/avkP3gm6RZBeadSPK2T8HsI8GPVf4taeckNqnIWIpCh4dQD9RzrjVtqa9+YhmDVH9JL3mqwQtyqKQUw4Qux6ZsGOzc00NfJdDvk9kmTl2ZUiMtacq/hPbZRkBz3E9z9QB2/y6q+7fSu2c7Yc8+1aEURo7EGNlJ5AiAl3PVxTA9YvnEMgH58kU2ZsnFbipjNjWDWVAVj6SYC9A0Evk8HYysBKYEFw6SMYAR92EeeBVnx0ayjasxdm6hVO2mZKQ4nhwRDr4vyz2LqFAg9DIMN8YTLB0EZANV0iAlMmxCydZoGYE1cQbFQ+eSTZtNra2LpDACKOXVdmKRiCq5KEaod1GixDIPWTDIMSHe5oQsEFtCQsnxcQb3U12/gVpPL0yYhjVlIabYFUS94Mp6oD8/luSc8A3MpBnbKJHGMluLohFTjAYo1HoI928h6N+B09aJO24aUXMXSVwgrgeEVkBUTIlFeu+kKud3Ap+WWpXClk3Unl9O/7oXserdWvctx6QsO9S/LyoBEdaIb1wC62RhQ56uXpD6QJG/i2vbzIgck27To3TYIuYufSvmxOm8uH4Llf5AP9uqYeFmJby0jJmUyMwCge0iHLu2G4jaI4mwTQPPAFdmWq9iBD6lYsLorpgzD53MZxbMlyM0XxTpRi23vfza8/f3+u04/EXDExiewJ9qAhLwtmnvAVZu28XGPfvZtLebnd199FbrVPyAQJowAE/uJQse7eUiB41oY+roEUwb08lhE7uYOnokEtD23/UYBuP/XZMf/rnDE/h/fALvfve7mTplIpe//RLGdHbkNVVZph3jUktDatPfN6AgXGTTr7yyJmd2Ba9EEb4EJyUpxYKnAWpRWGPK5HFceeUVnHrqiXoTJ3JoCavSVDgNcZObJaFEpcs4hqBOKmC7MsBAby+9NZ/EK2O3tPHC1kGuW/YDnnvuOcIoIkokhEngSaaAOorq6nssNJUwXEe7uaMgwh+sUnQKjBrVwcKFC1i6dCknnngCHSNHaGq0vHZh0YVJFL+y+tobamT1l6u+UW4vc9n6L8D4ELgeCoYTTe8QGB8C2UNfn6e652C8geiGAs4ax5UAZwEQwizJ65Glw7Jly7j22q+xd+9eClIfZ1n6mkURMH3adN5w6qmceeaZzJgxHc8psW3rdq796le59bu30VcdoFAu4WQQVWrMnDyZy/7mwzQf/xd8b0/K4wdSauIdl650rXJr3Lz6dcx//zt48Gb5GzjiTLj8UzB5jngBXmPyh06HXPaf9ybr+2+IC341wM3cs47023+P9fi9MOsIkrd/UgPcMumeF1pc4Ze8BgGcDrb42cXXbpsU+vaS/fhGgp/eiDO4Iz/mhM1NxPte1MoqN6uRZR7RwhOxLvsYzpTFxAL0bQmECmHvGqwDO8jGzSYdPV06ucAI85+V2JpAroFkkpQvcnkFyw2Zq2Grfzb5VXb8NRa84fX/Zfl+Y0C/AOP5bBSMWwmpFStAzAYOYHz/X+Cu68jKJezz/wbOeBexBIRpdaDMQ25ORDUgcn5L5fzyx1r5LPGtXyFZ+YREV0N7F8Zx52O+4TTMMVPBaifxRGkh55aP/ejdcMs/kxxYCyOmYp31LtzTLyZp6tBMBUMWZKaDk/QTbV+rNhWjaxoU2/WcTbMIV4IPBVabYnUQVlV84NJTb2vIWjsp5SSlb38PPf0DZFaG6UqavLxnET5IUKCXtwskIU7qU8gClbln9f3E+3eQ7t1B3N1DJMn/UUwWx1gNEJaU2khbRkLHaMyRo7E7RmC3NJG6BYJMgKEstRoLAnllsuSSPjhJB88cMqnSi7vJarugezOuJKlvXY+9dxdN1QEsM8bwxPfsEFQkXVxo2BbikiSsV7GNBFPaHKqBepF9q0jQ3E5p8mw65x+HNWUa+5vaGXSaMaTOrZ7hiifcSonMQI9Fz5YdkKX1gjH5ckGsKXLtEZm7ZFiIPaGkAWwbCbduodbaQjZrEW5pNNU4xixIA4X0nufWAfmIRTUgFXpif9CGgrwDgiZV2/jEZi1PhDc86iL5TzwN70vdiKwkHfYCikPcdBC3+wDu1h2Eq16ivv4Vwv7dZG6iC1B5nXEk4Dg/nmVnJxkj4q0X640oeNrKTXgSaCezknwPaR8oFukvtBKMO5ji4hMIO8cRGtI97ukxHopgQOxQkYuVSOhb3reeOrKIEq1CTZU+cSi2Dfk5RdFJkIaS5+Bj2b2cOb2TZeccpQuAPJFT6hvz6+4fYzL5f/zX//DbG57A8AT+gAkMg/E/YFjDXzo8geEJ/P526w8VAAAgAElEQVQT+OLVVzNv7mEcd9xRlIoCjPIbGN+P9AbIc5vUl/nIww/zr9/4N9asXkt//4B2YBvCQEhwkaSo245WY9X9AQ7qGsWnrvgIp512CiVJ1M0E7EZah9MwoubAXNjxtEbiV8kG+0kHBundf4Deqo/Z1MroSVOhdTwrVq7hpVWrWL1mDT9/4UW279yplTdyQyqBbn4QkBgZludRLJVwTJuw4kuQtQLtOImYMWMGb3rTOdpRPmv2TE0n15A3BaSNPnJNNs8ltlJtlo/il8H4EKD+JVm7sF+NQLlfINZfAu9DQH2IXVUw3mDVtYVHfo466nWOMtfvfe97fPnLX2bd+vXaaexKEJJhMGXKFM468yxOPukkpk2bSltbK5VKzH33/oyvX/MVfv7iz0GqgjxJxjZoLhQ5542n8eZ3vYfa9Lks2xZw3/aAAcPTlGNxCYvdQO7o03oV69arse69idivkC4+A95xJUyanYPxX6GXfm8wvvpJuPkq0hefwl1wItnlVxJNX0AW1vWYEBeo+JW1p1xyj3XcUkHl4Ig8eedWou9/jeTRW8n8fpX3yt11Ik4KWexIV/mIaZiXfBjjDRdAICF/NoYdqUojNWwEAmaZSxhZ2CpDr9Fw7Wonui01VERE0m9sGTkLLD5VgeEiM5bFzH/QnjdAXyPA7befbaIIkcRpSfYPSWxZPDRjvLoF8+bPkD7+PbJx07Eu/gScsJRE/PG6HMo/c2kiEGAh6yf5qFJpF6gNYjz4I4IffQN61ul7kKC3dEwXnHExnHI5NI/ESWtq4Ui2bIJb/5Fk+feV8WfqPLyl78U45gxCCVczXBwjxHz6RwTf+3ey0gicS9+PMfNIQj/SqkAnTTQVXnzS0RAYV4m7iRWlmpTeJv7swQrdPQcI0gCrkC+1jMwhscVvLjkFqSaQy1kgNhe5hNiibokDjFqddLACA904fbtxB3dj1nvUzxyWOojbxpKNnIA5Ypx2a0sIXmZ5hIlNJEBNgxpDMkN85LJEkB76TBO23aSGHfSQ9G5TMO7t3064ZRNO9wHKQU3iw7V9LhTQOmCQVi0yt0TsZFgibxdJtwS2RaJ7LuGXR8CEyTQdegSlWQupNbXSZxXAbVJlii1Md1ijGAQ0hT5hrQ9D+ul1fiXi8kiypk6dZURE6jaR2K76tVuDAUbu3sng2tXsC6qU5i3EGzWd3ljOE1+982lok0gLgZwkmtgf42hgpVSOyYXPwhIFjEjl5XkTORdSUkv89y6m1FbGPqYjbv4qXjZAubaPdP1qwpUvE2xcjzHYrYuryJGKMofMNolEHVD3sU1XYu6IJQROru16LbFUxeNoSJ3U8mXgOFRLzfheB9ZBh1I6dAn1EQcRFpvy5HWxRMjrz2z0GUWNkcqzye8HWRjGxOKzF5WE6RLKEsAtYtouURJjxxFNQZ3juuC7F8/DkeWqHGc6Sb2q4g5T47//DcHwVw5PYHgCv3ECw2B8+OAYnsDwBF6XCVx3/Q0csWgBBx88Rfu+1Uts2YRRRhjGuJaHbdosX76ca675Ki++9JJWa0lYkzyk+1V6iFUNKJU/QZWu0SP4+Cc+xNl/cSbNnqugWwLbpEdWZepClTX8kpldIfYHMSpVqFbp3tPNgd6qBo2NHD+JtknTsctNRHHMCy+9xHe/dwf3/fSn9Pb1YzsOkZ/o6xQGU27apV6nqVhGbmujWqASerkla2oqMbJzJPMXzueCpRdwzDFHK5i1FIzmEnMBPlrLpe8lZ8ZzI62guUYAm/6lFu2+5nPOveQNBjz/7kb6+hAzLhrjxsfXAPxDH6aAcWXHk0R71IWB2rBhA9dIeNsP7lRw7okk1zS1V/0973mPyu8l0E2k68ufWcl137yBh++/n77+PmI7wSoLkINxo0fzV+99L6ed/2a2t3Zy89YaP9owyL66hKcJChKG3MayIrKwRnrb1RTuuhG7MkA4/ySit/0d2YzDIfkVMC7HSOMN/S5mnAe/i3Hr1WS711FccgbJJVcSTDxMg6tsRE4tqFqmHqvnNaf1MkwJ35LAMwnI2rCC5PZrsJ/5KZbfp7OOtT06g7Y2nKX/G+O0y4lKZQ2nU3+2YGiRW2ceqXh18fMquVg8wAZG5KlHPy2LUiPDFFChqlYLJxZ5ekpUaFTcCQD7dY8GI/67wLglgDWVrvCAxBHavRlzzRqsGz9D8vzdZJPmYFz2STj6bIywoseWFDJpx7eEfJk2sSNMv3xmDrgWhVc3wvf/heCh7+GKXFe+J8monfRmkks/S9o5jcyoKBtvBQbOPTeQfv+fSPv2KriPT7kELv1b6BqLZZYwVr5IctvnKTx3Nxw0i+DCD2IcdwGJWVDPuPilzSTKgwYdYcYlt0Fmner/b04SxnpFvDhmz95d9Na6VQVgxx6WSKzLGaEVqc9b5mEKQEdqqwoKyr2sDtEghniCyRPBS9EBCuJhz1qpmC79lkfdaSJ2SkSJoey5mEwyW7z4Hp4tdo6IIJLaPIFzojrxMdNBCnFEodZLtGcjxr6tOPt3UN20AW9gkBYzIbZ96m5MIDi2amDVpUqtoNYYqWsU73IS1TFTC6PUQTB6PIVD59J62BHUW8erPzzyWrCcIkmlQiGrUbYj4h2vkq5eS7V/N1G9J186tY7Enjib4sRDyDrapVwOL/QISyWSFgvL76XQf4Bs8zYGX91JceJESlMXMGA7xKmoQTysWLziDqknKhIfQwIDxEQuXnLHJAlFGmNjJmU8WnGSgNSOCOXNpCaOH+FEoWYDhJLCH+7D2bOegWefxF+5Ere/l6aCiWkbVAW4O1ZeOSfLzZqP6xUoWh5JvS5nsBgRCMXyI8sX01QFgFy3JPyzkhWICiNpP+p0irOPpNtuJjGLWEkekFhriEHk2i2AXs5uWX7IMk0AfSERW5Ls3aQnU3zkNpbOIiX2U4yawRsm2Xxn6RQxQuQ1dHrZbixSh03jr8u9w/CTDk/gz20Cw2D8z+0TH36/wxP4L5rArTffzKKF85k2fXJDpi3gNlKwZbvSNeyqX3Xrlm3csuwW7rn7Xnbs3ElPv/gWzYb3WsWnykz5QZVJE7v49Cc/yll/cQZN0hEuoEhY0AZjI8pbYpEKS3axjymMTXWQpG+Aancfu/d0U7Ncmg4ax4jJ02juaFeGuO77PLviOf71377JQw89pYFtIpHHcvG8IvV6qIS7+KglOE6TlsXYqCxc7r0eNbqTceMO4oQTjuctb3kLYw8aq/5W+TOkJJf3pW9amLaharI/9vP4DTJ18eMPgfGhRYD43levXs1NN93Egw88wO5duxjTNZZ3vOudXLB0KQd1dWld1PZXt3P9Dcv4/g9+yPatW/VluwWXOImJkohjjj+WKz78CeYdsYhttsNdOxJuX1dlTQ1Craey8AR8uCZRXIHbvoJx17dxBvtIx03DvuxjGEvOJjDcvHrMFCY7IbPLCuKNsKbMlm16ZEaROKtjI6C2RCJAerCCff3fk/z0WwpkikvOJ73koyQTp+JkA0SJSHWL6n/9jQ/xSQsG3b+D6Kn7iZ++D3ZtAa+EMeMQeOMlZLMX/7Gfzm/5fmHiBdkLiAmw5RhOCsRmAUUhugCyNPgMqdFzavmyJi7nknirhpGU9BjVWrPQpiBqiBU/onbbF7A2r8Q47i9ILr0Cs+tQjFRUHjGZLCZEui+a+UiOkTwvIa/1y0P/xKfrbFmJ8dzPCHfvwRrZhXvkcSQHH0YonfN+pK/FckzcfVsI77+d8Ke3Y+/bhlEoEo2dgDd2Hkbm4u98lsLeTRiBgz/3BKyL/pJszhJSBePSRqApZLqgkl3HL7z0Ul0m+5OYNiNjfGszVrXGjnUb6d93AKNpJFWvTEoV0/bFZJx3yRseplHENJtIk0J+Lcj6SY1era6T8DmMki4iMgnxMkWGLW0M4rcWJjUfs7DfIpAwjSA/U2XuSVlVH5nlqzzdSQO8uA67t2Lt3oy1dyv+q2vw927HSSKKhSIUHOqJNDNEZH5EMXVps0tYEkxm+ARJqqx5XGgj7ZyEe+gimuYfQdA0liBqVlm1hKDFaZViVmGE34e1bSO9z6+guu5lbFGCBIOa0ZCO7MCcMQ9z1hLszslklkvYWiQdOQrTbIOqVMb1YO1fTbB+LZZRxjt4BrWRB5FFBcqZqcdIYHjEstQoiHpBgg9l0SPJ44lK2J3UwazVsWuVvDaw5FEXS0bFpyMAT9st6jRH/ZiDO9m/djn7Vj1H1teNKz5yebVyeRWVkFwtRPYuto5GiGaxUNAszlroYyc+ljDuVlOuIrFC0qYiqXz2RoF0/GzK808lHTmbwGjTRUdkxrqwwYmRXzO6mExluSunlEjf5eIkwW627I9EQoEptow0yDMOLQn5K1D2DU4Z08b3zxyRx3hkMYkpmQsFDC3jy1//8GN4AsMTGJ7AHzOBYTD+x0xv+HuHJzA8gd84gev//VsctfgIZs6akUuyxSMrqb2CQUybRBKuLYfe7j5uuelmTVPfvGUrlVo9r0GSm2QJRNOwsxyMz5g+kc999tOcdvobEHJRmNVMU6JEsivhShIKFWFIGJCmqkcgQXB9fVT397Jnbw/dYUJ57EFMXbCAYksToYTEuR59fQPcc98D/OQn9/DM8hV09w4SxhmFggRESS1YqhVEKuWMQu2zFvwi4W0aRpXl4kWpP/v4xz/GosVHYDmSJB2rdFYY6lweLLgjT+NtkOV/3FH0G8B42gA44jEeAlryg4QRX7NmDTffcAP33HMP02bM4P0f/Ftlx8vFMvVqlR/ecQfX33Qrq1atJooCff2ua1GXEKb2Ni67/G2845LLGTdpIjttlx9uqXLbugprIhfftho96lIoJj3xBsmj3yW5/R9xt20kdUtE570X3vQe3OYutQTEduOzEtRhCKOde73N1NUasNQK8QQwiUe3YJCtfo74+n+AVQ8pYC2c/R7St3yAsHkEVjyIKQnQiE9WcrB//UNl6Y5HKobbpIoZDuBqZkCJyGlTZpQ4V2m8Hg8BonYqydkusZpkhX20sT0bT8BV0EMoFVfFMZr4nvi96t01zWYNpkusEOv/Z+89oO06y3PdZ9ZV9tpV2uq9y7KKJRe5KbhgwAUDDjh0hyTkhrR7wgkp50IgITnnnpJDAklIDBgwxaY6tIApLli4d6tYve/eV5v9jvefS7SBnTMiTLhhLdhDsrT3WnN+859T//t9b0mE0hzjGm87MhWrkn7pIyS3/R0ENdyXvh7rV/4TSfcSrLjeotmKXJtT5UUF/+HX6XVi8s0LXj4sDGrGQTxWfJk4/GGCl0Z4mWVixbKKhTdxnOjLnyL7+mdwxg6TWhGxGiH5GBGsIizbjHf1m3EvezlhaTZpQ0kIYo7YRoedA/IcjIsVIdq1mmlOGlJKQxZWiswrFpk6doqT+w4SuRXinjmEWYMITayT3GdAdGPbx3IrZE6JTGtAcW4ymZOm34D/kgFUJlJMIDAWw0amYMYX3vyZiXOTrlggTa0hmZMlyiV3wEgCQty0gVebgBMH4dg+0uP7CU8cwq5O4stsTAaGnkOYSZqTZ4B3WB4VNZnikCCs00gzAq+E1bvQRIMJjHtnbaFe7CMSvz2DsFnFpU5nNkNp4AjTD+6k+szjUJvAihp4VpQbmhWLxLMXwfJNsGAlVlc/zJtDtmApVnGOYTL4yQSV6SMk+55h6uQw3tq1JKs2kri9eEqVcDTpLmClahfqvfOGiGOFuFlIIWpiTc0QjE8S1dVEyxUKjVDmfDFlNXiaCWnUpOzWiSeP0ji1l3h0ANc8M20z6db0WWwRszwky5CHQCJ2iWNMO03yhuQGSRPb8U00ndzmSZskHUWyjl78nrlYq7fgrL2IemUJEV1YYuX4YrDIpyE1E3jLEbPBJdOU39OkPzX/XtiWk1PvrRDLCnB1H+q21xpJinhBJy9Z1MeXXj6vJSdRg0x6ctMtM83O9qtdgXYF2hU40wq0wfiZVrD98+0KtCvwEyvwwb/7AJdcfCEbNqzL87iNRlWTNzmVC5z7Jvt6dGScD3/ow9z26dsZGR2lGUZERqMp7XZqsq81bK3Wplm9agl/9Zfv5qqXXklBYOrHwLgZZf0QGM+kF40C4olJMxkfGp7k1HSNQv9clm3ZwKx5/bm+W3E1bslQ6J944mk+esvHufObdzMwPGooszJwSgUGtUmXqZzvm2NSXJv5cbOjzAijmBXLl3LTTW/mmmuvZvGSxXR0lA1o17RdU3hXGblmIng6b/wMF9BzgHFNADVc1UvnqEaIqMAyotOvA6cGeOzRR/F8j63nnktPj2KJ4Jknn+IDf/t+vvbN75gsZN+xjJmdaPkdlYqZoL/td3+X9atWMxXMMOqWeLRW5lO7x/nueMiUV8wZ+IquS2tYxTLxU/dgf/Q9eLsfNdL++OLryG76U5wFW4zWP/GUYx3IPwob0b/1xyGOccqOjBa7nJRJjev1BOlX/on0ix/GmjhF1rMI+3X/GV7yRjMps5KmmbbmRvUtMPgTSuwi87iE2C6baZokD5q+K0c6iRzjFWDGpC/UyxZFWxX3jBGZnMo1CPeGjpI9chfRg98hnZjGv+r1WJe9HHWf5HIdGispaWnVqJLMQLA6wnJ9OLaH5Nb/Bfd/GZatpfDK38P6pRsINAlOa2SaAKY5I0Umd1qDp18/bAxnJuVZMbfr0iTRmM9Jn24E9SS2fB2kpS6QxAUDqorJFO7ALpqP3kP09NNQGwc/glInzrINuOdeSbJmK7HfCc3T8gTHRJspBk1fumiGxSFtvyuNrujEEW7SoJKELCqV6ItTZk6c4tRYnUmv07iwhyLJyLFdaNo8F/LrbqkxZAwUo/zLTP3VIPPIIs/kRZvscxnsaeqJIvnyBAQ3iygS4EjTrQi1pECYinFh5RN1q2EaON70CM6JA3BoN/HRg2SjwxT0XJAkx3Jw5HIuXbw0+WQUHRfftombdZq1KnXLIezsxV24lsLqbVjrziFcuJK6X8EWRSIO8KMafTQoDB2h9uT9TD/xELGm7zreODJRX8reDh2oamI8ewHW7EWkfYtgxWqTNuBUluAkRaxonN5wkK5j+xh54glqCxbB5osIuxZgRQK+dQNkTTQg4AcRxUYDZ3IcxgZJB08SDZwkqo6bJpp8JPRcjGuBIXBoqizTNGSYKAO3eAy/OYol/46WvYcc8xVvqbtdzyatvURO/a0HluN5eH7RhIilSR30zFSCerNJQU26rh7CUi9p3zz6zt9BvPIcporziLKKSXvQBNtMvDVx178BFHDdCq4rRsk4UDdNm0zPddMoVutOpn9hTj5JXYK4SBL38tLFvXz5FcvMMWr9oIl7JmbXC/VgaL9vuwLtCvyiVaANxn/Rrnj7fNsV+BlV4P1/8z4uFRg/e72hInuebTaoZtIpMG4rIMvm2NET/N37P8CXvvRlqrU61UaDUBE9ooNHUZ6F7fsGjC9ftoC//Is/46Uvu5KyzHxk1CaKs8C7EI2JUpJ+VKhOlPgYK46Jx8eZHhxleGSS0SCmNHceC9atoNLTZSbf0hOGQYLrlXGcIqdODfHNb9/Dvfd9j0cefZwjR04YMFuQjj3LCOo1A061XdUUR9Fh2sWJJVsqFVm/fj1btm5h48azufDC7axZu8ach6b9eVSZ8Yv+6WTjPJ+beguMq+khkKPmhr7039oEy8FY1HOBDTUKRoeH+fQnPsknPn4r+4+eMDpNZSQ7VkqtVmfb1m1m6r9jx2UohahJSN3rYFe9wKf3TfDVgTqDMnETiMvUsGiSekXSw7uxP/T/4D3yLWO2lc1fjf+WdxFfeB1RYiyPTQ53QZPazCOyNQ2Xz4A25AJ9AUnsk/kdMLwbPvynWN/9inF2T9deQPymP4GtV+T51wKYJp5OtOXnWezqpkhjHPmGqZEq8Miu5ZttbbTVEUhfwMmXq/PSRNA1k2et4VQg4a6vwO0fxD71tAHY6Q2/T/a634GSjxPKlC8z6UpZWjDXRSZgknxnfhHnnq+TffS9xMcfg196Dd7r/xQWrCMW1d1qGBBpRQ62ySbPJfA/DsZPU9ZtTaczOdObDgm29MSKKdP/XIFW0Xo1QSwLCWME0L6o73XcJKWQFnEiy7iqRyWPpFAijZTRHZFJ4y3gHIs+bBndew7IdTQ5ZSSxY2KrgWOnFP0Mt1mjNw7YOLufObbHM3uO8MzgJFGhQFzqINEkVeejNzH68Rqe6ikdv5g2cuLWalKzJbaxE3mFe0bnL711pCSENDLTVAPQjXO2DjM2E/osEbCTY7nYE6GhOxezGQqTg6SHdlPf/STxsUO41ZppsiRyzPcKhshsiVUjfo2ul8Ck1nccmHzvhlck6VtAYeVmSuu3kyzdRK1rjvH61rPMimt0Zg36ZkaYeew+xh68G2f4KK7SHlSnVuiAmmYCsVnBJxS1vbPPTNqt9ZtJ1p4PnSuxrQ6seIbeeJQ5Q0eYfOwhhvwy9rZLiGcvwwoFdqex0zqF6SnKQycJxseJJ8apDQ/QHBuGoI5XLOL3zyPqm4ct/XccYTd1XQskJVHwfexaSDo9gNscgamThNKqNyKjjfcsz9SxEQcmyUHPJMUoGsAr086C8tdLREFCmFSJXV07By+J6SjIjX4Wzcpc3KXrmLX9UqbmL2fK7TKMB7m5W2rIWolxXy+IYdGAQmQbM7mocZQkHCezPCZlyOgXDBtFLS55FPi2R6HQSeR3MWH3csWSXj539WpD1xfTR/ep7j3zKG8D8p/RbqL9Me0K/MeuQBuM/8e+vu2za1fg360C//j3f88lF29n3fo1BoxLXyoHZIFxbXKDMMPzCowMj/CBv8lNxTQZn67XDTiUjtCAcdejWPCpN6qGpv7f/uo9XHnV5WZzazTjhjb4o2BcNPVEmnG59cYh0egY48cHGB6epC4Ka08PQ/Wqsflat24dK1auwTVmXKIfyuxLNHqoBwHfuetevv71b3L0yDGOHTnKqePHlDZMHAkgxriubaLRFIvmyYzIyujs7KSjUqazq5Nrr73aaMhXr15tNpkm7kwUfGPG9lO4PM8DxjXR14ZdwPu0MZqm4vq92fiqd2FYCLo2Fo88+BB/+76/4Vvf+AZNy6Vh4oZCbCuhv6+HX73pLdz05l9j7hzpWascGTjOZObgzF/JzqkiH90/zrMNxVkVczdzxYBpUtmswe1/T/ovN0Nt2PgFFF72FpI3/jZR7zKsQJOyugHX2iRr+ojMkRTBFToUZJplQ9RRxHr6Huyb34319M7crOuKG7Bf+3ayReuI1Y2Rg7l5n9xw6bleroZciVgPNqljk/pyJZcrvyarQmPSE2sC/cK8XE1PtY48Dz9W2LRLs9iAr96G96n/TTa+n1h68OveBjf+Z+xCJ8VQxyhTwYzUE/NBMgygVIRgEuuLN2N99R+xxYD45bcTX/8bJFbZ5E9jNVsTTwFRI+sn+TEJw2lJgwGijmVo7bkJYR7phI7TZNdrmixCtzTVaibkkVNiMWQll1TmeLpgotXruzR5jmP8UKZlLqEdEpqJpBzvcxM6RVrleu2cph47cruWSaIaeVBKAzqbddZ1d7N+zlxOnBjg/mf2MyVg3TWL2CkSysdBQCyLjIu7l9VNZFqi9WPAem4Op1Myg1NNQePYgEGBK1GkdV5mUmvnMWtq7NlphJ+mFJIENxZ7oomD9MxTpMPHCA7sorbvGeKhAbwwxk1tRHKPvaLgvpmKO5KxmAaRCdE2HgmJalGokM1agrf6HEryKFiwnrrfR6J7Up8RV+lujOId3s3E975NU/nczencU8BVu1HAXnFkNgXXx/MdIjsiVJNxyTqyDdtIzr4Eq0eAstvQzcvBJL3DJ6g//SBDM3WsDVuxF66ilKb0WFXs5iTNk0eY3vcIaXUGu14nbkiXX6Tcv4i5q9bTtWw1Ex09uYY6iigLpHoOVT0P1XwIoRwnOLVhotGjTJ86TO3kAPHIKPbkDFlQI7Ai0wQ0t6lueRl22qL3S3Lh0KgGxFZA4tuGUl60JcH3aXh9NPqWUdx4Pt1btjHT009drJjUwY0CirbSCpR3XqXLdWC8QXB8lHDkKOHEfqiP5vd4XIZCEbuk7PaMNGjgWi6lUh9u/wKy1et56cZlfPLabaZJI396Ra1l0p+3wfgL82Bsv2u7Ar+AFWiD8V/Ai94+5XYFfhYVEE394ou2G5q6aKeGlWg2MtIwOzSaMb5fYHR4jA+8/wN89jOfY3BwkIaZnNlmY6ZNsgzF5EwuzfjZZ63mr/7yPVx25YuMC3OWaIMoLfYPNOMmvikNCbN6buBWr5JOzTAzPM7Y+AzjUcK+oWE+/c//wqmhES699BJ+5bWvZdu28ylXKjSbMZ4r4zBpT6VhdpiYmuHr//INbv3Yx3j6iSdo1upEQZPQUCAFSHItuCjfArWVSsUYngnTvOxlL+XNb36TmZYrHk3HapoHL/BkXJMk1VnA25hymQir04HnYvImuV5WNXZdTp08yRc++zlu++SnOHLwMGm5g1jARJNOIl5+zdX89m/9Nhs3nkMa29x3/3f48Cdu4dR4latf9xt0bL+aTw2EPCycIG23LrfAi6aKpTLpMw+Rffy98NS92ALZSzZiv/l3ybZfQ0YvWSZTPAFGuSxpAiyolyAOsiLlsnKGHTdIv3or6ec+SDZ0CKtvObzud/EvfzWpK69saUpbmnzjNfA8o3EhUq1JE4Wn3wudaspn46O4I0HLFw6MK4ZLi0bD90IgSq9L6Mfwzc/if+qvsQeexXPLuC+7ifpr/4Cgay5OKPq2gLX6ONI/61x7sX0L5/5vkHzyL0kOPIyz9VqsN7yDZN0Wc07GMstooHXKtsmg1lT8x/0Efvi5IEq8m3omvkt+CJEjt3NN1A2CNd+q+yPPVJemXGwGxZSFlDXl9DKqouI35f3gk2gCqum37n9H36v31aPBabmgixrfOgLdI/oeUdWJSeOmoRB3xFi0Ai0AACAASURBVCF9Scz6+bOZ093F/kPH2XPwJFOxh1XsMmZ2ieIOZf5nmg1RHiOntWAXTJPIcXKmR2oFRHJal6eDwLKpjaLnciM3O86wIjV3AlxNcMMGTrOGVZs2ADVsTNKsjhCPD5GNnITxQajO4Er3rGeH42H7ZTxFfrWiDpNMBmFiYORmc7FdMGA8nbMYa9Um/DXnYvWvJnS6DYtIHgDFtErn9CDB4/czed9d2KPHDaAOYjUQHMOKMDaXpo56VqYmfo9KB+nidSQbtpJsuBCreyWO22P86/ywRmV0kPjA44ydOI6/fBl9qzbQpSbN8DGGD+9j5uQprHqVYleFYncPbncf1pyFMG8ZydwFRIVeag0PVwaWYtbIMjMNqSUNI4FQFFglDCklNYrJNFTHaJw4QnP/XtJD+0lHBwjCmdY6kqmnj6+4St0TWUYcxTQbIZnWnab+lkVHsYDjlamVFxIv2YJz9gWUVq6g3tFJklpGk15OmlTsmKKi2iZPMnBoPzMnxrCmZJ4XUinEVMz7eIRWYK6B5XumudqcnKQ5I9ZTRlLqxF2/nutfdD63v/EGw+hxJNcwHgctxkx7Mv6z2Eq0P6Ndgf/wFWiD8f/wl7h9gu0K/PtU4P/9r3/FxRdewLnnbTXmXwaEatNoImo0Idcu0uHZPXv5X//9f3Lnnd9kZqZq3IWDKMIxek8L18nBeKNRY+mSebz7XX/Ctde9jA5fE+zoR8C4EIal6VimjFo5oIcktSpWvW4045NTdY6OTfLV7+7kC1+7j1OD43R1VThn62Yuv+JyLtmxgxUrVjNrVr/ZrDUjuUbr8z327H2Wb3zt63znm3eyd9duRkeGDM3bUNU9xYjlfFHXdejt7aV/zmw2btrIq199AxddfLGZlufgJwfjxrjqp8Fz/Ffc1I05UmsE//3JJxZBIHMqxwDxmWqVr375y3zk5g/x9GNPmClmXdpyX/ThgLUrF/MHv/c7vPza6ykXuji0/ygf/PAH+NQXPsvYRI1rXvMGLv7Nd3Bfx3LuGoqpNaTTFc6NcGWkJIfwICD98odI//mDWKNHTZyQe9F1cOPvE684x4C0LFFWtyaCYihkFJRZnjiEdoqXjGE/8i3iz91CsudRjNX2L73CGJSJip3Tn2XCZZtGStJiYDzn6o+1rc41vZqQyt06TiNiATVf76HJ/At47xhrZ71/E0/nnhVMtFL25D3w8b+CZ3YaCq11wVUkb3o7qaLgmhJ7J9g6dmmpHY/EK+Ic30Xxc/9IeO8XaOq6ver34RVvwS6WsBPR2gXHLcPA10cmMjuTy7+YE89DH9D3aCKpQpgpvJgHtiLBFPkl6YNtjA113HkDRaZ7Fp6aPNKWewL0cswXXT2fkJvGh/Tq5j4wwn4zFddkN9ewazKeGjB+GvPIMNGYh0nHHTRY0F1h4/J5FNKQp3cf59lDgzQUt+UXsUw8labaGYEm0cb1WudRxLd8isY4r0Ga1YmyOlkYYjXrWI0qaW2arF7FikLRYrCqDdJEuuwmhA3SxgzxzDRJtZYbM+r5E9RxwgZu3MCKFVGWGztKCuIph1vHpCxrVS8NiLMmiZT/tovtVgg6ugjnL4VVZ+Os2gh9S0joNKaScmwXGO+eOEVt5z1M7bwbb2rE6OkD474vEo/h0pvMdTWSxESwvRj0vJGR2/othGu24PQux7G7SV0HJ47pqk3jntrD9MGn8XuK9C9eRmG6zvjeXQzu30/mFSmsP5vinIU4s+bjds/F7ZxFVqrQ8BxqiajlNiWn1Ip+U/xkAzUcLJNs6BDXY5JgxtDeS3ZEqTGOc2QPzccfINi3C3dmwjCKpO9Rw8JWB0VNijQ30TNRgZ5lGA+Sn5SLPpFTJpy7ntLWl5KdvZ24UiFQsyMIKAR1urM6XjJNNj1MeGA3IwPH8KwOeuetpmfOfIp93TgdPYb2nmZjxJbc8YGgSjI9RjA1wczYBDOjE8RhjZdceQlf+5M/MZnopsmjdPHvN41ewOdD+63bFWhX4BemAm0w/gtzqdsn2q7Az7YC733Pu7n0kou58JLt+AUv10jKUViTT4FQ0cUtl/t3fo/3/vl7eezRxzRqI4hjoxs/7excLBTNJmx6ZoKuSpE//uO38/rX3Uhvl6JupF3NAbHRjCcC4xGZiXHS1DrGiaVdnGH46EkmJmocGZvgc3d+m7vvf5bxyQZh2KSzq4NSR9FMxi+4YDuvec2NXHjxRXR195iIHU1dbMdmdGiEL37u8/zzF77A4KmTBlTPzEyZfHSZ1AmIayOuqLN169dywy/fwLXXXkN//2xDuzd0cWmVDdDL6fpn/HouMN6ajGvyrZfRjZtR5OmYXLEUFNEeG3d16fbv+MIdpALpGUxLG59G9PWUeOPrX83vvO03WbpgCfv3HOK2T36eT3/hdg6dOk7BK3LNq36FS37rHdxbWcG3BiLqgbKIY5RUlqgpEhTJCp2U9z9I/LF3Ej16D65c1DuXw6//F7KrXknB6JEjQpldaX5rNtg53TzpdEmPPAW3/KXJBNc1thesIPnVPyS+7LUQF/BDAcDYOHkb13WdqPU8aNrw1CV1kBOftMseViIGh2KRFF2V69dfsJfimozPWBVbWd+RwHiRbGof6Sf+B8637zAAMJm9CuuX34Z32SuxShVCNbM08Xe9nH5++EmyO26G+76EHY/jrz+P7A3vIth6BW5UN8AykjOc34Ejm4MoJCkorsrBVqa2mXznC/GHXffN4hRgNmaLecaz1qwB0PpvU9rc0MpM6c3Pa405hmUgqrZi2dTcUOa0YyUGqCrBW7KAvFsjGnhu4KZzEhjP3dTzZo4+X5nfJh7QzsyEuijZRNhgUYfLhkVzCAOLfQdOMjzeoB7mKgPLU9K8ngFNY+Amdo2f+MZPzm3UsJqTeNUJGBtnZmyE5uggTI9h1ybJqpPQrBLHEZG5R/WVNxB0Y2hC6+k8JW/ANj0hTc/TWEycCFc3j5XhWRZFV470cvcuGZZJKMZOWic11He1gjoIu3pJlq6A9RuxVm0g61lAShnHLRCG05TSKl2jJ2jcczeNBx+g0JgitmME6UV/V8PC9DVjGycRM0dZ9hFJRzfWys3YZ28mXnEWTt9yHKfLrB/PcumJmhSH91J9+ntUm0P45RLO6BTWyBjdxTKda89j6uzLCPsWMNXRT+j35PdE2gRXhngBTtrAquuaF0nEAEgzCmpmFWJCXW95BFhi30jCEFBKpikPPEvw8D00n3iI0vCQAeOSzkRp0gLmYiRpjSlO0cMveYRiU2BR9uQCUCRbspXKpTdQW7aZpr7XlZ48ojusUQ7GqU8cY0KmesMn6ezvpmvecuw+TdBnMVPsoOH25KyZeDiPtrMy/LRGF3U61DCpTZus+OThe7lo+1a++t//1vgeqPshdblhd+SxIC/Y46H9xu0KtCvwi1OBNhj/xbnW7TNtV+BnWoH/8d/+q4k2O+/8bbiuZcBqbhwmEyTt5z1jXvW9+x7kPX/2bh599AE8P9cbVuuB2axLY10qFqTypDYzRX9/F+/4w//Eja+5gd7ucj6pOz351aZZLuWa1KUpoTKF5bY+NY1dqxNWG0zUGhwYGuG2r3yVu+56kqHROgEejlfAM6ZKodl7b9q6jTe++Q1cd901zJ03jzCOjFGb8s6Hh4Y4evgIp04McOjgYR566AF27XqGkZFhHDff2HV1dfHiq67gqpe8mC1bttDb20ehUMQvKp/2dKRZbuR2xq/ncVNvjV5/4kcIgAmINYOAO+64g5tvvplnd+0mDTXNCqkKzpZ8Lrn4PN721rdw5Y5LiOoBt3/iNj7+kVs5cPIwbkcJ1yqxYPkaLnzr73F88+XcM1lkesYltRSlFWMnBaPPdAtF3PoE4Z2fxP7yP5AN7DdbW1ZtgVf9KvZFryQtzicNA1ymzcQv8btQILGzayfWF94Pj37H0Obxu8he80ek17wZp1LJY5EUlWTWQuuluvwc00hNrJgGw26MmOdEDnEpw0snyL7yZZLPfhRnZBceIfH8NUSveiu87Fewy3PJkhT7+ONw1+0k93yNyvH9hhY80zuXwjW/Btf/FrXu2crEet7l9f0JX+u7fmRKburX6txIBiKMaUzNxOgQc0CNDzOazYFNix5uUgLUDDHEgjx20EgA9LMtl3PHEllejQD9rXFdNCBS3gVyqk6zotHoZmqoCYyT4rgCQNKBx9hKSGhG9FX6WNPTR6VaY+roMUbGR5hR8oL09yWHrJDhBk286QmKU+OUJsfIhgepnjhOc/gEVCfyyXgYYYuebhgACYnM3KyEWOedj7nJdG8LfGmNqQxJzhAQa8fIYdLITMvV4dK3+Y5D2S7g2nJgtwmFY9V9SUPcJMSJNJntIOrtIVi2Ug8dsnWbiLt68/jHJpRin3JznOzYLqYevpdo3268atVMto3HoCosFojlkJrrpeshvXyCPaufYN2FsPIi7GVn4czuJpN0JitSbHoUJT2Yepb4iS8Rn3rKWArEaQ/WgpXM2nweXUvWEhW6CTPf5I43U59Gkqdrm3WrBokjYJrndCd2NTfNS0OjYzd+B2kFy+3DdYo4ykdPRihMHaL41L2kD91NMnDcUNGjKDPUdJnomcxvxZFhUfQ8Il/l1zPaJ5WHgzLa114C519DfdZqlL9nuR5pUqOSTFEYOkZj3x6i2jTe4nksXHc2VbubybCDtDCbzC3QjOt4klxIhpA18Yq28WGI04SS5VCJYwqToyRPPsq5vWW++A//mVTHkORTdNMsyvMMzvjx3X6DdgXaFWhXoA3G22ugXYF2BV6QCtz8wX9g+wXnsWHjWWaypOgggXFR1LWNEWa27QJPPfYMf/bOd3L33d8i0vRctEHZHhlgqyxyG0+b4Thg4cK5/NE7/oDrX3kdnXLVTeUEbnzCsWSQJIqosqLlzqtYIm0dazXSmSqN6SrDE1Ocmpjh2zvv57Y77uXk8AyZVyDWpCNLKbp2Tk13PObP7WfV6pVs3rKFiy69hPPO3cr8OXON+28eQR0xNjLK3XffxVe/+hWeePJxhocHTZTZlVdewWtffyMrVi6n0tFJudyB74sJIFqw9vM6t++j8jOr/xmAcW14ZZp32+238bGPfpRD+w8Y0JVFiXyo2XDOZn7nbW/l5ddcRXdHiYe+dz8fufkWHn3ocaYaE0w1GsSRxXnbL+bq3/8j9i0/ly+dSBiu++BJ+xnjmegiXQ+bYqWMP3qE5p2fIvz6rTBw0EylWb4Brn8tzoVX4xcXEhelVYb02B7C79yOfffXyIaPGOMsCn3Yl10Pr3wrLDnb1E5ygdNOzPmENqfm/xRaHWd2bZ7npx05zmvya2lKKmp3gUTTaj/AO3KQ6FP/m+S7XzTRVQaE9MyDTS/F3XAJjB8n3vk1OHkQLMU0NWHWcqwXvZbsutfDogUQSO/8/G7wPw7GTx/uj0zKzQg8N/v7QRyf4LGOXQ2wPKLKZMNbSjDIzd7sTM0rgXaBauOPbu5TLTAxEMzvxUoWeNV9KwMwxRnaAvK50Zr5PPPxLUM5rSJJV/RcSAO8qEZPELCiUKAvSTh18AD7Du6nkSUU+3tNJj3VKaKhEwTHDpKogTQ2gFedMasjVoNNJmMmdkzAujWwFzCTblmTejV61Lgy55CvKOO/oBmpXWw1EVQcHWiur9c5ioZeUPa7wLIBp5ILaFHLlDDAFXsk8Qh6+4hWr8HZuh1rzUaicq+RD3iBRUfk4k8PEO5/nMmH7oHD+/HDwEznVftIz1VTnvx65BdJTACw++YQKiptzXacZWdj9/aAZAuZT6EZUQqbeGNHyPZ9i/GTT9DMinQsPZeujZeSzl9HaKmJUKOZZoTGX0D+fwmFNMaN8ggwpRskUUZoZ8ReYkCt47s0xcJRs6LpgTcH1+6gYJgDk5QbJ+k6+BDxA99meu9u47+hZ2meMxGTyrjRy58ZWr3mDC2HcqUby/MJS314m6/APucypjq7TDOnaFt409NUTx4jGxnHTy2Ks/pJli0jELAvdeL7vWRNjzTUs0HrKMKNp4ndBCXVi61huwX8NMEP63RHDfpHhtjYYXPLu96kdhGuYvHUeFFDSNIAc4TtV7sC7Qq0K3BmFWiD8TOrX/un2xVoV+A5KvA3f/2/OP+8c9m6bbPRjJtNeG7DbDbXhk6auQbYaTJ+//3fNZpS6QWbgaiqclS3W9FmHmGzwezZ3fzxO/6AX371K+kpl0zmd2aZra6JOZNeXLE2Jg8cxaPJRLpBUq1Sm6kyNDpJtRnx1J59fOj2r/Ls0SEzGTeb7igwumHNPESUFkiIlfFbLLB4yRI2b97Ei3bsYMeOHaxcsdJQ0aWtrlVnGBg8xc6d93L33XfT3d3JjTfeyLZzt5pJeT4Y/MEExWhwTxupPZ/d9//pyvo3gvEoDHPqum1x//338/d///d88xt3Up+eMfT1QrmTV73ml3n7H/w+69at5OmnH+cTH7uVO7/+LSYnpomigBm5D/se17zsam78v/+YIws38vGDVfZMa55bJEkU0NTE8iLNNkntTqPr9YMx7Ls+T/L5T2AffoIkmyH0ilizlsHKTWR9c2H0EPb+vVijE1iichORdM4hueRqrFf9Gs7SjQglmHziFgDPmx0twPRzPBU3DQOBWFtGZTJis/DjElnmIra654Zke+4n/tT7cB/6NrYtvr5Z7sJvuKmDL4MxUkJFaK06B17+G9gXvxyn0IMVVI35WWw9P83+ucC4OT4DwFvsjRbd39DjBZtMHrhjrmmmPzPM9dx9XmBFvGkndk0Umv5awNFM0RUzJVPAJCZNBOgSQ+dWjoH5czvLqdxhk8yxsAtyyNbUVNRzn0yNnVYPa1ZjiKXNE/QmMYtI6Y8DoqFBho8cZujUSaanm0xMNRifGGNmZtzof8WUMT4TagwqKsuSPCFv3pnzVb66gKehyst1XSyeXL/8/QbF6Q6PYQTkcWqiVRuPC31pYvxD96Ro2rEVkyivXMBQn9WM8IJcBx3Mmk121kb883fAirNpWh3Yzcw4z5cTm+LkScI9DzP58HfJThyikMqULiWSWb15rIpeIDmBTAB1LVxj/ubOno+9eivZ2m1Yy88iLnVh+RUTo+fKTT0awzv6DEMP3EO9GVNcdj6Vsy4hXraKRmdv/oiKJ0lEqc8CCkmVcmPSTIzTwVNEw8fJJgZIYodAa7DkU5k9i/L8hcT9c6n1zKVRWkzizINQkWMhmV2jIxlm1sDTJA/dRfXpp2lMTZA2quifCGnGI9s2XzLec+Var1jMgmRE/YSUCBaspXj+1bByI9Uuud5P0Tc9QeH4EIPHR8isLroWrcOe38dM9xTOzBi9tQYdkxHBcJV6lDHj26SlMp19S6Cvk2nPIvLUAC7iBE3s5hRdBMypV7mgy+Mff+8Vhr9RyPyW1EeeB3rAtCfj/6f/TLW/r12BdgWeuwJtMN5eHe0KtCvwglTgPe96J9svOJ9Ld1xEqVw0lPJE4/AWwc9yC9iWz6MPPdYC4/eQkhDECc1AtE9tjnP9dblUpFmrUqmU+KM//E+88Q2vZXZ3j6GlC4hbmQCN8sVFTdevkcTQhhabRCFx0KReazI2OkGaORw5cpy/u/0O7n18D9P12NAc5QqsDHGD5WzP5IgncWRidkRd1aZ87px+rrzscl7z6ldz4YUX0N0t12Pl+7oGXExOTJhNbFeXzNpkQOTgGApla8PfAuHa2AuUm+bEmb7+jWBcWuDcJMlmaHiY22+7jc/c/hkO7ttn4uQuuuRFvP4Nb2DHjosZGh7gQx/6EF/84hcZn5ggSTKSKKWjq4PeWZ1cdfllvObXf5vplefwkf3TfGcIppXfbaaYTTKrQaoM4riLNPWQjLZkjxDe+xWan/ko1v5HcNK6ofyKpqzoIEVHxXYo9raJpHIWrKd8/W/Ai19NUJxNVJOJljKwNdHKJ1Tfp6rn9IOfa5q6cTnX6SqbW2slFrgr5BNOP8NxY7Jdj5B+8WPYj9yFVR0lVba3leZR2gLEXglr26X4r34b1vrLCO2S4HlOv1U2n8y9nuf1/GBctH81tXLWSO41kINxM/HGN9dJDulyvDYO3soPt2LTzHFDF1e53GZQrkmu4K7OuTVmjRN8y6LgKrZKFOGYxOQ8R5RdOXPH1NOMTt8zedGKKRT2kfO5BsyLknGW144wffwYEweepXHkEOHgAM3hYaYGhk3zTg29RiLden4MBixL791ippjz0mmZX/O5txoChoquxodwu0wXDXNGenE5secUamnnEzXxzM+pkWCy0QyVPU9ikDmgDjgy2vXUywzYlN7YbqZ4keoL9Z6+HIxfcBn2is00sw7cBvhRavTxHZOniHY/yPQj95GdOoKThMa8LZT3hKdrIS2+sq9bxyGvCLeEN2s+rNhIuu4cnFUbCAvduG4nvm1Rysbpi06RPPMgJx9+Gq9nFZWzX0a65Gxmuko0XZGDEqKiKPE1/OqoyTZPj+4jOXaA8MRRsrFBnMaU0VAnTtGwDNzOHgrzlsKyVcQrVxMt2gCFZWRhl5mky4uhlI0ya/RZsofvJdi9l8bEEGl1lKIm+p5LYLs0Mtvo4n2m6MSl0tdPmFWYirpg0y/hb38ZTWWxl6uU7HF69u8m3nuQCa+Ctfwc/P51NF35kxxidjxNeHAPY7v2kkwHuKU+8MukbidpzyLsJfOx5s8jLneLb298GpxI7xvQWZ/hyrnd3PLrLzVxi14mrwRpCPI4yJ/vB8yZ/sPS/vl2BdoV+FlVoA3Gf1aVbn9OuwK/YBX4yz9/DxdduJ2LLr2Qgu8QS4+tjWhLNy4quIXH4488xXv+7F3c+93vEMbNHEOn2rxLfpnHcXWUymRpREfJ53d/+ze56aY3Mr9/Tk5t1UTcgPEwzx2Pw9YELCOLQtJQk7aY6alpRoZGieOMkydO8Q+f/xJ3P7afQA7srksSRGZKJvAsMK6pt5yUTfatK1fvyIDq3q5uNqxbzxVXXM5rbnw1q9etJZbbsyOwobgwZY/n358PaXOnYPM+ZkKeqw1faAM3k2GU23X/xJcBFEa8D6cGB3nggQf45p13svO++1g0f6HJFH/xVS/F810+/4XP8T//+q959tl9Jr4tkWY5c+md3U1Xd5FfuugiXv/rv4W94Tz+6dlxvnwyo0rF0JGVqZzaIZbl4VldxLFLmIluLqASwsk9OLseINv3OOnep3COHzHATrTQTCB78Rqc7a8ku/jlpIuW5TrorGFitTK5RxsDJuv7DQ81QIRyDKj9OX6JFWKi5uzQxF3lefDS14ven+DEAtseJTeE/Y9Q2/MQVi3CGq5SGD9B1uUSbtqOfe6LsboXmGmpkaHHbq7ptgXQ8giy53ydblr82DeYCbGYJaJcmzrmk+Pv540LFae+OglmMq7PMqZebmhM9AwYT/QlMrpGnr4xO0sSrTm9t37eQdpxx2uZ5umc05juJKAvbbIgDVjqZsyrlJnd4VH2E9KoyvT4MBNDQxw5fpy9Bw9w8shhxk8eI5kYM9FiThxRlE++/OOsCNuTT4VRg7e8BWKyWM8NHVfOHDD0eP19KxEhd9LPcoM8Y+CmnPA8+ixXzLe+X8wGVUo0djVH9HMC5I6L4/j4hpkQGMmMIuwcz8FSfF6Q4UZqJEKtq4d09VnY51+GtXobmduHH7vGkMxlhvLEcYKnvsvMw/dhDR7HFnPAxKLps1rNCUObaB2D/tApYPfMxVqyAc4+F/uszSR+D45Vxs8SKs4MleYQ1SceYWZgkK41m2DNBUyVZtOUnEZ5Bonc66XxHsc5fohgz5PU9+8iHT1lIt703JWm3rOKxmxOB5OmylbvJJq3CM5eD+edDz1rsd1+XL9I4kb48QizhvaRPvJd4v0HCMcHSWdGjcO9rlkzT1cnsxN8e4ruQplCdy/jdZdaaSXFHa/A3nghDVvrfIaeYAjnsQeZPnSEaM067E0XELr9FIKE3sZRwuP7qZ3YSxDVKS9bQe+StWCVaUzWqY1OEXdVKC9bRdo5izDNm6ppNI1Dg1JQ42UL+/jU66/Imy5GTgJ4rXvh59mU4uf42dc+tHYF2hX40Qq0wXh7RbQr0K7AC1KBD/zN3xgDty1bNxldpSbFRittpkWarOV5rQ8/oMn4O/ne/feaybg2tYlorsp+jSPiKKFU0PZak6mMm970Ot72tv+LZUsWYiu6yOhNNcL6ITAeK/KsNdqSIVkYMzk+xeDAMNVajcmpab50/yN85e6HGRifMgZucm02NHfbNTR1cYIFvg1uzmdmlAoFPJkWZcoUd3njm97IW9/6G6xctTx3/25pRuVQrilPPgXMNcxGe5qmOIqAam3iftS9+t94Gf6Nk/F8KmoRhAGHjhzmwIED5mv//v1s2biJq158FYsWLebJp5/mfe97H1/72teoNxpmkm4m6nh0dXfQN6vC1Ve9lNf9+m8ZUPEPT53kjhMZNSc3X9PeNfXloK2pYMWABqsYKuwYOxLgs4kFoAV86jXS+iRMj2PHEb5fNpFKaXc/keKxYtGXHWyrkE/aZBrWOn9dK/1eYNwYuuWF/zcW9YX/MTEjTNqXiedTfRQ3Bm6svGRpjMtkkjQY92qftFBuZYuHxkndYNxmBoFrflagTzWzZYyonGStXf9f0bT+BDD+gzVpYKaZxBsKd6u3YWjp5kuacPkntCQoTu6wLdmIhvJqlBkfBzFAZOaVuSSRTNzySDk1UvTySxGeE5h7uNN2WOxaLLJiFrvQrwlkdYL68DFOHtrFof1PcfLoIaaGh2lM1girIVGsRo9MvvRESY1HQd6G0tpLSCzRniWfd7DFcpFXXhDiBIo4y7XWSStz3VDRT3/pO9WMaMkeFBqWT8WN4oZEkhYjvcnbFQaeycxNnyM3eds1me7GvyIJSVRHrV2df5iZZoWaTY3uXuIVa7G37cBafwFZYTZuaBt/BM+eojB2jOaT91B/bCfO0Clj3maSWTIUgwAAIABJREFU1AXGndxlXM9GabTzQ9c94GJ3zyFdvAlry4VYyhovdODEHm6c0OGEOFMnmdj9hGlAlDZvJVm6lrqWka3GIpRnqrinjhEcPUS0fzfp0YPY4yO4ptlok3gZDckSosywAYqOaxIRErtEMHseyfoNJJu2w+zVWMXZOIUCqRdRCCboP7mP7JGdNI8cIq1PYDUmyJrTxh9BbINY697JsL06xWIHoVNgMqngrt5B6aLriBcuk4AdtzFOaeA46YH9VKsNrLPOIl2/3uTJz5uqU3j0IQ7vfZKObpees1eRrVpBrWc29cwmGpmieHSA6Zk6rowP5yyBzlng6d+dGmlcI4smuWZ+N3fc+CJzrePUwjeGdXmtfyrMphf+UdP+hHYF2hX4Oa9AG4z/nF+g9uG1K/D/1wrc+tGPcv55W1mzbrWJF8qBaj7tNmBUk3Hb48lHnuLP3/3ufDIeNYyWHGW5Sj9ojIIsyqWy2WRHYYMbXnk97/jDt7N61WKzgTcuxmlkgLkB5QLikTZ1DUhisjCP2GnUGgwNjTAyMY7le9T9Ct+472G+8o272X/wGHEY5pt4JwfjoiNqym2ib2wrB6A2FFwPz3FMbnJ3Tw+XXHIxN930Zi68cDsdlbJhAKiJIAp9sVjA9US7zoy2WS+5AucmV/++buqGbtlyH5+pzjBTrxE0Axq1GnPmzGHWrFlMT03xkVtu4YMf/CeOHjn6g2g0RQEVSixZspALzjmH66+/ga2XXcFgTx+37B3k8wdCRtISRbdkrl9Ig8TXFLuTLNAEskZJk9fERt7piS3LZDESdEyJWOnGEd+NlIlsE2UNkoImgWXQ9YzHzLFkVtGcw2kAefpXo59VsQVYfk5fRhJhXLCQn7/BtJEAmzEUg7TomuaNcc9SQQyDwyMT0AqtPLLbDUlkuy1ga0K5a2A3oFg2U2vV6nlfpz0LWk2LH24Omd+37ltD4RZdO7fRNvevmiiK5xI4z/XWoqgLGKvB4hhqeCz3cF0fM8VU7KD6DpKD5BnnbtLAbwwaF+zFfd1sWrqMVZ0V/LFhmvv3MPDYwzz9wH0c2fMkUxPDJgfeaMtVlqxAhGj5mfEtcDxly0ek5pkg/bRy50PTPNJ0Xmwb00BI1QjQMhOjJmoZs/1A0qDj0ppV81CNhdMvrSR9tqQXep2OCTxt6maG4i2Whll6jkzchNptolhaeJVNYFya/1Qkf2yvQNg7m8bildhbLsbduJ20ModEefJBnRJ1vLHDNJ68h+iZBykMD+IEsTG/jCyLRAtFnyk4LhaKuUYZnmvjdM0hWLYNztmBvX4Lie/iCEzGLp22TTwxSG34MF5fN9Gy5TQ7ZuGGDTqSSdzaGBw+Ds/sYeb4QZKBY/j1KfxW8ytScqE8A1yfWM81OzXa/w48XK+bdP5ikrM2UFu/hWzWUpIOmcfZaKzcUR9n7uH9pI/cz/TxgyY/3s+ahLVxwpq8IfJnsIk3c22icomatPuzl1M6/1qyVRfQLPm4bg1v/CTWkQGSIIWOftw5i4jmdlNwAmY9e5LwW48y0pNRuegsstVLmLYKREG+DgpJSGVmmJljQ8TTIaV5y3EWLKXuFowsyaIBTHHt/C7ueOXFpHZmGgVqokj/r/vWNTGd7Ve7Au0KtCtwZhVog/Ezq1/7p9sVaFfgOSrwmU9/iq3nbGHFiqVYRmOXEctwLc3yrHFt0G2PZ57YxXv//C+4995v0whqNMOYOLHNBlsTZm00K+UKHcUCzXqVl7z4Cv7oj/+QDeuXY8kYSVTcFhi3tYmSG3oSEdMwID2eCXHCjKgZMzgyzJGTJ6jM6mbJhq00KXH/o0/xpa9+g8cfedTElYVBSGZi1/INlza7xq/d5DBlFDzXaKqlC02k17Qtzj13Kzfe+Bquf8X1zJs3l1qtarTq5XLZbNBNvrqXa6jzCW4egfbvGW2myb8xPNOmXtr7FqjVMQpuiGb/xBOP89d//T6+9a1vG9O23NZL0U0Wpc4yF5y3jTf/yuu46iXXYs2ex17L4p8Hanx2b5MjgYMr8FOPSH192RAW8K0yqfSoBbmAR/hNCz9xTPRTqOxvS1NBTR+lN85BtZM5OFlIktRI7SKW1WuitSxLUXQ/oKP/qAv4T6W6L9j9LaNBPIE+Dz/IqfWhYU23XLFNVJto7Pp/ZCKj7CgishwiAwLUgBJ06TSKB+V4i+ZrnL8ldjbO5P+KwdRzgPHTEXGmWWCOpwX08g5Hyy1dvRNzdYyeGkIsHZNJNnCIXY/Q08HnRnBGAiK9t6QlUYQXRizyM87qhmVewGwrpTO1qJ84zsEHv8uJZ/cwdPIUpw7tJ6hOGdCsmHR5D1iKysqUC99auwY4a/Kc4ilRy4qJY/k0gFeUoZmaaTFRFJHGqWkK6LRMO+w04/j0lTbNgnzibaLmf6hn9v20N32vuYdds/7yqGvHTIwNWJfpm5zlXT2bLKLIJjLyA9s0WgppaqLo8Bzinj7q8xbD2efjnHMJzuxFhs5v1ZuUowYM76f25F1kux+hNDaC39QzTz0ai6auj9GoK2xcB5qYY1cktt83j3D1DuJzdpCuXG/y3s3fZSU6shJZVRn0dcLOiKlZLpZXoDQ+TeHkCTg1Qnj4CPX9j5DUx/HSKkVH11cGm8pLt0hjCy/MWQ9ZQYaXMX6YkdkVkjmLsTZuIt18PvHcJSRdXaQFNUiaFMdHmLVrN8kjD1AdOUbRtyg5KeHMOI2ZCTwrMw1PxZklXgfTxZIxd6ys24Zz/tVUu5fTSOvYzjDu8CE4MYM1azHlOWuw4goNPyKqH8N94ik6jlVxz1tNvHEp466Pk5ZNMyJVk9UJ6LBqZMdGmTo4SMe85bhLVzMuZoH0/pp+uxNcu6CbL15zvpExJGJdKJ3O1b0p3kP71a5AuwLtCpx5Bdpg/Mxr2H6HdgXaFfgJFbjlQzcbmvras9YacCCqusBcosmfpqDGVdzl0Ycf56/+4r1873v3mj+qNprEqVzU5bGc7zErnR3IrygJG1y8/Tz++B1v55zNm4xpmwC3I2Amv9s0NE7qxh05DkyEkD5b2s9arcbg4Ahj41MUiyXmr17P7OUrwC8wNDLGoYPH+Oxn7uBrX/8mp4aGyWIda2om4OKlSiutnXkaJxR9P5/uGROflCAMWbhoAa9/3Wu54YZXsXb9egpFTQNbzt5mc59P1IwxnXSlZir6U9A1/xtp6may3Dqu0zT6027k+nV4eJgPf/jDfOhDH2ZgYMDo4DUFE0NAf6/J+Q2vehVvectbWH/2ZiLHYdCyuDdw+ad9VR4/EYmYYKa/Ot/M5A4LqEgKEGI5ckEXjbdFdRZgM874QkinQWRusNV+/fQrcJpubeB2y8bA5Fu3egFGnqHlbabE+TrVlFn3sdgohsFuFU0zwUpjCk4dK6sSiWbs9pA6pVwmYOjswowhdjJBMRikkk7Rb8ec09fNRX299I0PMnFwD4cO7OKhhx9h11N7qE5NyZ+MME6JRMG2RcdXE8w1Om0/ypDawawvgWDpsR2B3phAXhGah8vgzJi/J6YJJtNB0bnzfkeeF/7Drx+RjZwmG+g8FW+tqa8YDEaPr0eBmiFhHvomQOzKxM2w8PP31TNIz6I8CdG8h6MY7dP0Zum9HYu43Ek8dyn2+m0UN23HWbSMptB9s0FXGJANHGDm8ftIdj9OcXQENxJNHYLWNTHxX1aLQGGaMmB3ODB/EcnaK/A2XU46ZyGRXcc1bvcF0riAm3rGsyCWUWLaxA+n6Tj8NO7ex4hPDVMbnSCZHqHsKRHNInJjanFAnEjxX8BJxedwKNoZUdQ0jCbf78HrWoizaDnZ+k00124lqnTSLEowH1OKZpgzfIzSM08y/vBOqhMnsWb3Ui6WsUZHSaZG8H0oFgpYfplJr0ygz1l2FoXzLqexbAMNr0KhHuCOHicZ3EVNjac166FrOYVqib6giT91gLFdDxG5HbiXX02tu4NCY5KiU2Ey7jBg2w1GgVHKU1NMHTyOX5xL98pzCYqzaIhZYTWx7TFeMdfm46+5TPydXFqlZo2hqquj056M//SfTO13bFfgF68CbTD+i3fN22fcrsDPpAKf/sStJtps5erlJuJKoNg4GcsMSZM9aUltn6eeeIa/fd/7uO+7d1NrVJmuNQiihEKhZCa0kTSOmjArzieoc9H283jnn/4R556zJc/41dZUBliKShJIEGAWYIybEAqci76eEQQBQ4MjDA2P4Xo+s5cup3/JUop9s0wGthyWDh84zp3fvItPf+7zPPPkbqIoxvVdYuX5pmlrsh2TRIpGEkVXpls5TVeRbHPn9vPiK68wOvJztm2mUCqaxoAo6gKxMnFzPM/8d057/SnMVs4AjJ9eCN+nd7fAeRzFPPjQg3zwgx/kG9/4BmGoaweNRqMV/2SxYP5C3vKrv8rr3vA65i9aQj1NGLFd/mUs4p/2zbB3XO7geS6vtLI/AOMhlh2ZKKw2GP+Z3IrP+SHf14G3QKmA+Okvo6U2SYS6V1u0bTMmzkfFckCX7j1BmeBCmA1sK8R25bLuYcc2BdGio4RyGlOxAnqsGeZ5dfrdgD5iuoImweEjHHhoJ3t3PcbwxIjR/obVpqGcC+sIc+YZ37lcxJitZTJAc/AlBjf50DkQN7peTcBlvthqognXGplMKykhTwJrUc1/CIz/uH+DcU9vjc2NDrsVSWi04kZPnjfj8j5G7raeG/i3GhemPgLNSs82HvSGyWDYDKJhC8dJmuB3kPYvxFq5BW/DNvzFy0mLPmkUUWw08KQZ3/UA8a5H8QZP4oi5I65Ehnku6W1Un1geArnlPUnFx1q2Cnvz1XirthN2zyJKazh+YpzWs6yYx88lCX7SJK3OkA4fI9r7EMmzj8LIKFaQGOPNki8DvIRaXKdh8rU9w3iRmZl8MbxUTKaQzPPxKv3YcihftoZ09dk05aZerhA60ttHVOqjlA8+BU8+SG3v08ThNEl3p/EEcaamcRrThtkgF/rUKTLtdtBwOiicdS7+1h3U+5cSeyX8epX0xCGiqYMklS7sJatJygsohh30Nxt4J55m4vhuwtnz8NdfQK0ZEg+dxCpWsOatNMwmtzmCbY1RGB1n8sgpnL5F+Cs3M+WUTfxbyZVMaZgbFhb50C9fiiN/EkXhaS20HNXzi9h+tSvQrkC7AmdWgTYYP7P6tX+6XYF2BZ6jAp/42Ee54PxzWbFymdkMx3IH1ibUTJNtGs0Q3y8xOjzOrR//OP98x+c5eOQA09U6SeZQ8OXQKx+1zIBxgeqgMcO2LRv5s3f+KRddcD6eqM/aaCcN0qiBJU2jtqMyrwobWLEm58oe1/QmYmhwlIHBYROF1bdoCX0LF1Ge1UeY2PhuB16hwsxMnfsfephPf+I2dn7vAU4NDphJm5kIZ1AulkgivW++8Rag9v08/iyMAkqlIsuXL+dNN72RV7ziehYsWJAbi5kMYDNHa00MfwpT8dPv1fr1tH7VFO5fcVM/fdkM/d7Iq1t50VgMDA7w+c9/nttvv92YugmEN5tNfN+nVCpRKBS47rqX85abbmLdWevxCiUzqRuxHb5wbIqbD1Q5UOvI46+kIRZ/Wg7JAjDSiluKJMvNvdqT8Z+PR4hJTTaGcsY7y0BKgXFFdqXGcFGeDymW3dIkOxmxaPMC8MUCdsHDtS0zuaUWENUCCpnFPN81dPSFfkw/NTqDCZNXPbN/N4ce2MmxAwc5fvwoQzOTNPX+lmPisrRuYkdSBIEzC8dpAV9jhJiRRqJ8u9iuQHq+duM0IU7yKXiu6RYA1vkIvuYvRaxJEZybrz23p4DudWmshdtjgW9lhKsZYPTxJvicTBbp0ky3JCyuohgdF79lIqhmXlOhjnruGWaIKOUOVrFoWAaijiR+CfoWYi9bj7fsLLz5i7A7yyaKTQCwPDNAvO9hgqcfJDt8EKtaM0Zyqesaj3tH0h/Rx1s2k4meRf29OGvPxtp4Bfb8DQR+xYBxy7ewih1GHqTj9oImvdUZODXA9OF91J59EGtor8kEt/HxHM+cixowzSQ21gQyp1PShDw2xDwoeg5u0SEulQlLs4h6F2OtXI+1aiPp7FUmMcNJMjqJKY0dpf7ot4l3P4A1cjKPkat04vsF7HoNN2rgSrpBRmT71Oweoo45FC54Ec6G82kUu0wDw50YJTq8j9iu4i9dgTN7OQ0qeJlH7/QE1r7HCKMJog0bcOx+6gcHiAZPkM3qw16zAdf26Iur+LUBRvfsNSahPZu2Ei1fzXhs4dRDSmlMOZ3k+oVl/vHGy02EppzyTQNW19HJTSzbr3YF2hVoV+BMK9AG42dawfbPtyvQrsBPrIDc1HdcejHr1q3C0YZZE1IzDbeNnjNOtKkvUq82+eStn+DWW2/hwKH91JoBYYyhqTtyH3ZcSsWi0WCHzSobz1rLu9/1X7j0ogvxxGMlJkuaJnNahkzfB+NB3ehUZaSWxpExJxseGmNoeNTot7vnzWXO0iVU+ucZwzZt7j2njF3oMJv1B+9/iJ077+frd97Jw48+bJzEpQtNo8T8Kpq6Ir70klGbzk+A/TSV++WvuI43vfmNRk/e09ODXyjk2tU4NhP2n4qT+hmA8TwrOTN6cb1MJrKqmcTs3LmT97///Xz7298xWlsB9tzALo8SO/fcc/mTP/lTfmnHDtOEMJtUz2Xc9vjSQI2b98+wa6oob2szGTfOd9pFGzAuHoJ0+QlpG4z/+z49TmPR1kRcIFyyfWMOZ+WO3YbV7YiarbGvpr2pAd1p1CSKGsah3BjLyW08TCnUanRFTZZ5sKbkMosQf3IAZ3qA+sAhTux6gtHDB5iYGGV4Ypx6XXnyDoHnEIr7bppDtqFwK79cXQFFoBWk4xWkjkU3l0GjqOvS9ubPFK3R/N5T0yCPRNT3K4NbOvV8Zix2vdy6/3Uwbuj5phOgS6Q13mqe5aoVbHleiDavSbloza1J/Gm7denZbauI3dGFXenBKnZhiTZdqFDs6cHtLhH7ECvJoXM2Vu9i4s45hMUO0oIyyi3KaUSxOkB64FGCp+4n2LcHJiaRAEb3nEnZMiXKUBig/jsulbCWL8HbtA3WXoTdvYzIKhCnDePpR6GY+xAkAZ3NGrNPDmLtP8LowT1MDu7GDgbwZD6nyLLYJQgiQhkBSiPtu7i+5EWqSO7+7+v5WnTJZvdjLVhOumAN8bK1IFO60gKyakhnM2N2s0py4DEGdn6Z9PhTFJMZcAv4lW7cQomk2TAadj2G1DAJ7AJVqwdrzlq8Cy8nWb7arEU7qZENHic5cRxvbh+VdZugtIAZQ4oK8YeOwbPPUJrTRXzuFpJjdepPPosbN3HWLCNatBg3yJg7PYNzYB/Hjhykc9kSypvOZmLWLBq+hxXElOo1+qtjXD67yEfe+ipz0SWJkOeJiPqKXst9+9uvdgXaFWhX4Mwq0AbjZ1a/9k+3K9CuwHNU4L++9y94yVVXsnHThhyLyYxLGxlFDUUJtqiCtk+jFvLRW27hwx/5R06cOm4o6s1QJmEOvid3Xt+A3zgKJBpn/dpVvOdd/4Udl1yMrSzlJMS24jwiSl9mY5xhBfXcTV1mbsH/x957h9l11uei7+pr7TJ9RjPSjMpIsoot94ZxgGCCMRiDaQEMBAIESMJJgSScJDfJc84/95775Jyc5KbgVCDJOYQUsMG927jbki1LsnrXaHrbZdVv3ef9fWtLI2HwCTaBB/Y2g6TR7Pattba+9/e2WJjx2ZkFTExOy0a+e3AAQ6NrEPT0Si+v9CYrgkcHhkjkLczOzeO2O27H3335y3j88SfQbIQiU2TfsMdNtMok8Z2AQANsMuUGfN/HFVdejmvedA1++o0/jXXr1shgwSLbZTHZmYCcA4ofnkxdOGoGt53lG5+bm8PXvvY1/O3f/q3UnBFoRKyC4iBCZVi2bBk+9alP4cMf+Tl0d3aKLcB2PfEXT5s27lsA/mznDJ6ZsJCZvqZbJdSKQV9k4DkwiaEsVkNR7tr2jP/QPkSWyrQLIM7DJWnukphNP7KFnF1XNCNz8JIlsAhwmQhu0SdsQYURrGaMfsPGiG1i0MoxjBDd4SxmDu/Dvucew9GDOzA1eQwzE+OIeR0RRdoKJtPGkwwxQZ0u89bNf3w+UVSQAbfEsW1mrMAzJDk8NSJkdnw6wZxYWfHyL65/uU4pjyaTqb/H95SRGZfgwpdZdaoB+MFl8rpWRficAUOS2HlfcqVa9cHaNMU18mz9JfdzYVd70TEyiq6hNQg6hmA4nUgZeOZ4QGAjDTIZROR2FZndiWbmoZYqxGYm7XUBUrgE44e3Idn5JKJdL0CNT+qBieRuUGquU+9TI4GiB72nH+bGzbC3XAI1sgV20C/BcZmKkdqmdNdbYHDiLMqzJ9Cx/yCMfUcwN3YctcYYVD4rP0ubgZO6iJNMsh8kqM+0YTu0BZAZ1rYBDiXTagVYtRr++s1wVm1E2L8CzXI3jLyCoJGgtxHBHzuCuWcfwuTW++DUjiFwUlieDy/ogu0GCJMmVMZqPIWUA1u3iihYAW/d5VBbLkfU2wsnC2E1JhGfPARjvg5/xSicVZugnF6E0qQxCxzeh/zEcZTXroIaWQl1YBy153ehVLLRedn5iPr74dQVsH0v6s9sgznUi4HLL8BcVxWTVFOUAxm+cKA0eOI4LvQNfPW3fkHnFkrOBw8+wyU5wm2D8R/aZ1f7idsr8GO0Am0w/mN0MNtvpb0CP0or8Pu/+zt4889cgyuvukL8pdzgUF5Kppu/aqbUxNzsIv7q5r/E3/3dX2FiepxZ3aDSley5lkUzcMdAEocCxleuGMTvfOE38Ja3XAvPYVJ5BMvMJE1ag3EGuGkwnlNensYSusa9d6MeYWx8AnNzC3A7Aqw9dxM6BwaZVY0kNuBaFdhuSTKhufsiyGyEIb796GP44s0346EHH0aNjApfu9IsSUoZPAXZrqvZMeRYsWI53vez78VPve6ncOGFF6BvWb/exLU2c+It5e7uVThir8Az3pKoa6Ct2W8Gt33jG9/Av/3bv+HQoUNYXFxEo9EQ1pGA5g1veAN++7d/G1deeRWyNJFgN7L8Sa4wY5h4pOngT1+YweMnDWR2ScC4DmVjnZW4XcVbrFjl3gbjr8IJ8AoeYikgXcKOE5DzeBGIM5FdUZ7NcztNYasMbJkruy6MNEV9ZhrlqIFRz8TmsoNh9kPX5zH54lMYf+ERzJw8guPH9mN8dgoLlLw4pgyvZOhluLAYqsZhDxRsesRNhiZqSXRMJQYZWWUjZxo5U8YVIbaN3IqQWTV58yIp589RedNC2dLcQDWOHgQyoUDC6sh4M75NfPDfeQGeqskjO89hGRsaZGjF8RULyShNdmB7HtyqB6+jAx6Z7u5O2D1dsDs6YAYBFioeZns7YZS7oOwKlFFGlnuSlE6Pt2Ez2JBVbHxRHpCVgIyPbfDhhSF24whWfQzWyV0wDjyP8MUdiI+NAc0EtkExP4eUDHRjp7yCVQmAZSMwzr0QxoYLkPaMwHY6dOCYCSSmIxadUlaXyjTz4DZY+3YDxybQXGQIW4jcaCAMG8hCpt+bsANPVA9plEklnMUgPSoRpObNgVvpgTG8Emrdejij62H3L0fkVdBUJuzERHcOdM3PItqxDTPbHkV8Yjc8LMKyYriOJ5+5cHyEDNkzM2Qc/vE4dvbBHNoCd9NrkA5vQOJbCIw52DNHEE0cA5wSVO9GqPIKJE4Znp2gEo4jPLQX9TRFde16WFQmjJ/E/K4dSNMmSueMwugbgLmQYPGFfXDjGF1bNsHesAZTtCMYHOAwkLOGbiToOrgfmz0Tt/zX39KNflRHSPc8rwkW5r1MW8EruDTbd22vQHsFfnJWoA3Gf3KOdfudtlfgP3QFfv1X/hOuuPwyvO2Gt6IUuMIay+ZW4o21p1mlOY4cOo6/+eu/xr/86z9hYuqkeCrjJEcYRgJwqx2dcBwbaRwhCevoqpbwm5/7Vbz33e9CR0dJpxozTV2AONnxAozHTeRJhJwgUmXCRMdRimMnTuLY8ROwSzbOuXALqn3LYHtlWGYJhlkRRitOlA4qcrX8ttZo4oUdO/Dg/Q/i1m98E7t27IQiiMjpRY+1F5zSzSxBX18f3vrWt+LDH/kQ1p+zXvzk3Fj7vguPG9tcp5HrzuZX4ZC8QjDe8rO3wPj8/Lww4rfccgtuu+02HD16tGDFCZZsvOc978FnPvMZbNy0WUKrCMhluGIaWHBdPNp08Re7ZvHwWI4QPkxWBBFviPy5AOOIBIynJn23bWb8VTgLvv+HeAlALonqTLRnvRQl6dIDpsT76+eAz+FTGgNhA1YaYV3JxIVuiPLxXRjf+TT27tuNYwf3oz4xhjisC9Ma5RlCXk2eD9NwBWDTtpJEIVvA4TENXSVIODzLef3Rq67D2igyJ7urKfPiM0QoapadESMVveesDiMfzusrV6L8SEwlKgyR2fNGYlOZcu6eUYUnUQ76Z+RXqbzX8nZJS3cDGJVuqFI3sqAKq6sHpWUD6OjtQ7m3H05HN4xyVTzZme2ggRzzyBDBQpzxvToyMGB2RmakyBmtboSFBMGEEblwUg8O/eZ+jtRmUVwGJ5lEeeEogrH9iPfuRuPAUSTzDSBMkTdjpLz2HDK6BqyuKozB1Ug3XASsOxeoDAhgtos6yYTrngNV1pUd3458z7cRHtyNfGYBSWjAyW24uZJ6x5gVdG4K07cFICcRq/UIwANYXhWmHwB2AKM6gGT1eiQbN8IeWQ2/0iVychXFqEQZynED5omDmNv6OMJ9L8AJ52DbGbI8lKGOqwLkToDQJWtvIGH2hm3D7FsBc82lwMbLYXYOS7q5b4xDHXsRzZkJYHg11MClQNqF2HbRYc5jaOoQ6gcPYLqrB9b6TXCiGOXmDJoH9qA2NYnE96GCspw2dpqja8M6ZN29mGeopm3D9Vx4UQNWowanPotw/zZcNTSI2/6n3aQeAAAgAElEQVTvP5DTxrRoeeBghgOJNhj//j902vdsr0B7BZauQBuMt8+H9gq0V+AHsgKf+NhHsWnjBnzk525CT0+XsFNkxSkxpa+TDLjjBJiemMG//PM/4xvf+Bfs2r0TjTBGRDDeDAUEVqud8Ip0YXrGy76D3/z8r+H973k3urs7tMFVEXRTQk4wnusANwa6sXNcmHKdphyFiYDxg4eOwK+6qA704OjUNCy3itHVmzA0MIKg1AU7qACWI4FQtIWTIWdwUb3WwLNPb8WBvfsFAOzfvx8PPvgAtu/YLt7qtaOjuPzyS/HOd74Tr3ntVSiXAw3WCSdMwLaZQEw2RQrMNSB/pbfvE4yLZ5z/Fexgq+qMDDiD9vbu24ubb74Z3/rWtzA5OSly4IsvvliAONnxUrkCh/JcJldTJWAADdvFY4mLP905jQeO5YjMgHXyEjAl1nJKoEV3QFazDcZf6aF/1e7fqjbjAxbV4mZOxYOjWXGCW9ZiqxxunMBsNlHOUyzvKmNZZwX9jUm4Ox/Aodu/hN1PP4TpsIEmgXSqPd+GY8CgikXrz4XddjKfZg8krAdzyGCnUFHEiHBRjTA4zFIpYvrAOclh7gQl4Jah2xLIerdeL5lf3k+R2bQl/8Cm59wgy5oisTIteee1wg6uSA8XNG2ubzIgW5LloD3ggFcuodLTh9LgcnjDo1DLViDu7EFY7kLDr4rEOoOLMKU6xBGAyiGGLCn95BKxTm87u7NzpGmNcWgwPQXLLiT1zRx2w4IX2ayeR2YnCG2gYTEibAHd6SQ6Z09AHTiA+oGjCKcXBZDntSZMKoc6PThdDryOEpLeETRWb0EyvBYZWWe+da6XZSHJLBjNGO7MMbiHngH2PYTG2EEYYQojDlDKfFQyUxjwyM6x6NaQ2kxgz2kSgBnzendg+V1wyuwOr8IdWgu18QLURtciqnbo6i/WPyYJupohkpnjaOx/Ho0dW+FMjon03rANpHkEV0UIsgC5W0IzsJE5tM7kSFwX9tAqqHWXIVl/EUrBEOx8EUZ+BNG+51CbnRL23xx5A5xGRfIGOpMxjOzfgcX9BzCxajWijefCVhG6zRq86TE48w00whRN/rvjBqgMDGCiu4LcraCZO8gtB0ZYR7nZQHczRP3QHkwfegZvufACfOu//VepjzONDKaiZt9tg/FX7cOn/UDtFWivQBuMt8+B9gq0V+AHsgI//9GPSar4z3/8YxgaGtS1P2TZmMrLBGKyXwXRdc+99+CP/+T/w1NPPYtmk8wYEEutmAeHcljDgOc6AsS5GbrxHW/HL/3iJzGyYrnu880lgk084vy9+MZTzZJTuk7GTTEArlnH3PQsjh89hqNNF8/uPox7H3gQ0/MLWD4ygu6+XqkyGxzow0UXXoyrrroaq1aukYou3Y9uiCw7F8l9hoWFBTzwwAO4//77cfz4caxatQo33ngjtmzZgs6OzoJpY5gUw94S2dxLKrQkPRcCgRY7vlQyK3+ve9mlToe+XWEEdVgT//+VAnkCHv1YOoROPx6lu1w+Q2Trzz//PG6++Yv4+te/jq6uDnzikx/HBz/4QQwNDkKJT59VTUw+JttnoZ67eDSy8Ye7YjxyXKdOW2aCVFHyzEqnVI6flVBx4IsUWWgqsRhoa4BeFTGpFn9+6dOT55KsRwtI8oVLwBNBGWupTHk0bqJ13nQBuApZs81qplwHk5H1EhuwAE+CRpKnTYCgCRlMohMZXvAso2yXbP7LDFLYv80NPEIo5cBIPJQ5kEIddTtFSlMwXMD0BOhaaQg3Yz0Yn9tCYpSQMfWalUoSTMjXoY+U/moh0dPrs/Ql5UYEZcQiBefz5PxV+tuLfnspgWftHI8LhymCaMUfTaKV9U4Jhyw5q818iVb3VIRqMouubAZrnQgXVWx0Lk5iz8N34fEH7sXh48dRr9VhS8I4kCyRgnOYo3MTtK2BxyXNFMzUgE2mWplI8xwpsyX0C9BHRbrIuG48pgYsqiuomDcNxBYZcKJXLpqWTVsmPy8cYXN5zTEEzrYVbGYjpLl+DrLwfL8qFMk110W6s51AasWy7hLMwRWwl62E2d8Lq9SFwO+H0zWArBxAmSliw0SdmQiF9F3/qi9m/YuuPuN5nfPcln42raDRrQp8vael8kuHYiKhN+ifrsuAkaDVjxuwZmeQjY0hnZiEmpkDanVZJ7PkwOyuQg0sQ9q/BlkP69F69flDX3vO8EXWzDXgLk5AjR8UUGvsfg7p1BTchJ+RmaTnZ0yNt1nhRfDNYUEqXn5WMrp5gER5aHb3AKsGYfYNwu7fDGNgC9LqCijXgW01YKoplJpj6Bnfh/qePajt2AF18gQY6ehZlOqbMpTlgCV0AM8juDUQ+x4SvxtR93IY51yE/JzLYXV0wjU8GGYTHdERuNu34diRKagLrgLWXgjLSuClTRi1BWRjCzAnY5QGViAc7EbsxfBMqidqcg2Ry1aZDwdVmLaPuhMjt03JQAiaIXqTBBUVYWrqKE4c3g0rzXD9W96Gr3/8emS2J58LDoe9/EShLeIH8i9n+0HbK9BegZ+0FWiD8Z+0I95+v+0V+A9agU9/6tNYvWoVPvqxn8Pg0KAOPCoqwhxKt6H7txOVCNj7n3/8J9ixY7ekKxN42o5D5ArHcUWuTvkmN6ZhbR5veuNP4/f+ry9g04YNkpTOx7IJXgl4i15xkB0vwDjl65Ssp1GI2twCxk6M4Zkj8/hft9yJx57chmai5Z70lfJmuwbWrR3FNW+8Bm9+83W48PxLMLhsUCTnZMzYgUwmnMCCg4V6vQ7Ku3mjTL1SqZxOIDcMCaDTcLDYjHOAIDVJBeY+vYMvMNYPH4wTPPG93XPP3fj61/8NA8v68Y533IBNmzYi8ANJEyaGJkBMLA3GG/DwSJNgPMK3T+h+Zwa2ZeI//gGC8WL9pHGKeQEE44UnX4C4gPZCglxYP6XGS4YdlEATzzGd25DQLl0vzeFJLEBc4LlgfQY3cZBAYPudYPjMS4uJ+8wqiKEMH0YWIOBjqQU0rQi568GwS8gF6AJmHIrkm2cF1zIzPRnEcJFZ2adB1b8DjJsxlMmBFLO3CeoJzHSivVSUsd2AXHUBEBVDueQaSmHz2jENpEUegAy3miGCxgJW5E2sdlL0N2aAo3sxtvNpHNr2OI4fPCADNAGhRSjgqTUvqv2WMs8MUeSXqci6c0DFdecx4EvWoWkEkUuTynl/AePSPa797DK+UbSi8BjR500/OkPfTLg5/dks/eLgiICeuNtG5nsihefnj/JLsEqdqFT70NM/hNJAP5xl3YhG1mF6YC0SG0gI4lMTsemCbWYytJCU9jM9wy0Qfvo84Il3Nhgvct0JyGUu0gLwZ3lWDKaVR/IZxo5uJ43gNGsw5ueQzy8Ac/MwFhbkvcJ3gA4faVcX0q5BqPIQcrdTGHqeP1wfnsNOGsJvzECdPIjm3m2w970gj1FOEqiwiThLwLEPH1OMNJmuhOTgwy4FKJX6oPxuNJicProa7sgo3O6VQOcI4jxAVK/Di+fQ60Yoh1OYf+ERTDz/HPITR+Gx2oyTJpmvaMsBWXfl2nDBwY9C0ysBvSMonXMxShddjcbyTWgaWlLuooau2hFYz27F2MEJ5BddiXTDeWDMYKAU/DhFNj6H6PgM/IF+WPSBy0UbizKDQX4q5L8DCpbJoY2NDDGMJJYhQadnwoubaBw5jNm9e5GnMXouvQBvuPQS/OO7rpSwSX6W2JTvS6RCG4z/B20l2k/TXoEf+xVog/Ef+0PcfoPtFfjhrMAvfvozGB0dxYd/7kPo6+3VgdpSo5ULiNW6ZW5MFe66+y7c/Jd/jaeffhZTU7OS4CtbU8tCpVJFqVQSb3IaNRDVa7ji8kvwX37/d3DFZZdKBRBBODfuTE43JEGdqc+aEYKKJfiNTDk3WI1aA1PjE9g52cQ37n0E9z/8bZycmkUjonzSFraYr5Nhzl2dXRgdXYvLL38NrvnpNwrj3d3dhWq1XDDkp7uKT6WSL6kM4/fYCaw7xgvwVjB9XBDpLP4RZcalHso0sbi4gKmpSbieg/6+PqlxY/0ZQQ6ZZbLjBOPcrNbh4aG6hT/cFeKxk1RCkAGMkJFpNy0Y7I1+tZjxgiBeCmEEBEr11JlgnMQp11t79TV1KcnuhVS/xZwLeDxFPAs/XgBW/kr22IQSUNtKUdaqgpe6cfPP9yrJ3VYZyH24TP5X80jIeEqWQAk5PKjMhBGnMOlRludgQBZZe74XBv+J0XkJGH/p5zyDGTfJaJL9tnXoGX8tAK+cc60wqoxrxfJmW5hROfcJvuX98vd1uEkNvUaGNZaBtSpBx9QETrzwNLY/85CkpIcLU8goMRd1g9ZasG6Mx4HnUAuEt6wQ8it/kH9HzlvmZgROvFa0kkTgWs4wNw5TyETy9ZBN1hoFwwhgMueBqhcVQzEvwiTTL3pinWdABYu8JEHvRXG6BccrI2BAWHc/st4BmAOr4fSOwOkcQlrtRlgJENErbRnwzRweWfY0Rz3XjLww9GDIXEvBsVStUAxMtLDlLDCuGxdOeQGKA/aSgJyAWFLZ+d75PDGsjKA8hh2ncJsNuAxWpHbDtpB5JhLPReyWkNnMvmAjhB5qkN2musBVKapZA/nUUSzufArZjidhzM7DC5tQjboEUsramfwcFGs9FIcXjo886IRRXQazfwTe+g1wR9cjLvcjsRwkiuMeAx15gtLCJDB+BNGx/Vjc8yyaEydgpw0E7DiXAWwmOZsc9MVeDsd3UM5NOLaHqERWfDWsDZfB3nwF4t7VCMnKqwy+sYC+8CS853dgbOdxGJsuQHrJRQhVhkAB3WTbJ2Ywv+8AlA90XLgBi519kESC3IGVmnDDGEZchzKoiMhgOszxsEWVoiYnkBwbQz43D9+xUV42gHztOly9YRX+8dqNMlCk3YAKC4b5kclvx7f9cPYW7Wdtr8CP2wq0wfiP2xFtv5/2CvyIrMBnf/mzGF2zBjd96IPo6ekWmSRDmcjKpWRiuLGkBN0Enn/+OXzpS1/BbbffKdVjYRgjTnX6uhcEwoxT3s4qJRWHGF29Er/9hc/jLW/+GZQrJUlNJ9AWpo8VSZRdpi3Jeiz1ZyJbJ/PTjDEzNY39CzF2H5vArbffhYcf24paMyLfpWuO8xylErvDgThO4Hk+Vq9ajdWrVmLjxg0S0MaU9Eq1LECDHlXCi2azqbvRTVN818J+F97WljxVZLet/XoBCuXPP2Iy9Tim150YjdJi9osbSBnWRqaO6evczHKewqRldoYz6A4e7ps38d9fjPHUFIEAURZl2mZRj0U2PYGdOFCvVKZ+Fv4RVryQqnMttUj9tERdgwzSrpo512FdIjiVkDANwpdIz2XzTdDeAk/6oBG6npbTf3cwblNeTpbbcgGrpKvdMoYN1pEbTSnG0tt5Jmk7oIneoDO3sCUoJMjJ3LVM3P8HaX9ngnEdXCZsscjAWUPF3m3+qnEz2WGbQWq5LZLyVLq9aS2QHEOofBH2wnH0pzM4t8PD+dUyuqZncOKJJ/D0g/fgxb070IxrjFdAGoZIm7E8j1SCkZ0mLi7AuFSLqVYnN9fbEB81f45zOUXJugxRyHyzSoyA3BLZekpWkyicD9g6RnkAQ5WKnIiwkNjTG82Ucj1UYDuAMMduADvoQu52IPc6UOrug7O8H2q4F8GyFXC7hmBbHbDzqoStzTRCLCazsK1FeEYmbGjqBwg7O5G4PhG5rjg7w6nQ8kycDoJrMeUEb4U8o7iP9qO3kt9fGow7MEwqUDiEIJjmUIZCaxYUKHgZGWFejzYS2hos2kVSpFQ+kL6XwQifR6sg+LnrKIVOM4Vdm0J93/MIn38cyfHjwPwczKgu/eIyzBC7B2BnNjK3hLyjH+6yUXiD65DTy71iBGnfIBbtqthMVDKPEhroTxvA4QOY3PYsmvv2wJ4dh2PncFxeB2TdU0i6W5wjSRNkHrG/gSDKUfVLUF1DSPo3wNp8FfK1F6BZ7kfDp6WAdXoz6E6n4e85iKltB5APrIL12tciqQbIkxxdmYHS3Cxq27dhfuwA3LVDsC46H2bXEBqqgnzRRDlRcPMaUqfG3jgZqiVxA/H8DNKxSVjzTR3It3IYcaWK2djDm9YP4hvXrZN/W2hnMJlBQp2BxbOzfWuvQHsF2ivwylegDcZf+Rq2H6G9Au0VeIkV+PQnP4mB/gH8wi98EsPDK7S/lxI/7rxlk66ZMYI7gvG/+OLNuPXW21CrNwUQ009K6Tjl6tzQR2ETjknfaIblQwP4jc/9Cm684QZ0dTI0SDOuktjOzRKBeEumTmacrBnBuEqRhrH4xg/O1TEXK9x29/34xm33YnJ2UVLcM264CK4pa+UAweRrodyXIWQ5PM/DxRdfhDdf+zMCyDdv3ozh4WH5/tKqpFZ1EqWwAgALho7eV2HKpS7qR5cZJ3Di66QcnyCcwXNcD70uZG0ZZiTOV2EIVW5hER7umsnwP15M8ewsN9F877QdWCIPpmf81QLjGhq3nO4F0btkoKH/RlsPGKIlHvOltoBCmdD65ulj17IS6Oo97aVu8e86tVt7+TVz/t1uch4yRp8d9rx7UtgmbFZXKRhZKP55g+FRuQOVuwDTrg0y7wRqDCSkb/jsZzhDC3DGX54Jxon/tU+ZHmuplVNaycDwQYJU+sEtym+pbqAQnoS/w/NTwQoXUaqdxMpsBlu8EOvMEM7kBI5u24rtjz2KPYf3YB4xIBkKPMwJ8jiRxHCCFVGFSEe3fgNLgfipFHMCdbnWCCB5DBkURjBOfzyPIHPWc83Yc5AnbQz68dhPbmV8L5n4+jn44THhYEXuw7C3SgWO3wG3cxDO0BpgeBXSweVAfz/yio/MZn2Xgjk7D/fYJIKxWRjTi5ifmkIjasDxLfl8oj/cXrUGzvkXIxxajsxwZB05JDh1kwu8OMckjb01yOE1wzdQDIJOpc4tcf4vSXY//YD0SZd1vzXfkcgHqI7QHe+0T1h8v7ALyT4RNBl0fnhqoEm/vMi0mQnA45+lKBkKpbQBY/o4FI/hwf3Ip8dhhQtSN5bliaiQJHnR70JW7YG7bDXKw5tgDa5FvdqLusshgQfb8lFyI9jhOIyJ/Uj2vYjGjp1IDx2H12igmsUgBI/YCe8ZUExMTxWsWMHm9ehTPm7CrcXw4CIOupH2roN/7lXAxgsQDi5Hs1pBxmPbHEc5mUPp6AQWn96NiCfrlVfB2TCKULEGLkNfrQZnz07MbH8SdWsW1pZBdKzeDLdzFaykDDfMkWU1xA4BuYH6vEJjYhJGnMDt6ILf0wuj2oPEDhDlDlKrgjePduNb160uzkS76Kzn0Ko17mv/899egfYKtFfgla1AG4y/svVr37u9Au0V+C4r8IH3/SxKQYAvfOG3sH7DOcKESwoygbhD1phkTya/PvnUkxLgds8996PeIMvFrnHW3wCe70ulVqNeE8+3a+ZYtXI5Pvern8W7bnwHOqtVzaaR7mNgUxJrNpNgnAbFAowLc55lyJIU87NzODI9jYUow7ef2Ip/+NrtOHh0HIbtScc5wQRZVIJwJX5dBcex4Lq21KNJB7lj4Kd+6mp8/OMfx+rVqxEEgbDn1Wr1VEq5dHOzEop9ycVeveXR/VEH461hgpbVEkyRCqRzwNJeWzOFxcEF/Z4W5cSUqTu4YzLFH+1OsXVOg3HK1IVNth3khg7TezWY8RawJrYhiyrQm6DmLHJb5LYtFr2olBNmmJ5juZP2TZ8KNhMJNKWoBOP0HxcnuDb4nrIViL/65dhqSdU24aQN+HksAVKh6SGzWe0Vw0YsDD7ZzTR3kTFkTYAc+7xDWDnZcY5v9BvQz1gMAeS9nBkhdSYY11J3/ZqZPq691gSRWq5OEOfI7wnGM/4lA/aMCE4WoiOrY9SNcHm3hfXJNBZ3PY3tjz6Ebc8+jaPHjqGRRbA8D0ZmI4kIFIUvFHDFs0KLFPSwQvu+dXL/0oGVWCEoxxajOO+g7QBcf3Et83WJh15P77TcnT9rwFEJHHrFi5GIeP1tB8r2AfZXV3sRDAzDHRiANbQc5tByuANDsL0K4lqE+vwE5uePoTF+FJg4AWd6DtbUItJGCqNURt7fj3SwD5B6QxdW/0qYazcj7V0mAXH8TFDUW7fC9E4x9q1sAh41LUEQMM6DU3jpT8vUz2wzkMUSlQZ/ludOUAyRuH56mENmln51DgkYrMaKSP2hqhPpZf0UPxE5AOOSRlRXa0tQSmZYoWzEcJuLiE8eRe3YYWBmEqoxizwPkZmpNEe4fhVO9xCMvmVweoaAUh+aToDIcWHaLlzDgmNlyOfHEB5+AfHe55Dv3w/z5BS8eoaq7cJzLYRphIW0gcjLJQ0/j1PYMeC7DqyA9ZGuMON2aqCeWWjYXUgG1iBesxbmeZvhj26EWSkhbcwgSEN0zjVQe/gZTO07DOfq18C78hLUvRLMeorONMGy6SkYh/Zg6uSLmKgdANwqzI5l8LwemKkpGSWJowfCRuJDdZQkpM8bXA632oM0pSLBl/OkDhPXrKrgW9eOSIAigxs5MBKTRauesr0DaK9AewXaK/AKV6ANxl/hArbv3l6B9gq89Aq86x3vRBxF+P3f/z1cfOklWkIuG1a9MZetOv2pjoWt27biizf/pYDxyakZxHGGlBtOJu5S8u1wY6o9uFaeYqCvB7/4mU/gwzfdhMGB/iJxOdXsN/uPKU/l5lXAgPaK84sbWdYtLczN48j4GOYW6zhychq33vEgHnvqBdQaivW9snlmAxLBms9wJKSI40gAtUWGl0xiyk7xbpx77mZQ0t3d3Y3rrrsOV199NdaOrkVQYq1ZImDcYTpxwYxrdXSRpv4jzIxzkKCTr7W8uCX9JTPO4QiZcTJwBE2pRdG1hRpc3HEywf/cm2PbPN9wDNOIdRAZgZIRy/FhnzJDzYRZ/D7T1AXYEI4SQxawtOVF1sHVesMsoWynUui1hJgAkBysEvkwB0SFH5tgUP4sEB+KEuoz5PCa7ZSOagL273nx68dwVYwBYxHDJQOpGeB46GM2daVP2UIMhwFyjHkzXWRk0flaVASbzLl4fQmsyBfzCtDudt28TWB6VoDY0kGEyS5kojEdAKdft4wwdIc4GXG+P57oIlXhAKCOclZHl4qw0bVxSWBhWTyJ+s7HsOORO/H8c8/i+Myk+HgVh1OGC6NmImlkcixTJxOZu5tTbm8iJVg+C4S3mHJRyQhrz7A1ne1PnldRls23JXVqRc9461izuEzAPg8oHeEpUunlLsPo6IPVOQCzcxnsah+cvgE4y5fB7q0CXYFYKczGIoKxSeR7j6Cx70XUJvcirM/DiCK4TNV3SkiXrUFw3iXwNl8ANTICM/ChMgtp4iFimriEXxQp76KOKG5iazh9AOTz6jvA+BLPuAwf9M+fPaTg9zg0sWUYpM81SX8Xhlz7v3leKwm1pKqAryeGwVBFWkiUVlvooI5Yy0boPWAPu0qlXsxjpVxzEZifh1VbQLS4IAy05blwgxLscifiai+aAYdHDDyzkKkISOrwG3U4cwsw5qdRP74PzQM7YYwfEe95hYx1bEojg+HY8tqbeYzQpFKEH6VkxnN4/BwtuUhtG35iwNUfJ8hyD7HbgaizC8aatbDPuwLeyGqI28MxUUlzxI8/g8nHHkewYRTmVZcBK0YRJx6czEBvkqIa1mHMHAT2PYzxk2OImw3YNtsNbDilirw3s9QLZ/lmhMN9mO2uosHBVGTACHO4tg87KCHMTLxpVQW3XrdK3kcGW1+JUntXDELaG4D2CrRXoL0Cr3AF2mD8FS5g++7tFWivwEuvwNuuuw6HDhzE7/7ub+Paa69FV3enMC6UPHOTSv+4ThRX2LVrJ77y9/8gMvXjx0+i0YyQ0LNM3zU328KgQRLTCca7Oir44Afei0998hMYXbtG5JcqCTVg5wZYpOE66jsvAtwI1HXIW47a/CJOjB/D+PQM/Gov9uw/iX/82jfx5LM7EcY5bNNDzERr9soyUMpiKrb2XaZprrPnCEBTBd93kVCCjBx9fT0Cxj/0oQ/h9a97vQTPceDANHVu3nh/BrpJqvqPeJp6S6beSoDnIIIeY/19pqNz8MElZioywbiNBlzcdjLGH+8Dts0VYJyJ3gYls0wj1mF6rzYYtzmzKWTnwhsXYFzWmFYIWfsCOrcC9cgM8wc5aCATW1gopL9aUsJ4P34VoW4aNslGnF8ME/ueYFw64nJUVIj1fgObB3yRve6cdXFk0UYtSpDnEdudeDIhdTwoh1VnBM8R7LQJK5X8Zglhk9R3YWMJBHg+Eti1guT0NXimKoBgXA+SdBo7JcuaqRUPuWtLrZNKWrVhEbxwDt3pIoYdYKNhYmh2ChPbH8GeR2/DsQPbMRfWpdM5cQ1kSQavaSKIPLiZh8yzkFRyRFQANGkJYaV3Kw1dr1TLP64BKIdtDIhj+Bf1AbQ+KGSsNfMIQvVzcHhGiTVBJwMDXVhwDEtqzRqeC5S64PSvgDe0FvbQWlgDK2F3DyGp+IjsCB4Z9HgR4dRB1A69gPzIbljHjyBr5vC7V6BaNhAtTqKx0EDesRz2ua+Bc+FV8AZWwjFcNGxCYAtZCERpjsxVMG1Wt/FY8Nic7SPQ544esWjP/mlmnMeM7153pMsI4qw09VYQJAcUPK85VKRv3LDYWU47CNUAekjJ1H2N0SM5l0QdZLkSCgiwx52vL5Z8AvHxc4xBy0kSwWblm5mhkim4UYpwcREJ/94twfLKsJwSEsvDvMnny0TZYTankU4eRLJvF9L9h5AvzMBqzqKSLKKkIuRxhkhxsETI6iBPUiTM6+A16Fg6kDAlC65rLVOHIXmUfluw2E6RE6T7yFwy8AFsvxfNkc1wNp2H8ugKpB0BXMdC6dAh1B64H1FYQ37l5ei+4CqkTh9qsSnMe9ky4TMqoNlEykC5aAa5aiIRwUEFnt8HJ0/yqSAAACAASURBVCjBCFI0bBcLjou6TBt1AKTDgUFqIlM+rl3XiVuuX8foOaSGLSos/hukqfUzr7/2XqC9Au0VaK/A97MCbTD+/axa+z7tFWivwMuuwPVvux4P3X8/Pvaxj+LXf+PzWEnfOH20BStu0Dsr7IKBiYmT+OLNN+Pv//4fMT4+BcN0oDIDSZIi46a9qF9itZnvWqiUPfzMG67GRz58E6684gqUfE+zVfJFNk7XIom0MIvZTSTfJ9CiBJhMyYmTh3D82DG4Xhn9w2ux+9gM/uFfb8cDDz6NmcmapBSzEscNTOQMH0oj5EUis+KurvCoa1+19lETqLOLfN26dXj/B9+PD970AaxauVI6dSXMiqBcUApR7FIm7SUkz4LZiw2f1pkW+/6WpPq0R/WlDsbLyajPgBCnyrr1I7Uk6hp+tjzTOvSsBUEp4yYwp8eUqelxFmHBDHDnXAl/ulth6xT7w1O4rMyic5QbWEkjdmFGBhIwpZmLQhk7hyeFBJkiUJH/8vbdI5JMkV0XcuZCKqwly7rKjD3iotL2OQSwkDWaMFQDpldCZnQAsYLPyibXRpKliKKGrsDyLJ3PxiEOwa9IGiQ2q5AaF7lYUvqtZfEEilKVJn3qZFj5XqjUyBAYDs63pzAy+zTGF+qoD1yGKXsDplKbAeuSQ2ClCWI7QuISnPJ5HGRmJN9Hwoo/DjNymEki8uBMutHpz+ZgyCyqojjw0an9mum3JTQulYozynIpB7dlzQykULZCblkoKRNeEiPK63AbE7jSivGabgfG5BHseuhBPHrfXZg8egA272PliBkUxqqoyEEQunAZ8MfHNgzEhkKDPmF6mTm0YZU0VRT0cWf0dutzS4LV2AfPY27xODHcMaf9XBhyXseswgszvk8Djm2i7NjwbRtxnKMe5TD9PnSuOAfByFqEy1YhHBhB2r8caQdD1lypH8zTOvx0AcH0QYTbHkC0ZxvKJRfLVq1E0LcCplOCGy9i+rmdmDpRR7LpMoRXvBH56i2A6cNMmwjCGHaoEOcpIi+Eotw6D8COs/xUmnpxup7BjLfaHDhMJGjW0n1ed2bL+lEM5k7bHU5/Djh5JoMEfQ1q+C494NJDX0QPFn8vqmlR+Ys3QEv5qYwg21tc6KcVCXowQpWRTYDNkUCR/UDrRpbbyKiaIDa1tXXAURkqSRP+9AlEe57D4o5nkR8/gEo4hwqPv9LKoabi69Pd73zlTe2LkABIXRuvdHK+TGZ4vvpiAeDA1bIJ0GNJK0fM+1sIOzpglQbhr9wMe/P5aA71wu700cHza/duJA8/jqbpoveKq5Gu34TZai8SswKrYYmfPeQ1zOpLI4Pn5QjsBGZahyn98jZmzS4optXbHBhqqwXr3Jy0aF2AgzcP9+GWGzaIYkUGKxzwFmkV3xHn8LL/KrZ/oL0C7RVor8B3rkAbjLfPivYKtFfgB7ICN7z9Btx39914+9uvx2/8xudx/oXn6+5wkYqn4mPUYC5DvVHH333py/jf//ufcOjQEUQxvbIWklTJxp0/Jxv0LIVn5QLIN65fjQ996AN41zvfiWUDfXoTL7Vh7NWlr1IiqaQ3mUnqrDxrAfYkamJ87BCOHTkK2ylh3bkXwe8dwu6jk7jnvsdxy7/dga07XkSYxrA8bmz1c5PJ4n9JqAEoQYTuGs+QJkpC3LjxZBr8xZdehF/71f+E6657CwKfqKuQqxes1im5+qnVPwuQvxwYb3lVv8vR+94S6tPhUaefvvAlF0zdGZv3JXVMp76vpAROvKuiGobCrOHhlpMW/nyfie3z9MtTjUBWTsuPOYAgC+ZkJlIQcBKMxwX4bsmuCcZblVFneqKXvlUB42e8dy1H543DG6oR+EepYUszAbFuS3JvlWC7DtI0RBTF+uddB4ZtiXycTLrESfP8aeEswpYlLKdWNhT+UQE0GoyTSZfgNBXK+UY57vr4EIYOPSDBgfnq10CNXoWxpofZOENs2QJUcitF5hUDJOnLVjDTDGbqSKAhAbVtmXBNV2rKEjYD8ByXQY1O8iZzrtX5lOKzW5wqgUgYVQ3GCc7IOmuWnECsxMqscBbIZnGOl+CGjgBbVB1PPnIvvv7NW7F//26oNJJU/UTyGEyxaji5DY+VUaL60I7aRKVoJiFiUb9QGa2bBfh6uMb8ajHB+veaLedjU9lAKb1KYhnCSXi6bcLwAi0VN5QMTZTlIehaBmvteVDrLoDfuxxZZQBpqReJVUKSGcKmS9y5FcHLFuEvHEd2aBfs2gJ6BobhL18Ho9QDMwqRHN2B6UceRDbXBLZcjNrFVwkYz+mHjsfgNwEndBDnNiI3kdA3KCa5E4xHL7GrOtMzLpeTLrrXILg4PgKyz5yInZFBIP57Yda5LjrHgueWVOUViiIC6lNoXdazCHgTNQeZ89MBehqln/5UIOPOq1BX/Olzgf9PKbaMTcS3rmX4ZIPdqI5SfRrlmZOIj+7HwsEXkY4dhF9roIudACZQUyEWsgSMbOTwQEL4DAOufO7niJtRoazhcaceooxUMduACxPBNJpwjFzOLeo1mlTT2N0w+9bAoF9/5Qi84UFUu6vA/CzC57aj9uJhuJmF6vq1sC44F/UVw6ibAZB7QGxL8ryrcrEhSB1d1pRBVsYEerus19Lmmup/Y2hTYUCeVlk5eMuKPtzyjg2FsuQ0GOd6tW/tFWivQHsFXo0VaIPxV2MV24/RXoH2CnzHCrzn3e/GHbffgQvOPw+f/eVfxnVveys6OzuK7l3Kx7Xsm8xYpjLc+s1v4s///GY8u3WbyIcJisJIM0PCyBKMR7EkqpO8LJUcvPc9N+KXPvMprFs7eopREzAuHlldBSQAnEBcqs203zKNQyxOncT0yZOI0xx9K1aiZ/U62N2DODm1iPvveRA3/81X8PzO3VisN5AklC6bcFwbjmUildovXU90yhMr+9bTG7Se3m68733vxUc+8mFsOfc86efWiewE8hqgnFFn9lKBYN+LGX/Zc+7ft1mU+qWl4dDCdmq4y+PU2sy3HpVrzA29SNeLhPgZw8dXD8f44j4D+xJHwHga8xjmyF1ueCkDZf4zPaWeFusSjJMZJztXMLuUxerX8t3fw9kicR1ytuRG8J9kMGIFi6n8pgXP9iT0i+xYZNSR2Sb8oANxaoAvMzNtpDwu4onny+b5wlol3TuvU9RNYQ9FYlw0VsmzisRV+6/J9DGfnCvj2BbOSQ5i9eH7cHLXLiyUhzF49fXIutZjz3SMCYbgGSXtDXYIrtnXTTBqwcod2MoSKTktE4ZrIktyuKknIVoxPfhyHhZjAWFeNaiiT19LpZs6N4GQyvABg4FkpgiZyyqG1RiD0zyBlR05ruoKsHlqAtPffhB3P3wfth4/giYDrwQsmUCUw2hkKMFDwJYD4n3TQJxnIklPVYY4SaS6kOGMIi/nYEAsKdp/LzVyrQpuDlQcRyrO2IDAoUkLL1YoR7YtNIXdd2RokfgerMEh9Gw6D8GGi9HsXYXY8NBQDhLLR16knDuWI+xzQqm/kaDDVHDjugzlUqeMBauMOPdQTeooH3oGi/d+HWrqJKzzzkN0+etgrb8ECXvXkzl4oQknKiGFj8iNkZmhrqGjdeBsZnzJ6Sc2Avq5ZaBDUK2vIV1nVnyd2Y1W3FuDZrkcOZGgpUBC9+QbOj9Al62LwkHX+RGIL0lcLxZR1DGilGgN+vTay/XM78kUqPW69NPTHtAa7sjwyRADAawkEna8K2vCXpxG7eQRzB7cg/zoCXQtLqKcxahFC5hTTcRUhpD8bpAqZwOFL4OZOA7155+sgwbjCQcw7IMHbUYJXFNcCvJ+OVNJmS0R9EP1DiNfsRrm6Bo4K0dQ7uxAz3yIxlNbMf7kE8h9BeO8NcjWrYE5tBJOuQ+WVZWBESvaWEfH2reGoWhpB/0hJhwdLEnliQw4+LkTwaD/Xur1HFw73IdbyYwXlgOxPp3qcXjZD+H2D7RXoL0C7RV42RVog/GXXaL2D7RXoL0C388KvO+978Ptt92G/oE+fOITH8fHPvYxDPb36Q2pbYkflBtIyyE4UNi7Zy/+n//2/4pvPFMGojxF2GyInNGR9GmFtNmURHTHAjzPwHXXvgmf/9yvYcsF50v1DNPU9eaSQJ+bPn5Py9cZ4KZ94woZk9Ubi5ifnMTs3CJKXd2oDq+E1dkLs9SBLDPx2JPb8dAjT+LRx5/Btm27MD09q8E93dFC8CuY7GXOtXdcb3LJBhK0O8JistLt/e/7WXzkIx/B6jWri7AwvRk+DR2XIuCz2PEfKBgvgruWHtwlcnUNxE8HTJ1KgC429iJ1zgk4c2QEXTAxawT4p8Mx/mKfgQOpK2uVJqn8TM5aI0pBJYSPafcMcWP1F73TBON8OlsTcv8nYHxpgNqpxSwGChJcRd+1CU+50hPNcyrPHPhI4GMcpreAcm8nuntXYGYhxYnJOpqphcz2ANuVtHXhI9MIVhbBLthl+nRTMb9qMC5LRnAkHnEOf3RCOIdCPEcIhNY6x7Gl/gyOPvVt7D4wiWWbL8GWN7wX4/YAti2kCNEDS3nCxmY2A+9izijEs0wpOnuUmXaeuRmyMIQZeXC8ilSkpYrKAjKkRWUeU+IFtIn0BGYewmSKveEgM3yonBV8Fkp5gq54Fp3NMawNGrhowEfvzCQO3HkHnrjrW9h74hCang2nHCDMFBLWUWUm/JT3dWEzxM1OkDCgK0sQtewhZBVFjsyBmw5iM2mMJxgvbAQ6+s4QoKaZc3aNazZcwhrFY8wsAnLDJdilfgTLhmEPjyAeXol0xQjQ0YecCfRyXOknt+HQf56wwZ4Y1sR8niOybNiVMlyXgDZCkseIZSiXo0M10Xv4WdTv+ipmd+9Atmo9zNdfD2fL65F4A1CpBTuyYCYV5AzYc2tIzVldL0Yw/j2q7XS9G08OAjwtg5bTVJjuYsi1tBqtNaJo0eXiVuB5zI8ddtTrqj2dbkeGlvVamgnXQJFKlFYfua7na1mCCLxbgPzUYK1Qqughmw6Ha2k9+BoZIGfBlQGK2HCoHskS2OEi3KQBj53nUR35kaPAwYOIjh7E4uRxJEkDdsAkdQdmrJCEsQxexaIjEy3WG3I4yktEBxlSKk71BnMbeKq4MmgwwDEdlR85fCizCrNnOdSq1VBrV6M8uhb91WWoHjmBqUcfRW3yGKIKEPZVgOEhmB1dsO2qvk6MMlKrhNSvQPkl5BwkWS5s+HJcFb9EMcLrKASMWAYdljJx7QoNxlv+/zYY/352A+37tFegvQLfawXaYLx9frRXoL0CP5AVePeN78Ltt9+OIPDwwZs+iM997texamQEWZbolG5u/URTq8OwKE390pe/gr/6q7/B4cNHUQubAsbJ8Em9mWEiqmt2y5P+7xyXXnYhfu1XPos3XvN6lHxHfJAMbNMKS8rKW5L1TCrPVKIBek52prGIZHERk+OTSAwT3avXoDQwBCOowgoqgFnCwkKMF3cfxi233oN773sQR44ewszMuMibyZLzJhL6Aoizn9xxHJHW00fLDvT3vvc9+PSnP4X169fL5p3SdiUSa82v6NvZEvWWL/x7eMZf4VE7BYhaIKB4vFZztw6dWvraWjLXgtlk9y89mWSK6e3NFeYtH7eOm/izvQrbFzRIkORxcsS0MEv9XAZL7JmOAArD0gFRWhFLMK5D/c5QDbzEexVwUTCI2hhbAHH5tiEhSyXDhUvPdUpJtxIrQXeQY7CzAdecRG7nMINeTNRNjNc4ACpBmb4EdlEkTPBjEoCQQeZrZOgUz6BTHeVESrrDXNZT0tj1oMWkZ1fZAjKH/WM4z30RMzuewIuPb4ULF6+77iYMXHwtnpjNsXvOhUJFQLQGIPS2MrCQy8uhFYF/jqCi4PkG6rUcCTEDrx1hRAv5t3SpM12bd+SQi+sQybshayxgPLNhELyqGD3hDM5Vs7iqR2FFNIk9D92NB+66FXvH9iOiPzmzYJtUgzhQMa0eOcp+IMc0IcspoVYkzJmpEOthRHGasG+ccnZ9PAsvvwgIGMhGcKeZY5HLm6YkZXvlAFbgIkwTRLkFq7oMXu8IgqH1qK48B87y1ahVejFt+DIAEGexJH2bEozIznBEERS/8gQxBxh2ADAYjwoHO4Pnm2Jh4FnnxnPoO/oc8ifvxeT2Hah1DsO88nrg3Dcgq/TJOWQkLvKkjNxwoewacmNWPkPIqi6taTv7FJUoSfkgalkPNNjlTbzyXJdTYLw11Wmx5szsU8hdnk8MurekV/0UIKeyxIQEJ8pwU4YCRV6GnKF6OKaHAcVniQDuVi1eoeAQ2rxg7uVXzbKfwudSj8bhjgbHkuIeNeWacGzAtYDOOIQzMYbw0D7UDuxD88gxmPM1BK4Fu2wjjyKE9RoSom/S3qyyV1ISJoqPOKNkXHvIOaTgecG3RVtC5Gv5vJko2DHr1roR9/QiHOiHzcaKleegs1JFVm8CjSbQrCNqzCGKa2hEdemmNzp6kFf51Qt0LQOqPYDjg1GAdkpFCgdvbHrgczKZk59pkVYdKENk6t98+0uAcRmUvsIP4fbd2yvQXoH2Csi/Cd/rX5P2ErVXoL0C7RX4PlfgxhtvxB233S7A6i1vuRZ/8Ae/hy3nn6/Z4ZZQk5Jv+rKZ3GSY2Lr1OfzFF2/GnXfcjYXFBTSjRFhXx3Hhux7SOIJKIgGycZJi9cggfvEXP473f+C96OvpFGl6RpRCP6QkZJOd05J1gvicYFwYyxSqPgsVNjAxNoHxqRl0rRjG8KYtcMqdyHILdqkLhl2GYZVRb2Y4cPAoHnroIXztn7+Kp596AvV6HbZtwGFnuoRS5chS7W/nnzlwuOzSS/HJT35c0uT7+npPqVMJyAsF6RLQWQSCnfJsF+yh9Ai/RIDby3nGW93Z3+X4fUcI9JJviC1A2Du9mW91jZ+hY+daF2CcYJFgfNH0cPeigz/dl+GpE00kDO0SWWeKXBLsCG4t2Al7rU1kBMMCxlMJ7Pv3gHECL95DgqZaYXgFyScsHrOkMxNWZsJmZ31zDn1lExeu7UOnO4/d27+NuWYT3uAajKsSptIqErsTuVmCSaaMD0xGkIMTGbgQ0OaaxeN74f8IKhnOV/h/KbbVXlwCZRt5Qr+3Qn/pBNYGuzC/+wmcePJpqZLasPlyXH3dR3HUGcHdRxPMW73I80CUBAYrpqgSEOVBCEUWTyms7DEwMhTgxHwNhydq4rywTFeei+ylVixrybpBdp9+bDLOKkcqgMODnVrwEgUrC7EiW8SVWMRodAQTz96Dp+77FvYe24dZsoNOCVAujCRHxQ3gsdVAMVAxRcpAviSRNHRhaE0DqSTt69YBkWjTdiDe9wJ4nurYLgZYTNQWlKel0Ir1f5US8pKPzDLh9K5Aad1FsIZHEfWvQFzpRe51AmYVKvXgRBmCLBIgF5sZEjYfOKZMMMQ4oRpAtgjXcsB8cZWGeo2YMm51SkCckc2ir3YE/sHnMbV1B2pxB+wt1wCbr0LaY8NxxotjUoVSlPg3gbymiWQBcUtULa20/qXX25Lucf2jLeDcCkVs/bCMb07bMngt0pvu8dgRjBvyxRC4wmCt33dRMa4D+1pd5KcHeznDAE95xYViPwXIxVau0wd1hgA7yltd9Mw+YJ6HiFUcAcotewEHGWTXszgEkhiupVBWDZSiRZgnx1F7bjcWt+9FOjsN024Kg85jQUsFyX2iXid3UbE98ayHSSh1cQaPkuJAVQ9VOLgLA13p5iQpghwoWQEaMDHPz0/2x6/dDHvLeTA2bIJZ6oa3EKM0OQNz8iTi+WkJjcw7OqUmLap0wejsgeFXtNQ/pdqgrPs3Wi1z/KwSBQxtHfSP4wwwLp+JLZl6G4x/nzuD9t3aK9BegbNXoA3G2+dEewXaK/ADWQGC8TvvvBNJEuHCCy7A7/3e7+KaN70JAb3T5HGSUMLOJOrHMmVzPz9fw5e+/Pf4m7/5W8zPLYr8u94IBdQFpRJs00QchkjipgRzDfR14Oc/+mF86lOfxIrlBLsKiptEAqKiM1qkmwQJUn+mvYDCjGd1NOdmMDcxg9m5GpyOLvStXgu/ox9eqQNWUNVsmIAYF6YdIIpjAeRf+tu/w31334WF+Vlh9Rg0J1DSJhuqwThf743vfhd++Zd/CZs3b5LUbnnfDIITXHo6AqglJ9USUn3jMEFvlr8LGD8Fll/68EnP+pLHO/untEdyaaBTixjT32Og1ukqqhaLf9p7Kp5/ghuTMlKBxZgzXdxTt/Fne2M8MRYjoQyZG1sViuXYNDyYsQcn9ZE4ORIvhllUJ0lVMhPAW2zdyyTQuYqeTtp3dWCaVJBJ7hrBs+4E5iCHFUde1ES5dhJXrvJx5WgF4/ufw30PPQJn2Ur0X3Al9oQODjVsJFY3YJRgGz5MlUBRZSHNwgyU0kDcYF81WUvWQCX0E6dwUl0/lYo1VUuECeSNiMDFxLKOSWwo78XMC4/g0NOPIk/n0Ol345rL3o3OTW/CHQs29qgKTKMq0m0CN8XjLonuBJwugiTBuUEdw+UG9jdncSgJkDA6S7nIc92FrXvHORIgC0mQDJisBxPrritseZDmqMYxBtN5XGo1sKY2hqNb78Izj9yGI4f3op5niLmukvnGsDj2Xdso+SUZytTDmsaNDn32kcjyacnQ1/LpNPtMKgD1mSHd4PQeS/YDB2T01+uGA15fieEj88rIK11AtRNmVzf8VeegtPZ85D3LUC91IOJwI6PNmbqCkraHgEn8YpSQ0EbbMiQbQOqsLYXIDOFkCh6vJcZ2ZQpR5sFy++XaNtUcutQEgvHdmH/2OcwfWYC7fAP88y9BOtyNrMLe9AAJQZtiBzzfL9O4aVNgqNxZV9UZgLxgxBU9La4G0nKlsEmB6p2WTeQ0G66DCjQop2VB2bGAcSoZKCohUG2lvkm8oMjPdV2a7jQvJDrysgpmXtoJmJ/RYsBbneX6tROIt5oXdG4hrx89hBOQXoBVCdzjayPbzN9RfUIfeLIIw2zCsVKUmiHs41NIXjyC5p69SI/shJHMw7VC5H4uagsm/Nupj0B5cAwDkWqIBSM3PORE64rMOI9pjCbtFfR2GxlKroWAOQlRjCaVD76PePkQjM0Xwbr4amBgHVMQ4CU5rCiEHTURxAq5X0LkuGjaLlKH6gZbBodcZ/GM8+LgMEPqJiVmXoZKHOjwRpk6mXH596QA4y1PfZsZ/4FsHdoP2l6Bn7gVaIPxn7hD3n7D7RX4j1mBG264Affee6+AzzVrVuM/f+E3we91dHTorubW5lDksGRQLRimha9+9Wv4oz/6E5w4MiYAfW6xjjCKUap2ICgFAu4b9QWoNEFnZwk3feB9+JXPfgbDy5fBtnUtlvZ06g1/TvBbhLgJMy4ydQLiBprzs0gWm5ienEc9zTG0diO6BkegKKF2ApiuD5OSRsdHItJSR+THRw4fwwP33IV//ed/wlNPPYVmsym4l8ybSNQZ4OXYeNvbr8cv/MInce65m1HtqIqXnMZY6bUuROqnJMZFsFILkGvy9XuBcc2Wf7eb+Ii5Cf8utxYYPxVAV6Rba6Wq7mtvsZp8vRI4tzRkjgCBUlP5Yn0RMGOYuHPexJ/ujfDMTCHEVw2orKGT53MfRlSCm/iIvQwxwThBR05m/N8JxjMGwRVgnNJ/4iOyagUYT0wfqefAszK4s9MYzabwtnMsrFBH8eSd38ILxxYw+vrrUT3vUjw2FWJv00Hq9QOpBythVVlN/KO5ESAzCbyo3iAQT2A7zA73YMQ23HoMO5bCdaQcMFBbzteSxLDoQVcWlpWncHnvGOq7HsOzD9+B6fgYOswy3jj6Zpz3hpvwsNeHhxZiKBXAZa1ZkiJWZGbJLMeS5N0VxdjSHIM3vxN7s1ksDm9GXh5F1LSRJD7y3IPn+jDMFKlqQrnai2vGGdKUNgJHBgvlNEVPHOK19hze6sxhdtuj+OdvfBnbD7+I3PXQTG2opriF5b1SraCUHirwvCBQIegl2I9UjCxOwEdmUB1nR5pT5BmhmVzpEifs4fWtmJau/dquy2GPQkiGMuhBadkaBEw5710Or38IycgIprv7EKUW0oyp7HyUVJ6ffn4Z4uWJBpLSgCdl8zpoLueoxIWd0R/PvugMGfvbmZrNIQqD7BLmASwiMCfQGx2Hs28Ppp95EfU4h7NxLdTGS5AMnidJ7ik8nTduhjBUTQAyjEBq784WF57+M73SMQwy6lkJBkE5P/cKGbQGxy8FxPn6OUjJoCyuVREOWKSqL72cJThRWOWWRaNlMila+Mh6ixVIh1ryhZNp1my5VhBoiU4xZBPi3ICZ8dgRoHKQxkwIngsuLGkg0J8plmlLQGLmpECJYDqEkyboTk1UpkMYO/dAPfUwpo/uQq6mYJRzhKw5VB6sMJD6MXapSyCewwf0xKPPIZZNEM5yNL5+20DMXATbgMXjx/MtVfA4CPB81IbXQRGMn3slzIFROHaHhAwazVgaFJjanjLJnfEh/JxwDCibn8HFWqgEJgMTuTb61EGW6lBKXsdtMP4fs19oP0t7BX6SV6ANxn+Sj377vbdX4Ae4Am+/8Z24/Y7bhbUZHOjH5z/367jp/R9Ab2+P7nM9BT41+8H0Zd4effRR/Pc//B946smtWGyEiMJUmHEm8rqlQGTtZORYs8Rk9Z954+vwO1/4dVx80RaRoDNUTZjnPIaKmYzLQKkMYGibyFdT8a2bqgkjDhE2QkxPLaDWSNDZvxx9w6vhlDpE0pvbDkzPF49hlptQDDaSiqgcaZTh2NHjwv5/5StfwfbtLyCOY2EIXdfFxo3nSK3Za69+LZYvX44VK1ag2lmVZGkBu8J0MfCr2BxLzZf+O/kqOtgp4dX2bYJfS4CN3nwXslbZQGu5b8GP6f27bMB1eJ3URPG7pDu5FrlCQrmp9MuxW1ch5yabbDcPAjfqlKnyz9yIS/2ULUMG+T4fg6wjJGUnvwAAIABJREFUK4sMSn5d5E6KWQe4Z87BF3crPDVuCktZNlMk8SLCPIJi/7MEi5nIbcrTKVW25b2Q2Sa7TGaXLBTfy9KYu7NPVb08OmVajwMIHOlZ5s6e4Uw2LJpaVR09jTFcPQBs6m/i2ae+iaeffgCm3YcrXvezKI9egkfGIxwMWW3WBZP93wSvNtk+G8gqiCwDXh5jMJzEymqOedfHgTlynFUoJjGjAYfAPWG9l4nUM+BKsbKP2M6x2ZvGmyozGHvxEXz72/dhbvY47NzA6NB5uOa6DwHDF+DWg7PYlwcwS51Qjaass82+KMrCEwedCfAaYxEDsy/gsbkXMLFyBP3Dr0F9KkB90ULudSPzXOQ2E6upWCBzGsJIY83xmTbcMMZwGOESz8NrygnyvY/ioW9+FVufehgz0aKklXPg5EZKAhYTYbwJxHMZjPHGY87zgaccn0cppr8nYkdgijxMyrdtkftmlLKHHGy4cKkMsdjnHhJvwaWf3PEQdw0BK0bhr1qHjlVr4fatQOZ3omYFqNGXLf/pmjlTFC9MXP//2XsPKLvu+zzwu/2+Nr1iBr0SjQDBJjaJkkiKEkWZKpHMyLFlWbYcx7ZcE6831p49u97EjqM9cbJxi4/L2rFjyRIpiQWgJIqkQBIgSIIAUUhgiDrADKa8fvu9e77f/74BSJPO8ZKyz7HfHL4DYMqb9/638P/9vsbP0OrAY30lG5yfJXIDIMBTdWmC0yWQjD3rzPK3kGkRItQRo42CHqLSqiN65SQaR05Cb/goTUzC2bYd6dg46m4Rvu5AMx0lv+cYisoWWmDI9Asjzt9pMd5R5Q1Q2SBAmKCSPmQVCqZeD+9+kaqcYyBbSh+/JZ5wg+n6kqeQINbb6g11Ksry0MIO4P8bluW/4T3prEdHFq+0Cx3wrZjvK+8aKnldVampKjq1vJdlKku2A7lTcIjKGQjvK5HYdHh/cu0iCmycePkl1J5+HPHJF2GjBot935mF1CihycElLUcxVROWYqzJgts8ZgnSMIbFJHlLRxj7iPw2LF2H6zji9w+obmI+R2UI5sqrUNx0LfTVWxD2T8Czy0CcwaCtyWRImyH5C1YawowZIMk8CEPuOTEzLwxNpPK0zsgb4nobbIMwcMeEgQc+NIECByQy1OKlxHOPM4Suafz7uIXoPnV3Bf7JrEAXjP+TOdTdN9pdgb/fFbjnvo/goYcehmXq6OvpwY//+I/hJz7345hYtiwPWCMzwU0fE9BVCJVmmHjxhRfwG//+N/H4t58Uz3hEgMMEddtBoVSUPW8QevC8FpIwwbuu344v/uov49233yLgXATTAsADZEmg5IWJkqmrDnLKj9kl6wFhgCiIsDBfxWK1hUJlECOTq1HoGwDMAjLDgmYXAJvsGL2FaiPODbXGTbNuwfc87N+3Dw8++CC+/vWv4/TpM+jv78NnP/sZfOpTn8Lw8JD0qA8NDqCnrwcJE93pnV4C4ktNQqrbt7P57myTc09uJ1BNqqIEadA/mgNxkbMTCCmpsHggE8qE2emuKt2Ic0VQzs025f4hA+1CkUVnTLaPqSLIO90JjIUFTRETeGv0xrOCipJ5pWQwzBROsQjd6hHwoVsJmkULe9oOfuuoj+dmDNCta9MrmjYQGCFiSVRXgE2CqehdJjAXYEV2W0loqWTIufm3PmnF107wwtAnablWwW8CBBWopLzVac9hnVHDnRsrCKqHsOeJ/4HTZ19BT2UVbnnPp+FM7MRT532ciQvKL+4pz3fiJiL71rIClbUotOu42vJx21X9qOk2Hj1SxZmWCb3Ug0yPkPiL0OiDtopIKGUnGDdY3RRga2kRdwzUceHY9/Cdx/dgYeG8gArb6seW7e/Gje/7FI4lfXhyNkQ91GEGiSRpxwaBLo9NEX1hhjuKEVYnU3hs6js4ZGdYueUOFMy1uHAxRispI7FdRLqXD6F4TAguKENmsJmP4SjGzb0l3NpXhj51EI//1e/j+b17EPoLCLUYjSiGYbqwYSAMIkkkdxxHzgOeLwSgPA/47yhSzK5ppjAkZI7VZuydJxCltUMdQTOxlO+Zx9UkQ8nQLsqwLWTFCuzlG9C39TqUVm9AWu5DYBTgZQZaqck8a5FFUwKhGUqDoUtqO3+fiURTlpfXAfIrryEJtFOvQ3QmmQoJkz+Fv28jNiPYdoJeBv7NLcA/fAKLLx1F2GzAWD4Ec9tymOvXAvY4Mq8fRloETAOhliDg+7JNFeAn0yFePyoITarpWEsnDDcZ/HxYtFSBl6mKMl67lGdLsF7+2riGPG4GbQoKjItIpkOAX1EP97oL5G2D8U6Am6pEW7ofXQHIRSGz9JIyGWzKaISzFg6vqFpIddhJjL7GIpIjhzH35GMwXjuGviyCmSVo2BnariGqKSMzYWi2VApqtgXXtcVGlLR8keeLFJ+nAc+tIJLhh1VwYDg2gjhBwHDByiC0ifWwNuyCu3Y7kv5xUBnDe1vIW4LO+xdzEjzocQTdoIWF1Wms3bNF9cRBCtUXpmHDMBjCSXY8we0jKR64bwNsmWPwuKh6PipxmEvR/eiuQHcFuivwdlegC8bf7gp2f767At0VeNMVuPvD9+CRhx5CoeiiUCjgvo/cK+z4hvXrRVop4FtU1kpCSQaWTOexY8fw6//n/4VHHn5MemYJIdk3zo0+ZZKOYyFOIoShhzRKsPWqdfiVX/pZfOjeD6FI9i2LEXHDRbm6gFBK1gnII1VxRp8qZYlxCxkBaZyguljHzMw8MtPB8LKVGBhdBrPQA1gOYBeQkRkXaaxiYvna6Rtl2FYcx8KENxoN7Nu3D0eOHBGwcuNNN+GanbvEI09ZPTEFK9k6fK/gZ/FlqxSmjn9bycGlkFlhDGHGmZ6cDwNykoqDgSwmu8T3lkGlV1MGr1KUyTiR7U5i1giprnUmYqcE3fTQ0+8bs2Yok69zHfi9fO18fwTcfG9kx/l6DMeC6dgCjrgZtS0TbrkE3SnKSyUoiwfK+I5Wxr+f8rD3rA5EFnQy4lkLiR0iLahKJtK2ZsI0Y4YoqZlCrJONVpJZDir+p2Ccsmey3ymfiwqDCIkWK6baULJiI25hqHkRt41ouGGdg6dffAB79j+EdtRCxV2Fd934Kbij1+GZ6QTnYwJ4viaeMwnigobMdqU2y048LI/buNb2cN3yEtzBITxxycRT0zEWEhMhWf64IbVa7DJnmBjBbZqZMLMQW3oWsUV7DedefhovHzqM2uI0EjOGPTSC8eGNuHXXR2GsvA7fmmnhYj2DG1uI7QiB4+VtehWU6z7uLPm4ujSNR048iidrF7DiqndjdOQGnJ8zsBj0IrF7EWWe6khOLJH+i9VZj2HW5rA5C/CR8V5sTZt47pEH8PUH/xIXLpyAYbD6DAjjVB5kDDn8ohSZjLgMbtJUznOCcf6bYJx/d2wqINjpTcVKLKcamXEB7qYpDDgBdJJ4SLIEASzERhnmwBjs5WthTm6AtXITtMFx+LqBiNcZGWZhLnnBEPFSicGhUCxSdV7PacaQPZaYvfmHqCYEOHaYYIGQeWCXGoZpWgRRj1sZHD1FXxjAPXcBrYPH4B88guzSabSWA/auq2Ctvh6huwUor0JWdmWQZTATQGfOPqXztFzEMPQQzMS3Ut65dMR6ipCVdQTXuSKIwwm5fjsPifImW8vQPv4p6YCSpN9Jo1cIOL8n5G/5nWbGRZGj/CLKosKblgDvy7/pdSy5MP8cKqh6P9URQcBKA0kGJ26jt96EfuQotOf2o/Taq0ha05g16/BKutxTxIedGRKoxyEH7yuUoidtT3RAmslzifkMKeCxv565DRySqgwO3o8i3YDPCrPRNTDW7YK7/mrog8vRsiuqscHkq/KBuKFsSkzTZ7ijUVA2jERDGmXQ4kwUKy4VUcxOCKq4e0M//vKjO2HmrQBqrKP89NRadD+6K9Bdge4KvN0V6ILxt7uC3Z/vrkB3Bd4cjN/zQTzyyKMolApwLBPvuuEG/Jt//cu4/rrr4Nh2p8FaNthKF0kpbIyzZ8/i//7Sf8KDDzyElhcgDGO0/VDAIfvJ3YKLMPIRx5EwvePDg/jxH/0hfOYzn8b42LAAfILILPYFBNA7LtJWMsQE4wT+DAiKW0hY05NlaNXbmJ6egR+nGBqdwMiySdiVAWHFM8tBarHnlpJsSnap8ubmzpRaJbLPkoVM1lg2pxqiMCTOFT7OtghWgLDdROC34DrsTZdWdNXBLEFuBNC5V1tARO5FFek2gTgZZVZWUUmuGGtuTjN5kOXnxt+ArtHfq4C07lEhS3aca5FI3RNZ/KDdlu5fi+CKkksiaQJySpvJPuUPtTEnN6QYPM0yhQXM6A3WNZhMqS4WoBccUXYWmGI9WMH3iv340myI75zXEMZFGKyXStvIdF/YdFEWSNiYk0t0VVRSbLBXWm3uRfr7P2OddEvYb4Pp7JzaCBiPkNLyYLGzW0chqGFzsoAPLDehh8fx4P4v4+X5k8LCV8xJbN/0YRRGbsLRegXToUokd6SfPkbIMD67JOdOT1TFdjvCKv80wpnDGB5fhdbEu/DUvIFTrQxR0YVjp7DDUE7nOGN3OIdBOgaNGNsHqqgsHsCx/d/F6dfOwGtXkVo+KusmUS6OYU1pM1buvAcHswqmahmsrILEDBC7bSQMpIp70VMP8N5CFZvdKeye+gaeXpzG0MQuDE/ciGa2DIv+EEKtX9W1WayDshH4KWI3haUHGG8v4IashluMBqKDT2H317+GY+fPIdQj+H4TRpqhYDnwwgi+nsF2C0iDGK1mEzFZcdNUHeDSHKDUEqZpwZRmAIJtNbiRHHvdkq8Z+deQ+YijQJjk2CzC6p+Eu34bSlt2QR9bg5o7gMAuiQdbzm1dYFgeZMehBrvXKfdWSdeqMs8F0tJb1ouRmZbrSpLCc3VAzpMTTkkwGl8v/e8mr7EYZuyh0m6hMl9FcvQEqi/sQ6t1GhgoQFu9HVhzM+xVV8PoGUAaZNBCNgKYInGmxcK0MphMXI+byJJQZQcs1RaqQQDPPRmwyaQtL1PoBLeRsZcQPjVEUJVlV3QYfN/BOO8BnOAoZlxsBzkYvxKQy2vK2XmpqaTUm4NBBvZpPE+YWK/k5W6cYKjloXDsGOLn96I1dQD19jlEbgLD1ZDGqQx+zAIVKGKmEYVJ6tOiFMDkUAgWjFiHzZaLVEMQhfA5BHUdlCwNtpailWioGmUkQ2thbbwGzqZr4K/YIPdPDoE4eDH0SLIdEglHpD3A4gQKpl2ERSFLGCHz20DgoVzQ0V9J8KFty/GbN22W+Yi0KVAHJEw6j08+EOjuAbor0F2B7gq8jRXogvG3sXjdH+2uQHcF3noFPvSRe7F7zx6p/2IK+vp1a/HLv/iL+ODdH0RPb4/sQilHTFPKtllxRXljhmq1Kl3jf/Hnf4XzF2ZRrdURhJTPWnAKLhzXRttvIWZolsjNU9z7offjl3/pZ7FzxzblZ+UmOybQVuFtfOiyySQrrMA40gBJ6MnPh56P2Zk5SW6v9A5iZHwCttTgFAGrgMR0pV6KFT8SZCVgnCm/OoIgEF+t1RkwEJkKKDck7Ih9zBZZFKb0xmTNlM9SNuSyGVfVTwQO3L0v1VPlQFyZMlX9E39vzNCkKIYZpCLz1umNZPURZens7Q0iBEGIrBkAPn2csbDhZMXjIEQcBOLtZO0XN7aquovARIHvjjy94w0V0o6sNT3IAlzIVnEDbkJ3TBgFdqubKFgGkp4Cnq/04M8DDbubDuazMmLdQMygrZTJ1jHc1IabFRFoBkKOJOgPZbmZwU7onP0Ty/gV4VZvdpqJX9iGkZgwOUzIwhyMKwk0AXVPMId398W4oa+FF174a3x76inUKioUzwn6sXLsVvQuey/OJstwkWx0GsFIAnCuQiDO4C4n9jASXsLOSoD+eAqHX3gE5eIQJnbdh6PxMI7WLXhFJqFHMFiVRpm8ye7tEG4ErNVj3LDChx0ewr5v7caR546If17rzxD3GCjYPVhRWIMt19yL6sR2PD+XwOcQw84Q6XVEYQIzrGAyNfGB/hZGg3148OCf42BjDn1jOzE0cR2Kw9uxGIzjYtVBxrYC00AedC4S+j542FWIsb19HsVjT+CVPX+J5w48jypzEWxTlA4SikUkpBvwDE0SqyMvkJXnNcVHJ89Azo2805ywMomoMMkEgFu2K/kOZDOFVY/aiGIPKY+zbSHrG0dx+WZY63fAWLcN2cAy1LUiYvqxpZZbSZE1yuCjSCzV7NxWzDiBeB5MyITyrLh0Ziz5qDsyaglqU20N4jnvdNKTZeXEjuc6bRL0ktOvbKRINA9WGqAYB3Cri7Cnp5GcOY361Ek0/RYwPgFj/Ra4y9cBpWGERhl6oYLYZMifsnBIRRiPrxYiy0JYsQY7Ys0emXAdkaEh4PnFcD2pwruC387vBXl0o7pP/UOBcTnwSqVzOcixI1HPXzMHC2T5GeaYBzqatAHIEMRArOuI0xh2EqLSrqI4+xq8w99D++hz0L0F5tsjY22ZY8MuF6UXPugMDyNalEJRWhiag5JZQoF+8zCCF/iqJ961UEgTuLynQ0PTKKFaHEQ2shLG+u3QrrkRerEHoYBnMvGGKGdSBnMyTd/PJICQgygedzNqw9Xa6C1oGBsuY9mYg11jvfil9ZuVBYZDG6pOUg5fYnmO7kd3Bbor0F2Bt7sCXTD+dlew+/PdFeiuwJuuwD0/cC92794jTLVtmphcNo4v/OzP4hMf/xgG+vvVz5BpIIPETlcyxJQbttv44z/+U/zhH/wxXjt9Du22j5hAkww3QR97iLMEvhdKdzgp6Buv245f+Tc/h/e8+zYJihIWh8w4WXAJLWNfb/538ZtyBxkKUNbIokchGouLaNRbMGwH/YMjKA6Oih9YcwpImPRrOuJ1Fq6LIBZM91WuQbLjBB4SdGbbAsYl/ChjFS835TFMjcwZ2b5U+cYFeJPFJhulSa80q4I6zDvlr/TQK/Y8Z/nYZU4JZxBBbwRAO0Dqx8iCBKQdszAW1jsiw9PyxWPZCWYjwJHkLMo8hRE31AaaOCf3sRLsy2uS8Dbl46cMlCyzyOQZsGSZMCglpa+SAwYjltfpUCVQNHGqv4xnCiXsNcs4Ghs44wWoEvswmCkB7NCFk/SItJSbcQEkWoJYpLyd00IB8beywKpzh5JeAjIz730mUFPp2jyXzLiJkWQety83MeK/gm8/+ec43DyFbLgHFo/jgoU1Y7diYuNH8Gp7EKfaKXSHnuJIZQ44ZXnuUmMB67N5XD9pQLOn8MQLX0fqWdhxzSdwyVqDfTMaqhaHSzHQbgkQ1Yo2gtSDu9jA1VmA91/NDuWj+N6je3DowAm0GXpW9uEbTZiOi77CMuzYcheW7boX++oWTiywZ5yApoWY4Xu+izW6jQ+O+SjVvo2vPveneKXVQN/QFlRGrsLE+pugOVfh6Gshapw5uS7iTIdjWSiEPpanbdzar2Fg+kUcf+RP8Mq+b+H87KwKSDNcmDor52JoIQcRJrw0QavdloETz+cOK8rzmx+iPJEwN4ahaXLOMfCNnmHbduG6BOO6VAF6UUssJQxT0/sHoC/bCGvVNhhrtyEZW4XQLCHmYIXPTUUHrwXdkAAuZj0wRyA1MmQGQ+nynmyy3Qz3IrP5hoAxOTVkuKVAN4cACozzP+Y88P7AwV/efMDPcuCEGInOUDAGFiYoI8RoGsOca6N9+BjaJw/Bb02jZeuIx1ZAW7kJ5tgqFPpHoRUH4Osuwjz/QKY5fL8EogGr9TRYjMbIFBAPOHjSGayohgTCkMsgjPclVY3YWXMZgHTusN93ZvyyTF1dY/kvfgMgF+l8zhQzMV+LGdKnMx5P6gaJoGWOYNqILA1BFsAyQ/SaPqzzJxA/dwDxK8fQmjsHPQhQMjS4roHU1uVYR3GMMAwQRhGCkINMB65ZhENrUBggZjClpcG0TJhhBN3z5VyFXUa7UIHnlpCMTaB4/U0YXbMVSWEQ1SCFz8oyDhJdF4Zuw0k44IzQbtbgmDEqhQjjgxZWLqsgS+qYWziJnUND+O13//PLER1sEyCrzh74LjPe3f10V6C7Au/ACnTB+DuwiN2n6K5AdwX+5grcfe89kjTODmLHtjA+Ooov/OzP4JOf/CR6KxVhkzWDwJYpw6oyibLIKAjxta8+gC/9x9/GianTsnFmX3WTctkkgVt0YdoG/JYvzDh92KtXjOOnPv85fPzj92F4eFAkkllEv22iQsqYpN6pN5NwMD5iJALGQ+hRBL/VQq1aE98ra9R6x1fA6R8Sdjw1yIw7ANnx3CdokCnMJd2U8BIwMwBN5PP8tzD9HR82U6Q98dCS2Sd4p7ycEk0CG5IuInsX6XWeEC5pzPluWEKegCyIEbd9hG0fSbWFpOEh5lCiHUIL6AMngFE9zvBjkWAyyI0+d26SmZouknRJclcp6vJnhx3PhwgS0NWRHUvKO2XqBgzbhmlbAsZT9vaCSfeB9LAbls3qZTT6XUwP9uNsuYITiYb9XoBDWopZ10BA9jApIwsY+mZCMymhVjLiWI8lUksaheilzT2ab3Vt6YoyRSbJ2FQPMHgtlAEMJxp9UQPrSh62joWovvY4nn3xYVxIq9B6K3BTC07LwY6NH8DqbR/BwcUyDi2wDoxgDWAQNF+LnaQYay3iPf0ZdqwycKj6JB5+4QHEizp2XfVh2OM34MVqL2bSshrMUHVATr5AD2yAwqU53IQI79th4lz9aTy75wlcOtNCLfLRTmZhuAFQshBrBVy98lbcfOuncdwaw1Pnm4g8elozZI4GM7CwLIrxvuEGnOq38dChL+MsWTx3AkZpBMtW7cD4xLsxs9iD03UPLcdBaFhwowQjDQ9bsxjXOG0svLQbTz70Rzh/7hh8sIfbgoESjJgy4ASWtA0k8AiuMw6PFNjlOUoARs84P6gGIYjk4MEkA8rAuSST9HwVNsbWAYjSIKD/njkAZMsHx5BOboKxfgeslZsRV4ZlKMNjTeDK10BQp7GGTWoEqW9IEGlkrVUfNhl5Ib/zgMGl86OT+L0U4Naxe+Qd0hx/SYAb5ReG4ssp6ScSjwNR0vCzOm0Y9CNbHK4lsOMCStUm+mZPwTp/BIvTr2GuGSAs98EcHYDdMwizdxhaZRhZaRChVUGsu8h4r9AsAaryoC85D/5SwwV20xNocnCgchuo2pGMC/G9aBK6rgIZVfXYEixfYv/fcHW8kwFukldx+fkvB7epQQEHB1JpyOAzsIFAZT1Q+UN5vQrtMxkbgYgBh6kPzQjhxiFK52aBV14Bzh5FMD0Do7oIK/HFI58aKaI0QUBVBSPUZBBpw8pMCRZkaj+/h8MM3gKsWAc8Kik4NDQQs7rMMYBKBdqyVRjZeB3siU3wXXbVAxobChxd7m9MWO/pqaBcLmB4uIRymeqlWSwuTOHMmaO4WJ3CHeu34YGP/7u8Eo7HkOcohy2cNnQ94929T3cFuivw9legC8bf/hp2n6G7At0VeJMVoEz94YcegmHqAsjHR0fwiz//C/jkpz4p6eoEq9y0xXEg/bHc8FP2TZC+d+8z+OK//d9x8NARmKaNME5Qrzdkk2ZJejEQR+yjZR9uhIIF/NA//yR+8id/HGvXrRF5o0N5vKEhDXyRu4r/MgkFMItnXCNQDQAmSMchYs8XiTyD2NxiEQOTa+EOjkArlASIK2ac6c1k3LhLzoT948cSy2YSRHQIJfqvFWMuCgBK5U1zSQZu0BcZUUKumHEmpJvCjqtUXxDghFwf1vwkSPwQQcODV2vAqzclzMgIM5VILo/LcnVhuH2mD8cScifVTsKMi9VRAYBcMaCAOH31qqNYZOqsPksvB7hx26lbhrCkBOMELLH0SjNIi2yTC9MtwXAyRBUDzYFeoFRArdSDA24B30oD7I+buEjPrDkMZEOICYr0BKZ0H5MVjwQAEgGIDFT8mW/9we8haJNaNR4HgyAggE4VBL3//gKuHsswWp7HiUPfxNHT+1HTA1ilElx2IXsOtq1/PyY3fwTHg34cqrbRSEJJE0+NAqKkjULQwJp2HR9b3oPJgTr++0t/hCfOPAXX78G2ifdg1Y4fwCmsxpHZBFGcwkwzBFmGsGQJmOurLuJ9VoYb1/s4dP5RPL3nSdQuJGgSbGgL0LMaspKOuFTG1qFr8b7r/wUuDG7Cty/W0axLPx9iK4ET2xgLfNzcdwnm/Lfw2NEHcDENYFiDiLUiCpVlWLfuTpQHd2KqHuAicwXsItxmhNW1ALdYOlaHF3Fs71fw3Sf+GtML55EUmPRtQPNd6ePma+dghMxjIjHhumIg83PiSqk6hzU8WUyT3m5DRAFUG9imLX5yMuIxbSBUGdg2nFIZVqUPYWkQ/vhauNtvgLF8AyKjJIOdOPKhhW0UxMtN2TwD+GgbSC9bJDrgVE5SnhlkldXrEznJlR9LFgdejBK7qFLUUwYGEpAbYrlIXKYq8vrwYCURHF6LTODmUxo6dKo99LIw9KVoDoPxLJzGHBbPXEDj9Clki+fh8RozS7DGVqKyegsK42ugVQYRmmW0s4JoP2TcuJSIzrBFKQ5TSeECxnlv4v0ogpGl4sMnGOcQowPGVV94/j6/b2D8crWZLOuVCvpOgvsSa88QM/VNvH/xywTKvHWp4ATmdDAknkOaVIamgUblClDygcrFGTivvoBLL72M+PQp2O0G9JTy80gyKZhW7ku2G5UMrgRmcozCPnDaFhKDYY1sy3OgRw7MzJaU/TBuwXSBQk8RoVmBX57A4LZbsOa6m9G/fBxOjyVfjwn19QyWY8FybdQas1isnsHF2WM4e/YQwngRVn+Gj2x+F/7yrl9X5xtHDRktPmwLSFV6fPejuwLdFeiuwNtcgS4Yf5sL2P3x7gp0V+DNV4Bp6o/u3i3VZnEYYfnkBL7wMz+N++//QQwPDakgKAI5dr+yD1ieRoHyxflF/P5/+zN85a9VWmsbAAAgAElEQVQfwPSFC6jVm/D9QKSC3OwR4JOBFu81E6wNHfd//KP45V/4Oaxbu1KYb1ZkUR7O/lsyTuwEFql6/kiYqk6Ze5ZQ8Yg09FGbmUFzYQG2pqE8uQJFekQLPUisAjS7jExjgjMHBmTCZbv6ujf/Ot+qhDIRJyQS6EWWUHy2mSZS85RZVGLIzpmzSJMwMos7zCiVIK3A8xDVW8jqvrDgUStA5AcCeMqpqWSW9JD7DB5Sm196yAnwU/p9w1ix8FKjRoacLLgC3A4HH5nqE+8Aro4nWD4nHeNKsh6TA6Nv2GZ3t2LG2ddMWbFGEG1aiKyK+GeLFR1Fh2FtGqK+MZxdsRp7+jR8U5vB0czHfFRCqE9A023oVixp05TEy7BAsvwYEKd8zBJ5lQ88ZLff6XRmujs33zyWeihBeykKyNhZnPooaItYYVSxfThGq34Y+1/cjYvVs7CdDBa7hWMDeljESnMjNm26GxeXrceh1EIrLkOLKX9nP72PYnse7yqG+OhVA5i5dAD/79N/hdfqF9Cv2Vg9sBI33no/4v6b8PjRFs5UfVrYJTI/0GxEmo1+/xzeN3IJWweb2L//STzzzAF4TV/qv2J4MMwmUAbCnjLGzAl8YNuHYW2+HXumNczMUbpNUMK+ZQPjaR3X9p9Be/ZR7D36JBaTGGWzhDTWEVUqWDa5E9s2fBgteyUOXJoTn35hcRFXZRFuq1hoHHgKex/9Ck6cPY5a5snxZI+zDJWkt16TZH6el+xqp0yeyhFej8xDkK5xBrkxH4Fd4wwa48/whOL1IGF6VO+GsDJfrivpXDeLyPrHoQ+vAPonYSxfA6xfA6/cjygyYXEmQ9lG3qjA64FScionOLCh6kF5kGnrUH8qLpmhbv5b336FXVbDHQJx9oxTAs+HyMItIC7QZsFn02SgZVESzVwGhgky+IvwjxJ61hgmGdwkQDmpoxjVYc2dhf/KC5ibOg5/7jxsx4E1OIZ4aBL25DpYKzbD61uBgDValis2FCZ1E0cnHCJkKRzYMhDxOXTgtZTGcDJ2cceIsxA+lUN5h/nlkEfl4ZcGhryVQjzmUk3B96rupMpvnltNBPR3mspyll2wPX9GKVM42OBwjYOxTqCmarhQlpE3MuMSoc516QThMVPeSJBaGVKH95oYVttXIXmUnxdZIcYcgBR6oKEvSDE4fQGL+76L2uEDyJpNVMwSXKb6pzWESZN/QZs5aw7PLwN6xHhA9d5jOhlsZe9xqMyh4YVDoKAtiin5PqMMr9CL/olNuP2+f4bVN23H6WgamdXAUG8Fc2GM186fRdtrIvabWJw7j2ZjFl5cg1HmYDXGB1beiAc+++9AOb6oMXheSL1klxfv7n26K9BdgXdmBbpg/J1Zx+6zdFeguwJvWAGpNnv0EZGa0rc8PjaKn/npf4Uf+eF/gdGREeWpZmKwMKMMcyMwV0wRu7+f2vsc/uOXfhtPP/MsgoAyb4LQGIatw7AMCX0j68zkXYZw79y+FT/6I5/GPR+8E6MjQ6rChv5LAnMiDD6k3ox/TxVrF4cCGoSJIhi/NIv67ByN3nCGx9A3uQJO36CAcVglaAQW3OYJ/aN60tUMQTHlHTArn+qQdlL9w6/lXlBukcNEwoMoK5c8Kv7pq0fixQK6wxYl6D6ydgStHUEXXziD2AiwU6nh4XsXWTprf/gIVRdvEpDtz9nw3PopNciSkK6C2jpg+8rX3AlvkwqmHPiKtFZ07blc3aC3n5VNJjQjg0MS2HQRoYCIrL4RwtDqKLcCWHof6pMrMLWiHyfGDZztNfFyqOFgXcN0sQ+toouIm22+OLLzZMFMQxLghQTUyBmqgQeZe8IwcoVkFKUXOCVkY3exjTgtICLzafiwrEVs7AmwypzDxZNP4vjJZ9EIq9C1QIX40Xbg6ViercJN1/8gqpOb8Gw9wmJYhpFRts0Arib6UcVdEw5uHEvx9IEH8dCLezDvV2FHGcrmIHbc+Ams2PkDeGnGwfFpD6lFbz3Fzi6MLMNQNIWbhy9iRD+HffufxNGjryJshcLOJlkIzQ2h9ZsISy5KST9uWns7hnfchQP1XpydL0rVHoOiGFC3xvFwTe8pzE59FXuPPoGFMIWbOaAiNylq6ClPYOuaD2FkzZ14tZbgzNnXMK4nuLrioHz2FRz+5l/hlQNPI0p9hIaGiHJouf7UKUylCevK6OaQ9Gq+j0RV91Gt0qm74/XJfxPkEiCJW4AMO4dIDHFLWF4WSAAdA9t8q4zQHUE6sArO2m0obtwOv29A0q9FCWOy65nHWAFHYVilK56gh6cAQZDqoucjT0lTVhMO297qo9OTrahlAdwEqsTnYtNmiBpxdl4ryHYCjWwuh0K8Z+l5RR7tIhwcaTSSJLAYDBk04SQtlOIaktlzaL76MtrnppA061IRmGkW3N4xVCbXQxtfhnRiOcKeYUR2ScIgWeMnXeQcdvEtyIDPUoqdJIJO1Y6qaFA1ivk1x8EYVSsdJYB6iwqwd2rTLqeeK9DdGbTxHqv8KepzMujKP6cE8ATvl79HKeNfH9h2JSCXZ5D1ZKsF+f9EKvFiBqRRRZTRJx+ikPjQa3PIagswebzLVEhUkJom3FYd1pnX4L94AM1XjyGozUsy+qDYHzJU0zbaHOqQjc90WAydFAWPLoGPgc0meh0uK/bYfhCE8FttCawUqwuVGsVewOnD+JZtWHf7tZgpNHB6YQqVoo1SqQ9hEqPp0RbSBGIPcdSEH9TAbDaqsu5acxMe/Pxv5pVzVFQpMM6lo8Oh+9Fdge4KdFfg7a5AF4y/3RXs/nx3Bbor8KYrQJn6I488otKM4xT9fRX8y89/Hp///E9g2fh4vslkKrMKLWKoGSXZBAF8HH/1FP7Db30JjzyyB54XoOV5CENfyWNtU+qbyDC7pi0Ju45p4J6778AXvvDT2LJ1o2zdBWiLbJybXNZO5WCcElFK0+klJ//FsKU4RHtxAdXZGfiNOlDqxeDkKlTGJ5A5lKoXYNhl6bgVin6Jy1+inBQg79SDxZHU4EgwXV5LRgJK2N04hhnqwmbH7RAp+3NbMdJ2jLgZwq97QDOAEVCGzjTtREnSY4J3JqrHiJmUHpHxz4ThZhgbWXJ+nkoE6TnubKZVU1H++vLKMkr4O5b0NwwSBPzmXvIrD+6VqcqBSG9T2MK6mYgyGxFlm04Gww6gtz1EbcAvlFEfctCcsNFaPYhXRwexv1jG01EZZzwdmePCKlZkwEC1AyusMkPBLq6VAHV57QRvygOghgMEjRnslL5eG2lcpkgdidOGUaxh44CP/tZJnHnp25g5dwRx6kHTAiRpqJQOqY2xeAS37fgotPXX4nuLEc41C7C0fjhSln0JKyst3L26BKt1BN/87l/g1QsnJGGcx0F3+jG6/iZsvPF+XIqW4ej5OiLThWGWoKUOCkkLq8yzuHV0Dlr9MB579nG8cu68DFbcpgJUSa8GbcRBWHChpWVcPXkdtl53H85kkzg4baKZFqTWy40j7BjMsNE9jpcP/CEOnHgGvuaigAKKVoBQX4SWWFg+cDM2br0fsbUCzYsXsGWkiEG0cfixB/Dinq/Dn51BxS3D8xO0gjYyMxKpOQcufhgiCDkQYy/55WBCAXlXBIp1qs0IjiQbwdQloyGJyUwmMJIQtsHnTQAG2ZWG4FtjiPvXwtpyPZyrrpae8SjyYdpUPhBrKz84X4fKPWQfPU9gHocOKMyl5hzJUNEh85u/AxoS5PqG98JkbGHOORNTQyeeY7S/WJS1Z3SLUBmS913TZpIHNpK9HtAzlFMf6aUzSC6+Bqt+CfHiJSxemEad6gQC7ZExmCtXw1m+CubgKIyeHqBQQGiV4aEHCa9pYXFZ96g4f1bCqXtJPqDIz3e5DESqrcC8OlYSISnMuqhfck+9allU39cB4R3vuYBxnd/L0MP88srXeWlJJaHt9T3javio1lA9q8ppMDUqSdhSwXFFCRnKIjVP9Ca0xgxw/DBw8CVYTR8uayOv3gJ73RrAdmHW6/BfPIj44AtonzqOqLGIEizYyNCwfSQmwS8HPbxHq/sczz3eIxInBmMNbJOhf5wopYh8hliqXknWYOrlHhkVRLaB8Zu2oXzNSpwOZ+C3qyhpjgx8vMBD4nnQmffBbnd6ymPeQy3ctekWPPBT/0HC//j/KQ5vEt6LqLLoWsa7u5/uCnRX4B1YgS4YfwcWsfsU3RXorsDfXIF77vsIHn10t0iJuVEsug5+9DOfwS/8/M9j5aqVwl4oVi5WYFlquyLZjLMiaWGxga9+7QH897/4Hzj88jHUajXECTuHM9i2JSFulM0SjFq6jr5SETffdAN+6l99HtffcC0sblIZCsfNIyvORK4eCTvORHOyagmDm8i2S7d1hKBRRXV2FrX5OWF3BpetwMCK1TBKvUiMAnS3JPJqbsgop1ZixcvMuMgYyfAn9FxT3K18heID5+aWIC4PTUtaMdrVNrzFBqKqh7QRQvMSpMKM+3AjAw4Tz9kj7iXQQ8rQOURQPvTMi5SvPCHDya0i/bAMhuPGPBMGiR3qUvOWS87lpebsOPu4JSn9CiD+OuCVM4bCKgqbrjbhIhomA8bXlaTKYmCY8HULbV2DZ8UI7QC9gYZiSwV6xVaEuJIgWz2AuS1rcHzdcjxYKGNvK0aVwwWzjFRz5DlTMSDnyyoSao5VCMo7dWeKRVeKBkp9ATtxkCVl+Eybt+pwyjUMF+fgLB7B4rF9aFw4RfkB3IIuflPfspCkJkoLDnauvBVrbrkHx7IevHg+hR9VUCKrl53HtpEINwwnmDqxB989+BiatTrimocoiKH39qBnchM27roXfZPvwtlFHafnfYSJCzMsojepY+fwAt67JkBj9nl8+TsP48j0eVhehJ75UECFN2QiHjKQFB3oVi82jG/Dbdd9HK3Cejz2aoZprygDhIJfw67RDJPGy9i/9w9w7PTzgNuHotUHK23Aiy7KMak4m7By7T1YvfoWbCpUsM5O8Pwzj+GbX/4jzJw8hkIMAfBRkzAqglZIJJE6yVIB42HMrnAC3Y48WuUiXNkpLXL1IJDr1HIc2A7lvAY455LKPSRwrAQWwbhhoW0Nwa+sgbnuethbr0M0vAxhrIIbdZfyDWI+5Y+XP3lTkCR5ptoHOTvLbAh6vhVwFjAuvH5+/b3JDViML3wfKhFQHpLzR9TG38PrJmSlFV+ChlAHIpYX6DrcTEcxYQ6DDz8MJD+B4WCwbbFkpCKjp/RFhYBpkQ8nCdCnp7CDNoKFORhnj8M++SJmZ5toeDoSqxd6ZQD2yChK46PQh8YQ9I5Bq5QRF4uILN5XLOjs92OAYBqLL7pTIydAWNQqKnVduH5DMefqvfJzVzDkuU9dydNV4BotMx22XKnPO6kM9H+/njmXaRfvWfLzOZueg/HOUIC+aZ1QNyMTzfsEpQZFZHzQq69VUfTrKF88C/PIUUQnpzC/OI9osIzStqvgbN2GrK+MrOHBnbqA+KWXUT1+BGFrDobFIExf1AEx7RB86VRfcOjI7AtDh+ECNnM1Jf8jzJUPJiKfqilFXTMkVAI/sxClVcNYf+9tAIeCF06hNXNJvOlyX0sYzMZ6yBAG/9/C/1/4GT6w+VY8+IUvQZcmjY7SIL/z/x1mQd09QncFuivQXYG3WoEuGO+eG90V6K7A92UFCMb37HkMKTeVrP1Cho999D786v/yq9iyZbPyL+dgXEm+NQGa0uFt2vB9H/v3P4ff+93/hsefeBLVWjNnzgjYUtgFR9heenAZejTYX8HYyBDu+sD78Yl/9jFsvmqDVDuJDpQgnA/u4khXiZdcdYCnSQCDYTz0r/ttNKvzqM7NSqVOqW9I2HFnYBQZgbhTEoAhtVpEjDlo4XtRTBb92mQXU4RipmTHugOL1VGRhiyIkPoBMgKfRQ/tS034Cw1kdQ96mww4JJAtDlgzxXAiQCMIJ/AOE0ksVmA8Vj3MXC/K1aWeiYAlT0kXdk+cwMoTfgUYl400X2seErX0747UtcOCss5M9vgq1EpoOD46SlemtAtLx4eJlGBcAxoI0NR8FDIHxcSGTWBrRLCdEOZQEbVVo5haMYznxwfwctHGQc/DK1GKVqEXcHth0BJApYRsjtnRrNY2NDUkUg0H2AF73hNoBHxiRaBnvCQd65Y+j8FKDZZ+BsHsQbRfeRH+zAUZ2LglC6EewqOywizDnNMx4a7Crjs/jtbIRjzzWog5r4CCZmF5Tx23rNbQ3z6F7+3/Kg6dPoyo5sPxdYRRAN9J4AwPY2zlLuy85l7YvRtw4GwDF2t8fUUMt2q4dkWAnVtinH7te3h4z25Mnb0AreWjWA+l7i8a0OH3pEgKFoxiHyYG1+COHR9BZXgXHj6h4dVWQUBt2ZvDjqEAlfgl7N//5zg9cxwolGHrPUCziSitw3ItWMXl6J/YhS3rrsdHl2/G+MIi/vCP/gse3f0ADA4j6IFuajBjBw5TpwXs0P0QCehMeP4ytyG3WJA1l3GZULwckinwRzDOeQh90hyMqU5xXlYpbDODZfHYMAm9iNAeQ7pqJ+ydtwAr1sGDJVkRmhGLVF/OIrFAqOGQ6rbuaMnV+aboaAXCFcGdM7N/e/dd3jNOoEnETUCeG30lwDCDGWoCxvn87LiOBbArKbTNWYJYZyLxUfP9JLqGiDJlSvg5wOuw+JwpJJmc66U0QzFNUM6aMFvn0Zi+hNaFOXizl+BX55BGDUJ/aK4DfWAE7sgI7PEJaIPj0HqWIXUGEWVFBJoB374iwlCAsVLZqNA3dU2K13zJOqBUM2o+yIDFPJAtZ8gVIM/l6eLB5zfkC9DxjXMNlkB352sdQN45GMq2Qlm6KGhIL+e+fDk2YitgUwPzGzT0a0C53YBx8SxmDh3A/Mmjkq5urVqGnmu2wtqwCYgqwNGL8J59Bq3Tz8HW5+EigB+E8Hjv43u3XXlfkrOR8d5qwDBTGFTTcLgkbL6FLKLagwMdDbHvwbUNBtsjsoHlN27D5G270O61MHX2JKrNKgLfg5GkcG1HBp2JoUttH9P979h0C/76X/6GguF5jkVCVQhfQze/7fuyd+g+aXcF/qmtQBeM/1M74t33212Bv6cVoEx99549wkAz0ZtA9bZbb8YXf+1/xc033wzbUsnjZMiUHJOeVcUEWRY3RSFeeukQfud3/wDPPLMPC4tVNOgHZKAY2W1TR19Pr0iyg1YLNhloI8XOndvwC//653HbLe+Ca1siCSfrzf5oMcQKOI/FYx0FPhImaBtMMObmMUTSbqCxsIBmtY1Mt1EeHUNxeBnM3kEJKINpKUkpE6CYItwBu/RuE4gLM85+ZG6aTVgMF0psZF6KuOkjbrYQNJvQ5j2krNNqeDDaMawgg0lAI68rkh51pqGLl5Uec/GAK1JYesC53c2Zb7FQ5yBbhhwCcVTQldqYv6G3OO9AJ5vaYT1fFz5HACZe984z5FbT3G8uUnwJF1PMO/3rrB6iB5hy34j1YARWqSFh1QSCNgJYFsGni4t9RSxO9KC+agQvDxSxr+zieLGI6ZB16SYsu4yEQ48og+Vz4BAjMjVkjgkWKdkMq6Ms1owlFCrWCcaL0pM9YFWxoq+OIDqOmVPPon70INKFKgp2AZqRwIsaCIs23P5xWC0bNlPVb3wvJre9B2caA3h1LkWzXsPGZQnevbGI6omn8dgTX8F0dQ56U0c5s5HaKVpmE3rRgmMN4prN78fqzXfg5ZqFV+Yi2GEJq2pN7FibwV0zh+deeAjHnnwO3nQNYZNDpRgOJbQlIChGSBhQVSijrziIO7Z8AFu3fBDfnevDMxd47nqYtH3sGPLRnHkKzzz/NVT9eWiOjczXkDUInlIYBQPawDAKI6uwrGcUn16xHSPnqvh//ut/xosvPYdypQRbtxFTZZEYcBjCZySIkhCe35YEdJUVZkgdvQJtapgjEmgOeKTCT5dBCfMd+G+CFp59EkjIwYvN/vEYgWWibfRDH9oA8+rbkGzaiajYJ9kQnDJpRirKCjXHInjr0Ix5oJgA7dfrgJfCxC87F/7Wu1nHT62YXEHzueU8Z9oTStHVb5YsxQ5LKlcQQwR5TqcwmBKeB69xEChXWCexnQFvvPq4aFTisPqKwz7NQmwUYWkxSlEddnMa1uIU9AtH4U29jMb0WQTNlgpBc/thDa6AOb4B4GNoOYyhMWj9/cqjnHEIQFKYAzK1VnrG0MNIjgV1MSar1BiYFxNAq6A4GUJ0BCUd5vuK0EkCVtUlyO/teMjVOl3++U6CuzrPZCoiHLwI6vPhnBoOUK/AEQxVKKnkCVQg5msOd5IALtromTkJ7ciLqB98FsHcKbjr1iHbfi3CNTsxUBxH6dVXUH3iAfjnXoSZthATiHPuwJwKsuEMEDRtGJmBNKCKI4JpsXbPkHOV+SIiKddMhBLIx5aOFBaHQ1EAraeErR+8HTd+8kM4PH8KLxx+CfV2DRb7x8XDn4pHPdNYm5nizvU34YGf/I1cfZAz4x1NVJcZ/3vaTXR/TXcF/nGvQBeM/+M+vt13112Bf7AV+OC9H8Yjjz6qgs4YOpRmuGrTRvxvX/w13H333SgVi2pTJ2BcBUURjDPF2TQsGK6F16am8F/+83/F4999ChcusnqmJpvPTt9wX1+fAADKhykzLJUdrFy9HD/xk5/Dvffcif7ekmyOCfYlTT1PVpd/JzqSIFTMuEF2hUA9QOq30KouIqj7CFgZ1tMHd2gc7sAI7J5+0UVqAsYdZKkuMvGlMLQ4RswAtTxYjqBHTxzogYGslSJrB0g6YHzRk5R0tAKYXgLTz4Q5JysehZGSDDNQihVuMQEtE6FVaBKBQ8ye344EVfq5uRG+IklZpNwqoEr5SPN+4BzEXyldv/Ik6YDyTso6wVdHni4O1JxBj1lrxrRnqaPKYCc6LMqPmeaeAXWXknEmdjN1nb72GGacCFhvWDqiQRv6qlE0NqzEhfXLcaRcwBMLVbzc9tCkR98tSYiW/M44EcWADZ1ifGGo2HGeGnw+ioUdZJkDOwkwUa5jZX8Nl+aew+mjT8E7eRR6M4Dr9jBqHl7WRlSwoFX6YMU27FDH8hUbcOtNH0N5cBcOvLaIU+fPYmywheX9dZw/uheHj+xDwLR7zwb8ALETIi4BVtFBxaxg4+jVWLP5TpwuTOLgbIS0aWJLEGLXVTrme47hqae+isVDp6HNhzKIYUK6VnBgWClSN0TiGDCtAmw4uG3DbbjrPT+EQ8lKfPOVBQStRWwbsrB9MMArRx7C3hcfRagH0PQYcS2C5RXAznsUMmCoD+bwKFb3DeFTo1ugHzqPP/3TP8OZ02dhk4k1DAlBJBuqqQ4qyU3wg7ZYPgSXsQteZMEqx0HYQCbpG+x4VudCThLK52hTEEVIRA+tCdsmYxgitBz4pXGkK7dB33YbsolNSN2KHC3EDSALBfjLI+/+FuCYwzwRmL9Jt93fxSb++vNaPfvlD8WuyvOJGpsQTlkwyPgS+NIDvfTBFyPSa5L3DKqjxF0ls4usn8Mr5jCwHk6jNYeAman0DGBLYJgRCnqAUlBDdukigvMn4LHvfWYW6XwVoM/ZKiItDyKtDMAYHIUzNAyrUobd3we9pxdpuYJEOuR1CmUQp6z9Yvq/md+LiKrV53iMM8pr8rfdkat3JOccTlBmrtIZBI3Ln0v/zgG9At8dgL4kUVC+fv4Mfec6O8QZeqju5bT+aLEOM+qFoVeQwkKYBHAsHyPxPMozU7i071uovrwPSCuIi+Mw1m9H365dGCqbaB9+DrWXnoU/fRJaGMMVW0AGLwrl+BQMW9LxffHbA5bYliypj+RQifc73qcC34dlmDJY5HnL7I0EKVZdezXu/cKPoTlWxLee+jZOTZ+W7BIqPgzWN5bL0vKALMCdq9+FB3/s12F22hxkqdSos/vRXYHuCnRX4J1YgS4YfydWsfsc3RXorsDfWIEP3/cDeOihhySROU9lwujwIH71V38F9//gD2JwYEBt6lP6T/MKHkoeJaWXYdkazp8/jy996T/hG998FLVaQ/rGm01PJSlrGSzDhus44vMjcKhUihga7sen7v8Efuj+j2HZ+Ijyg4s8nR3jKsBNhgORhrDtiwzVtrnPjqAllJB7aNYWkbUieAxJc0qwBobhDI6iMDAkNVoEMjrojaRkkknwTDVPxTMbs14nimCIBzxDGhqCPdJGDN2LoXk+olYTYdND1MzBuK9qlcgEC7BJM0QJwTiZcW78NZHOck9MyC3b41yeKvVuHYZc1L4dGauSVUooVs6OX1GCrhjPvNZM9utLIEux3bnN9jJzngP/zvfq1DIz+Z5J2/RtkykVZEx60ULd9RGxRzxkSrQBx7TgcjgQRfCRoFrS4PW7MCeXwbpqIxYmJ3HA0fGduI3nohYWEgNwi0DJkdfiNkIU2vwFGnxLQ2hluUw0Q0LlAT32mY/J3gaW9cxi6sS3cfboXmBmGlorgmY4bOACnAQR3QsMjiMA1iwU9CLuuvGj2LLpHhyabmO+VUVpoIpLM89i6uBTaFTnEIcm0raJxGsjdlpAD3vnTZQ1F8sKK7Fm812IN92KQw0dixda2BT7uG4TMBPtw9NPfg310/NI6hFSrw2TQXW2A6OgA3aE2DVhG46k6d+w8np84kOfwwl3Pb52ZBZBcxHbRwpYW1zESwe/jv3H9iJgdVjYgt6KobcLSMMAeiGFNtwDc3gIN2/ajjsKqzD1jafxrd3fgd+OYVgWgsSHH3s8WIpxTUzlTY55/ajrlB59AWdyHiq9um3bwkjyvFCsuALzZMXJlqpKNF2yHiyHJyGPsIlwcBXSrTfC2Hgzsp5ViMwCUi2CnTFML0Qg0ea0ezDanCey3BDkOQnG+WWlS89l6R38s3Su/m2AqNNgoN4P5c3SNa6eUN176PzOKwqX8uKoPBG5OhlurhM99QSeVNGz65re6BiJniAy+Xd+jknrVLLefqwAACAASURBVBRQLE1QTsm9yjXgVy3LRWab8jO8z5hxCDcIUGo1UWhcgnPpDHD+JJJL02gvLKC+UEc7DREVTRjlCrSBfmjDwzBGh2EMDULr6UHk9CN0lsHkc6cGYg7zUioXXBgGe9p5j/TV9Zu7ANRALn/nEpRIlRDfG69R9QCHZzwenUHJEhjvpK3nygVlUgGMFjSrDs1uINM8AeOSjRFZMMMCtNiGoXFYxnt8HYVsHsXwEhaP7Ed2/DhK9TKSGQ1tOEivWo7yNavR21+GdvYM6k89AW+uCkPS0TNEDNxMU9hJJsPb0HbknNOZRN/h6yVbMxZ7FNsykoRKHQ6ITFgRpHnDGOnBrk98EDs+dhdeOH4Q+w7ugx+2xYcuygOWojMLwUhw58ob8PUf/XVYMtykWogqCg5aOmvZ/Z9/dwW6K9Bdgbe3Al0w/vbWr/vT3RXorsBbrAA94488nKepS9d1hqJr48c++6P4uS98AStXLRcGRTb2Ejyk4ph008ilrAZmZmbxO7/7O/iTP/4ztL1AOLN6oyleUGHu6B23bRVQxCC2LMXy8RHcdef78dkf+zTWrVkp9TMm95cJmRuC7hhJGMiGUarBJOAtEg8jN+BMVQ9qVZGQNr0IoebA7R1AaXAAbm8vNKsIXStKPZaukx034QcJQnq4GWDlhTDaPvRqCK0RA60YqIVIqr4AcHaHMzWcnm8tSOVPi2A71pc84Ur6nUo6sIAf2QfmvcJ5nzA3t6/j+ZZ61tQBkTV5A1a5XHakvOUisc8/rgTjwn7nDPqVh/dK2e9SzZGQU3mwlkpZEzVwW08FbImgldYDVkOlEI8umS3KbhfDNiIngTXeB23lJGrr1uHI+Ci+EwV4vN3ATKWArKeMJNZgtTI4ITfCKUKX/dWsCOOQRSW/G5mPil7HlkkHrj+NYy9+DRemDiCabwGhUL7QLF3CnBjml7JSq89FUgDM1MGusRvxiZvux1BlGS7U5vGKfxBPHPsmzp0/Bi2MgAUNWtVEEmYIU09YeTgmDLeEHncCG7a+H5PX3okzgYPXTl9Cr+Vj6wodi+f34qX9D6FxcQ7ZfAYtyJBwauEApqvDLFuICjbSLEEhAq6auBrvvf2HMdWzBd87dQEb7Ra2D9s4c3I/nnv5MTQa02hfqiOqxnANDhTYUx0isjLoJRfjg2O487pbsMpz8eSffA2HDh0S4MJzioBalCUE3bou/ljxyOYA+0rmu3MO8Wf4oCSdz8MsBx5Pytx5tCWyjXgvjWGZqdhHUtNCaBeA0TUo7Xg/srXXoun2SnK19Inz+0UhnVeTdejp7yvbeBmE51fIUnXX0jVwhfLjygFV5+udodaV6oA3Xj9LX8uHZqYWi1RdhmaahYhBhay+kwFWAJPgPG3BCuqwozqyxgLqs+cRLlyA0bgEg8PHxSbili+p7naxF+Wefhi9fUgHB2CPjSAb6UW7YsNzHWTWAAxjBFlWRhAzh4PBlZRqZ7B1TYYJHKRFZI5NU5RIHBrIGIGp9jpjJ/MBqlTY5f59StQlAC6X+3OwYGYwIgt2RH81w9WoWIkQG0pajpiMNoPpTFiGhmJYw5A3j8rCBUwf3If64jyKfctRSlNUX3kBragmoW7mNbvgloaAA6+iduhxpDPH0GuYKCUVaGkRDSPDfFyDlgVyXvL8lO51ybDQ1d95T1CdGoh5zuVhF9LIkCYoDvXh3Z/5BCau3YJHDj6Nk/Pn+cpliMFzmM9maiZuX3sNvvGZ/wN6ZooSSVr4+Gy5mqK7AeiuQHcFuivwdlegC8bf7gp2f767At0VeNMV6IBx7vUsbujpI/ZC3HHH+/DFX/u32HnNDtkgLoXiSKo5CRljCSR6foAv//VX8Lu/+/s4OXVGZOyNpoc4YVqzCcMyZTNGQEG5raUBE2PDuO3mm/C5z/2w+Mcdshw0LaYRsjhAEvoiNeWnMqZic4OpJUgyn+214jGM6g1kfoBGo42ml8Cp9KFvbARGpYzULMFwe5EZDBqjr5kV5SlCP0bS8qDVW0CjDX0hgNZIhGFPax7SeoDMZ7d5Ip53YY/Yy5yqGiWTrF2qSxJ6h7UmSKIHlOnsqqpIMXxq45lzQbLrVez4lX9eyYJfCSZyB6iqCct/pgMgOj8vCey5HP3NDm7ndy0BEWGJVOWU6nMGPD2FR+ZR2EWmHxuKbWf6PcFdpCEJfASUNFdMYHAA+vgqzK5YhReHKthT1PGSmaEqRJ0Dl2FbngrF88ls82QhwBTij6nWbfTYdazsDdA8+xJOHd2D5vwU4kYgkllZD5NycMrmI8DKgB6mXMcg0byuchXuf8+ncd22G3F2/gIefvlh7D3xHSwunEPGAUvdBGomtJhSZKaOB8J2mpVeFAqjmFx5PdZefzdapVGcPD8PO21gzF3A/KmncO7Es/BnF4FqBiM1EOkBMhcwXAOZqyMpcSKgwUkyrBhYh2uvvQ9z/Vfj+FwNN0w4WO56eOLxr+DQq3thIEBaS2A0LVEIk+mOrBRZ2YLpWhgrDuCm9dvRcynEM1/djTNnzghY6QAWAupOan5IFccV/+Z5wH/zvOM5duXP8d/CRoahfM1iGj9ZZIbC6QZMeqs1MQ8gYT96qQfG5AaUd7wf8YqdqFslGaTwJ6j8UNLwK3XobwTL7/SN9f8fGH/duf6Girf88pEXujSc6gzFMh5rJv5nPO3knsPRX5TpCFOGwJkyJVThkTGsNETZyOASGHse7KSJ3rQOrd1GWF1A/dIsFi7MoDm7iLTaVuERrgMpmu93oI+WoY8OIB1ehrS0DLAH5T7lFoqSwcGmgoC2HCpYLBumwYwLT46hyUEVw+loF6IagkwyL1Zmc1DyLWr8vOM8D7ynH50g10wsuKEu5yKtK6GVILZ5PZpwol6whTyk4slIUdQ8DPkLMM+dxPSzzyCpBxjeeT3KRRP1w3sxf/xlhOURWNfcgv5122DP1zG/bzeSE8+jj6noWQEefeKWgUgL4HmLsvaWZS2FC0rwo2HAtmzYBsMCU0lGV/3sidyDOJxg8eTK67bhQz/xQ5gtJfjydx9BwFyRJJa6PsrVea9+/4br8M3P/rqAcbmPifuH9yH+99Zp/u/02dt9vu4KdFfgH+8KdMH4P95j231n3RX4B12Be37gXuzevUcYMCZHM0yt1Wxiw/p1+K3f/E3c9p5blbeQScA6QYBKXOeHgAECNsvGgeefx+/93u/j0d3fxsJiDQGZvDykiJsmyhTpgxXZdpqhr6eInVdvwWd+5H7cccd7MNjXlyepq40WAbkkCBNUhazlSaATjNO7Tu6JnkfPAzwPtfk6Ls3W4JYqGF29AnZfHyImqjOISi8iCzVoHpC2M0TNCDET3xdqyKoqoE1rJcja/HwAtEMBjty+8bXyPXAzx9RzAnGdMl22nos8OEVA/zlBeB4Ql5eKCYg2REKqYpQ6APpK0KB6gDtfvRxIfeUJQcntZdXvZQq9I3lnSFwHuC+B+TfUoPHzfD0CwmVQcLl/PdBSBFmCIE3Es6n6gqURWSVWg9VtZOcDhAjhZA56rX54vSM4OdKL55YN4tWJfkz1m3jVClHTNRjsek8spGEKKzZgxGSwUqlAss0alg2GGDLmcealJ3H62JMImjPQ6PWmhJhSY7JmTASXELEARiUDihpSP0Zv0IP3bLkd7775vTg3fxHfeOFRTFVPIGpXkTZ82PRmtxxoEYEL/dSBpLvHJReG3Yehoc24ated0MfXYmqxDtNow26fxsyR76I+fRxJtQ6tAViUPTN4rgDoBROaYyArFsVrbIQBhnsnsWvXvUiGr8HZhSo2DSXQ22ewd+83cG72VTmHjIYNt+nyLcCDj7CQAhUDxVIRk04fNhZG4J2YweHvHZBKwE7wWoc97OQHeJ63BK4JYCQpXeoFmYiuAE6HLZeGgBy8C0hnZhkZdc2GaVmwhUSNEDCXwXLx/7H3JtByVeeZ6HfO2WeqqjtqniWQACHEDDbENgYbHNtAbIPBNnGw43iInXRep9/rdHolK912J3GS7tev0524h6y8Xnl5z5k6iWMbsA14AgEChMQgI4lBSELzHWs64z5vff8+5966VxdwDMJZpsrrLiPdW3Wr9hm0v/+brJGlcNedh8b5VyNZtQXTtmeOPbMGGHYotocKjJ9uIC5w+RTP+HzpSG8mwkvePHsAea8HvXegZTIWNJQwreWjTJ+rGFoOMTKLExkOM0wehCqkoFAGVrlXIKplMiBkd7sVt2BNT0KNTcGbaMObOAn7xEHkJ05Ajx0FoqZkNGTDi1AsWgE9MgwMhxgYXYxw6TIUQ4NohQGavouEAym2FjgD4r2W8MXMlnA/ZlaQAuaglMGLVTUi2xok6L4MfRSLS1HAtxScnENEluUlyNxMqgx5LzUhBNIXJwOHoDsJ7+h+pE8/gdazL8BfdgaG3nSFBBl6B3YheuIJjJ0sYK+5GLWztsLikO6ZxxE/tg3q2FFJ7Y9FYsCGhy6SuCmLy/OvSvqvhkWNRkPyD3Kdi7ydlgtK3X3aKyhH1znC0UFccOM7sOn6t+LuPY/i6cPPS74IGzeYSs/71LXnXI6vf/KLcPpg/Me6n+j/8v4K/CSvQB+M/yQf3f5n66/Aj3EFbvzA+3HvvffCZqhRRgkrE5czDA8N4Quf/zw+8P4b4ThGUuh5DCAiOCVQNZJaMpmO6+HI0SP48pf/En/6p3+GFw4cFELIBE/lIlWnF9Z4Wm2RgDOIbeMZ63HbRz6Amz7wM1i/dg0cSUrnJjMRHyH9hAS/Rcr/ZzWQRibe9RSKneRxIkFdzfEpHH7hiIDflRs3oLZ8OYrBYWThEBwMoGhp6MkExWSOeLyD6MQU0uPjwFQbTiuBFWkUUY68w6qyXKSpxqJayPvmIIHbdmJDw4abNF8y/wTjBC3CJpdVZUwrFx+tmOqreifTLTwfjJfZUnPOgF7ZurxWT5p6tcl+JUZ8vtdcfoF0Q5MTnwXjBOBJkSMiILcLxA4Q2RoJ15ohTJaDQFtQOoHLKqjcQS0PEFk+DisHLyxdhO4FZ2Hq/DV4KEiwvTWJKSuA4w5BpwQPHpTmekRQ9hRC9wQ2rS6gpp/F3gfuxtHndiHpEhS7sGyXin/wCNA7ypPIthKomkYRAlmUAM0ca0bXYusFF6NdJNj1wpOY6o7LYKZopQizOtzYA1h9zRwEAlHXQqQ0Cr+OkcWbsPn8tyNctREHkxSp6iI6uRcnn7wf0bHnYUUpVEz1Q4HCh8jjbc+GTZtFGCIj4Eo6WDywHG++/EYMrr8CL06MoWjtxfGDO3DwyA/QTqaQtTI4zRq86RrczEYeaMS1DHkDGKrXsClYhBUdD0d2PoMX9u6fAdfzgTgPW4esa8I2AcOc89hXzKLv+/J31bCHP8evSu5OMC7niuVJEjXxHZsTYg5xGL43shzWmvNQP/ctSFeeg7bjSaWZLZIUE4Jluq1fr8ePCMbn0t9GYTHDhM/1gfQCcglQE5tG1dctdzcJEeTwj9VqyHg+erCVD12UAyNJHieGJTtLuXeCwqa/O4WyU9TzHI1Mw2cyeHcSFkMtj51AfIT2hWPoNKfl3sj3Ka3inHe4PjAwCGvpEthLF6EYHoQVevCCAH5Qg+OFyFUA7fL/PWQ2cyAKeDw+PF8zZkhwgGYq4TjMojCF93Rezxy8SZQir+U8hqszBAUzJDRShlayHaI1jc7Jg0gPPwOceBHKCxGcfxXyTVug6w5WZOMYPHYEJ5+fwHinjnRoKdT6xRjOW0h3bEfrke0o2lNwahTa58i6HfGhz8jSy2PC85ePWr1uqs00B5+pec+MjLAd+I6pr3OUg/DctbjoI+9Bvm4E333iYZwcH4PFIFGGRBYFrtv8Jnz9U1/sM+Ov12Xa/z39FXgDrkAfjL8BD3r/I/dX4PVYAWHGv3U3fI9pvwUcx4LLXljHxmc+/Wl86lOfwPDwkABw01Usuj9TRUafH9lx5aLZbOJv//bv8Udf+m/Yu/dZYTqYXsykcfkZR8H12ZvsIokipGmMZUtG8b4brsXtP/cRbN16HnyXyIHBQjHyNIbNqiLy8EkKi8FVwoyTBUrhMLwsSVEkEaKpaRx69gCaU9MYWjqK0XVrUV+9HhhYApU3oMdS6BMR8uNdxMdaiI9NIzkxCavVNWFmuYZO2MNLebbxKkqSu1UgqNWF+eeePM1zk56eEwzxS0uCOIEb+Wt+qTLBl2tJ//18MN4bxiZgQTqbjYxyoQTqXvA9Cy5mma/q+wtJ2A0rNks0VlVPs5VPBqjl7Ae3NCK7ENl6G7kA8tSxkHm2hIeFaYYVqY3RhEy5gqs9eLENN3bQXrUIJ6/bip1XrsXfYBr3j0+jlTXgFEPcVkOnGepWjJo9juXDU9i0PMbYvgex+/57MXX4kNgBeA7BcZCJ/N+BJWFPFjyuJ72tPh2ymVTKucrH8IqlyGsOpibHxK5AEG1HBdzMh0oVEOcyxPHovnVttCnGZ6r6yGqcc/abseKsCzFdC/B86yiO7H8c8Z5dwPhROX4Wpbw5QwEpMTY+bP6PYClj/VsRY3E4gssvuQ5nXvpuHGtPYs8T38D+Zx/GdOsY4qyLPLKhukPw2nXYSYHYS5AM5kANGAlCXDC0FovHNPbcvxNHDh2ZI5+uBinVuUJwTSa8krBX3ycrXmUx8PgT4MRxLD/Lh3jIy5opSd9murgAzQIxr6twAPnISujV5yI4683QK89G7AUy7KISRZ5j20Y6bM7Q8qv3v19rtvxHAOO9QNxcJObtlrVmc8B3+Ulm/eTGWgJWn7GmTwZWBKyxfKkigUuG17FRKBcZg8Nsk2bOp9G64jEYr+D5mSNzOcQpAGlSK+09gvMZTAd43RSNsUnUXzwEdeggiiMHkJ88DB0lSNqRDCoj3mP4+3xX1EoNDgIGGsDwMLJFI9DLFkMvWYS0ESKjtp5DFpfvfTZ1noGQcg7IMCZBTNuBkPsF7CSCNd2E0+6iMZli8IU2WsfGkEx3EScRkqILJ8gxPFrHwMYzMb7lErQbq5E5Hhqqi6Gsi/jENNrHW8iYCL9iKeqhBefgc0geuB+dpx9HkUzDDZnEyKoyo+Dgectzk/9d3bfIlhOMU6ZOFpz3CgZ40i9PUM6EdiatR4sCnPmuK7Hlxqvxg8kX8YPn9iKenoaOIth+gGs3vwl3fOp3JdRuVqZulB39RPXXYyfR/x39FfjJX4E+GP/JP8b9T9hfgR/LCrz7xutx1x13SO1MGATCpPisoHEc3HD99fgXv/or2LBhfelfNV2/JsjNbDQJtB3fl8Cor37lq/gvf/zfsXfvPrQ7HcSsD6MPUdhhVitZUGQYyZmkCcLAw9Vvuxyf/ewv4K1XvRWhYjhaLP5MbshMaBtRcEJ0JIxVTgaKYJzycUp1ozaSVhvHDhzB0RcPScLyorVrsfKc81FbsgZ2VEN2pIPiWAR9NEJ0tIX4ZAt6ogW7ayT3BNaSwmwp4YyZWE3mnxhZeb6ARAYpEYyTFdfsLRewzSpmMmdGpj7bHV5igUqe3hN4VUmPq/9nD/gpAW49RF4lR6/8wyKt7amu6iUte4F7LzNehcRxOCKzBsrsK7xCRq3sb06tQhLU28gQ2SQEyfhbshZurjGa2ZIm3+WQQgVYlYXwswIvWh2Mb14OfcOV2H32KvzD1BQePNFCUw0Bbh1Fs4MhnUi3+JYNGovCo9j76D14ZscjaB8bF5UB5fGsnCpyc56w9onRTkoz3glQDQXbt5BkXSTsox8IgaEa0E2Ak9NwEvr6FXRcoEhN6J9iZoFFcFmgUzSRhwzWGsXmsy7FT13zHtRWrcK9z+zAY4/eh+LZZ+BOT0iiP6X/2imggwKFx1A7F37hQtsuYp0gcBIsqQ3izZdei4vefhOePX4Y93/7L3D88B60W2PodJuwdAg3H0WQDSJPcnStFvQAU/EKrBldijcvPwfuvkk8du82UZVUzGHVD16x3zyOVbBbrxRdkvTpCXfdGcacYJzAvfKSy7ki54u5/pjGzm5pPi+2XeSsMFuyHlh/EdSZF8NavhF5EAp4o0KFuQcEkQRKZVF1CcarxG5BvPNk5a/2NvbagnEDuuclJPa8RdNGwHUy1WMmS4GDRHr2ExROgtyNJUQeco6aAZuRDUidBGAFIh+nAkRCK8uuczLCZJ291EaqHGQOh5ku5zuo5W3Y3eMoOuOwOhGcOEY+1UR08iQ6J08gbTdF1eFkXTjRBNKsDFujCoKSeaJsJomrEI4KJD2cpRGq5sGtB5I+n+SJVEm6UYQkikXxxD8jTpB3ukAcARGAaQDs+vZrcJeMwlmzBO76pXCXDSNYvhzx4Co0s0EkCVVTbfnIzB7woxb8LEHXDqADG7WkA3/PE+hs+zY6zz8tg10vCJFrk2tQDZU4QOKXUfeYjA3J3dAmqFD84LqAT0ac918ew4EA66+8AOe+6y1Il9bwnccexGRzWth0GnUoU//aJ3+XB6kPxl/tJdh/fn8F+iuw4Ar0wXj/xOivQH8FTssKUKb+9a99TWTqjXpd5OHcwAd+gDdffhl+7df+d1xy+WUSxFawz7jsF+YGif5DgnEyxwR0995zL/7D//mH2PX4k4hiBvdEsonk5p81MyRqPcpqbRtJ3CU8wIVbz8JHb7sVP3PDe7Fq5TLpM+d+k75BTd84GXECb3oEi6zcJHOTSkl5Ckw3kbU76E43MXbiKKaarLtajJUbt6I2sgqI6siOdmERjB+J0D7SRDzWQT7dgZ1Qjmv4PpFvU/ZJxSdZcdCjzlouV2SkGeuiTJGT8V7zS9SsDFAiQC+TgCWV3DCHTJ6vwEoFvivQVf2Zz6pc3wsx41Wq9kLPnx/QVp0glYS9YsZFeNsDwiswLoQghyW5SVLXIlnXAshTB0igkehc/p+LFDJNHjZSpuPnwDLtY8h2MaU7OF4v0L1oPZpXXYwdKxfhzqkW9iRkphpwOxqD3SY2DEY4b2OB5vgOPLb9mzj03H7kE5mE68VODs3jTpVBxnfs0GUOmzVQ7C33yNJmiNMWcieDPVyHWjQEOy6QHm9BJZTSK6RxKt5T2hrIqiuEwqbn+TRSemSDEGds2Ir3vudmLN94Fr62axu2P/hd2M8dgGpOScCgdBeHDoq6De3Rq+sgKDwkhYPIThEEGQaCAJdceBXOuehaPP3ss3hs2x1ojx1CGrUQp0wy92DrIXjZAKyMFoAOikYu8t1z127EBfV1GL9vL3Y/vAPjrfEZWXkFxqtjSSDeG95WDWX4/UqKTqk6QXmVum5OZzMwMuchj69t0rol1t5CbCmkbh1YdTbUWVdArTsfesla5C6HZamsH5sBWCHFa3eGFRf/eA8Yl2+9lgFZPwIYnz3x57HiVWDby4BxnmkcWFAVw+uAgyBRqTAAkAOpFKmTCvi1OCyyNWypdCtzIlQB7RWw8yqp3JKaQhNCRtbdQWb5AvD5OyyqPtgd71FqlEL7mfjOCbxVnCCMI4QMhuvGUGkCL4+gkmmkUy3k41PQYxNIxyaQTzZhJQniQmOCx4rNE0kM5SvUAhdFnqDbbhl1SOHKfZpDJt7P/DBE0BhEEDbguw2EahR+YwDukqXIVy9Hc9komqODmFQ2UrmG+HoeLz9zfTD4j9eFnkCYNpGkSoY7vgsMTByAteN7iHdsR3ZiHHA8+PVQwDazD/jguVoNkaic4vUtoYN5gpT/xnCIYdkyrK2FNWHLKWO3h0JsuOJ8XPoz78TOw8/ikT1PmMo7T+HacwwzTu3HDDPOTnlTmHda/u3sv2h/Bfor8MZagT4Yf2Md7/6n7a/A67YClKnfeeddUK6DehAg6rYlnbZWq+GcszbhV3/1V3Dtte/EwMAAcqZb02PIjanrIovjsgPbgvJ97HxsJ77whd/FtgceFHlrmjBVvS2bQP7ZcX15XbK57dY0dJZi5bJBXHHFZbjlgzfhHVdfhUboCXunXFsqsTKyN2R0JCAtlzofboRt+oG7MTA+gXS6JSCu22lifOIkLNfH4JK1sL0R2MkAspMpnBMZiuMpukdbSCZj5J0YNuvKwMAxW2T0BmYYAENWnF9kB+lJTPm7GX5mO5Kmzo07Je2CTSqZLME7/acEvtwIsou5rINaSCorgEp+1hzuhRjytEzRnp+aLT9PkFXJ4ed1kFeMunhJSztsXvpTDRg3jLwiAJGQOvOgZJ0+8tQ2wJy8ExnzbpEjsS24ZE4J1zpMki4w5LgYZHJ8nmDMSjBx1mpMvu0SbF82jHumJvFi7qHhDqDRmsIFK1xs3pDi6T134oHt38KJYyfgtj0JW4tsspBk4guwjYwMObfpLoEMxdUcdhQJYCewfUCHCjmZwcJDMV3A6bIzmVYC2hhiEOEzZMu1G3CZOxBNILY6SAMPI6OrcOXlV2PJ6nXY9txTeGbvbrgHj8JvtSR5Og9s6ADQNRtokPUEXLKbrLwKLbhDrPfLceb687FoyXk4cugYxg4+hekjB1HQXiESZRc6r0HFAaw4Q2p34QxaaIw2sGXNJiyedLH/rh04fuAgOhZr9LIZyXklM+fxqFLTqwFLFdrWC9orMF4xj73hXWTFDaPO7AGyjUa73NL00ddhrdoM95yfgrtuC5LhVUjEp8u1K7MRqB0pbRSmLuufMBjvvWu+RIDbKTdWK0NhUZZvyXniFBzI2chsXiPUzbBdoOrKog+ba1OIeodgO8yBwUS6HhHbCi0b6KgCGYuyWSnGUDQZ5jVRFJHcO4pcagbAPAiH/e3ap+ZH5PG2YgOFhiLopzqB9hfHY7QhiriDrNOETttS80g7AY953IkNyz3VhNvuwO10AHrUmy3ktoNkZBhqeBAYakA3anAHhuDXh6BsHzkVIGEGT9Vhew1kbgOd3EOW+ygSR5oQtKIPnmGMMZAyT6Im8nhLTcOz27ByD1HMwSWFHycw+OxO4MEHEO07gCLX8AYDAeL86lVykB3PGcCW876TU0iPJE1Mi0WhNFFdrwAAIABJREFUpc2hXq+LdaRIOIiLMbBuGd7yoRuw5MKNuPuRbdh//DAyz8J1516Br336i3OZcUvy1OU+0H/0V6C/Av0VeLUr0Afjr3YF+8/vr0B/BRZcgRtuugl3fO2r8r3AJ7thti71MMTw4ADed8MN+MQnPoG1G9YDBERkqOnDo/SVvlLbkbA2sg+HDx/F7//eH+Cv/tffIWMfueOg08yQMPnXLeAGpuKMTEfU7koAEsHusuUj+NCtN+Izn7oda1YvLje8NhzbhRV3ha1nHY9ULlG6yZ7wVMPKNRA30T05JkyRTroYnzopgHnAHYXV9aCiISRTGvF4Cj1ZIJnIkHdoPzeVYX5eVpaxX7ugP1a2hIBXQAUOEnoepcLXknCkihUXBE0PqFkOI03lxlZ6io2vXlQEZbJxBZ57WWuRkvNl6A2gR7RkMyv2k4wdZfFVB/h8Vl3Y7J7k9Fkf7GztGgcffB35/WL9NdJlGQRQAs2E/HIIwTEEWW8eOw4l+P22naPtmJ9jTRnBOrnqgJJbbqLtAnU4GO1QJg4caSg8c8YIjl22CQdXjuBg7GKiCNCKJ3DJag9rg4N45Im/xfY92zFxeBpucxie3UDmREicjrDfPv37EQcBNrQbCLdFbEO2Vkq6QiX+15hKiYQhcQ5UbmwLPFeYV0AAaXkuvNyFE+XQWYSs6IqctrFsKYYWL4Pn1TAWt9EcH4d1eBxoteC4Ngq3QO5byAc9oMahCjPlh2VAQEd9bciGX2MXOGW0qxBFLiaP7oc1PQ5Xawm90k4DVu4D7QRFGqGoWcgGHAkqvGrdVrQf3Y+d39yG6fY0IlaoLXAcCcQrYC7Huuyb5zVU/Vn87EoJ8yhH17LmSNWNitwMnEKXkv8S9Dg+IrcOa/kW+Fuugr3xXMT1pcg15do8qRMoGYAwGVvJkIkZCjKuEj85E9dNKCAZ9B/98Qoyd1GhzGXeK0VIZZWR6V71KEH4nAyFVwBjwp9y8CafcbbGTT4XB26iAS/vARzEyZepBwzzDAN5LNdGagORU6CrIHkLBXuwHTZ4m5q66h7QaztQbgCbCgWuLBlgyrTlmjUXLId6FgME2Wyg2NAgPynNFDzPObD0GNyWpPDSDAMAmPDhM2cj7kpo21TNhVYeYqacKwdJoJAElqg8QDAczXrs2bFumUkUijyAXaRwMSZ1laLKp71BZqtktwnaOczg9KwNdI5gyOqiHiXo7tmHZMc26GMvoBgYQhEl0N2unKv0uBesZeP9jrWHTE0XO4zmNA2aeQ02/ffMh+C9vMZRhLgDWO+2fstZuPr2D+JQI8M/bLsHadzCVRsvxh2f+4+wMo4taP+nR19kTmIz6j/6K9Bfgf4KvNoV6IPxV7uC/ef3V6C/AguuwAduuQVfu+MO8d6R8anVfNnwhJ6HkZERXP32q/C5z34Wm87aKN5vI3vlhsmEqSkJfDLK1SzR+NKXvoT//MdfwotHj8KlLzAjOMiRc1PpKkkfJsOdRfEMq8yO39tufR/+1f/xyzjzzNXyYtwS28qDFXVZEC4s86wUnECcjEoGO+rA6sawJpuIp8YwMTWGAi4aGIbfDqGbAaaPddA+GUG3LBQdprOzI91sBl3WQ0laOFkxbrjZt52BhJXt0/9JdsxQy9yUGzxifM18EIBKxZFVILML2TwL2z0jETZd4Asx4wLAzA5zDhg3kLmUVxrMPwO0KsDVCz7mH9heYCe/u/wB/jcHCmTkKuY8UhYSHhKR4Rcix6ckVAYD9NOzGsspkFoMKC/QTWJJjw+9AIHrodHOUY81GrbCIHXmcY5p18XUmasQn78RJy5aiwf8DPvSKaxZrRAdfxDfv+//xbMv7IHVUVDFCBcaaREjRQTb1gLG7W6OhFYFS8GlBNZ2kHcjJGkXfs2D5TnopjES+nwdXwL9LKYxZ8wpMBtwOd/YrdzN4HDkwET10IYaasCrD8FxfLR1JpkDzokpSeYnu6cpmSd5Wffg1OnLprViGEnMtWmhNmjBcnJ0WhFq7nJA19EcPwbVbiIgMFIeCo8jCl8SruO4g8RJYQ/52LxxE67acB7GHtqL+75yj4BxK5g9HjwOVVVZlYxeHfMKjJtWApOqzvOK/90rZa/A3iw+JSi04bNiUBrGC8RuiNhrQC87C2rLW+Bu2oK0sQyaH5xgnJ3avM4tGyll1QZK9kjU5WIxoWH/FMD4nPT02T5x865fflhg3r5Me04F4yUIlyGc+MmZtM92ADOY4+CGUnOGOBL4UWVi80uaAAwgTzzeQ4y0X8A+2XhOxrh+VNIoKlOYl8BlN8Jq9n8bKwytGp6wxhwUmnsGWXcODyxoDshkSJnBzjL4TCgnGM0pXU9Nqrp2Z7rTU+YA+AratyUTgikRDkziuRhmZI7owdI+ioLKE35mKpP4mhYUqyY7qdSs1b1ALC1jbgKLjL6exqCTwGUY3YEXED3+AOJ9j8Pl83gtJ6kw4JpDCtbxyVoWUmEmtYpcI7mv8/5PRp73RUtCP8MghGY4YbeLYKiBKz/4Hqy+5nLc89RD2PPCPrzzgp/C13/hd+Ew20EUQAUUP4sEWL6aYVF/49Bfgf4K9Feg3IMVL2UO7K9QfwX6K9BfgVexAjd/+MO46647EXW7AsiHBwela5z7l8GBBi6++GL88j/7Z7jk0oslkIdJ5vRUC19baCjLFcZVZxquX8Pf/e3f4ou///vY9cRu2Sy6niPkRMJNHFlZV8FhEJL0hedwco2a4+DKyy7Ex2/7EN5xzVtRH6rBCQMBwlbahYpZDxQL0NIekFMGmiaw8hQemZUoRjY1iaQ1hU67CTdxUe8OQ4370GwwO9ZEe5xSTg92HkBrGwmrybh5puyUbC9lqjkT0ZkoX8DhTo6b1TI5WTbesjE1DBmT0vlnytW5yeaGmOw4N5Wm1cxsvntv3b3hbTMAq4cZr1LVBRoQaJXhdwbwLFwvVb3mQqeAJGwTZHNjPsO8msAkfg7+HevMKEOXkD2LKlRT2Ub8UiUyE7xlji1sXydNJFHecVzJEaizDj5JUCgLg46LJUUAO7VwpMjQWj4C57Kz8eKGQZw8YwDTQy08tOMreOSxuzA2fhxeEsBGiLygukIjKYwNwk8LOFEm9gAyjo6t4Ns2cgZRxbGk+rPCPc4SJLaLwvGkL5q5Akz5J2i1BIy7UJkNdDPYBBQukLFz3GcYXACPDLZtI2tHsCdbxuNLEM5Ef1tD+woWZel+CE8Nm/iCvA3HTUQizPMoKAahOS/qthFEGbwkk0q4zFVS18acgW6RQLsawVANF569GdeceQFOPLwX93zlm1LRZLNFgJy/BATOgnFWmjEdnWCbx5Igm/9fydJ7j3kvMy5DlzLkj/VZVFcQ7HmOAVY8nkkFxpeeAXvLpbBZXTW4AgXhnNQX5gjKALe4JKarc+ilLBev4jb00k99JWZclCdznz7//f1wYJzXq5i6yxcrGXte79LTyOEdhxKl56OKslQM+eMN0GRHkDYWIG5wtgQR5kxpF6DLUEgG72lYPL9oiUAEbcXyc5TVFDmHZa7I1y0GGGZKGgJ4LRKgysBP7kscCJW+dt5rShbYDPFIqudlTZgFXzN4jX9nvsvBjEV2WpQ8CbTVlvO5AM9rrgFVOiYRrhCpjyt1aSq3oVILuh3LvbLuBkhsjbGQShSGusXwaSNKMtjNcWTP7UC0axu8Q8fl+uUttZtFiC2eny4cTWsA4DFDxMmRKpOgwcoyqg84LLNdF7mbw2XuSDuCYp2Z52L1ZefiTR+6Afu6J7F9/xO4auuV+Juf/S242oEWpp3RCMbGw/td/9Ffgf4K9Ffg1a5Anxl/tSvYf35/BforsOAK3HzrLbjzrrsEjDNtd2R4GL7vIUkiYXaGR4bx8Z//edx+++1Yyu5bYXikGVdkq8r2JIWYPnPLUdh23/34/L/7bdy/7QH5c1BTIm3udjUSJl2zNs1nUleCPIuESbXTAovqCh/7yAfx2V/8JJavXinyyoyhcoo5RynQ7Ih8HYFhdHTCDaFhyKM8xlTSxLGjLyA6cgKrsQjLusuQHwSSI110JyJkXQtOQemljygHOkmKWBNU0jcO2RSSIfdtC55yjFyZLHe5zy3nogbEira8rC4rZeQE4pKMXnrGK3zQCwwWAjHmOQT+DJCjJ92wpAK+KdvsYcarA1i9TuUN7gXkFWiXJG0CWM0qNgJyjVSkrWT/ZnvGZdfKX6+UgD7xjPPnqEQgGGYdkc7FQ567SuTq4iWX74MCXOFaHdtCUABDjod6oRBPd2EVDhpLB5BtXY7mO8/GPd4h/Pmur+DZI09BTbYRvkjFgw0EgfxsxKFGYcPN2X2cSTo0WcVM+uaNn1ysCeUgSJhBi35ybvQ5vNBlEj4tElRhKJNwHbN+LjWVXrY5r2zW7NUaIBWeNbtAq0NzKbTHQQshNOusCtihghfW4DkNqWjqdqdhWQl8z0Hgh8i7Gh0m8+fAQKbgxBpRkSJSrPxzoJWDPHBheVxkYOu6jbhmw1aMP/4c7rv3PkxMTQnArmTn1eCEoJwe294qqEqyTjBeVZpVCgf+fC9Yrs4NyovZFuBYDjwy45QUOw50MIDEG0C6bC2weavI1PPBFdBSrm5Y3YA2EctCRIuIDJ9khCQgcdYSUfnIT9MN9mXAuPzGBcD4/HfySmCcYN4w1RxaGbn/TPCi5DLwe8ZGItVnMrIzVhQOcERNU2Y+lBERBhHzuBYOnJzrZRRFBOUUGlAST6UPB19Gsi3+FmPLF/WKMsM/zVwH3hvMsEwU8zIPKGu7KGnncxi0Vw7YONiq7CscKhV2IvcSp2D6gjKMvQwHeA83rQXM4ihAQG4+vxkocghYhvVJKB2/46AoAx9tW8lAgeGfvAbBlgPNrnALXtaBOrEHxe6HoJ7aDTuOUPMUoiJBM4vMoEE78DILXmEh9jNkPu8kGXScwUkdBE4NduCj6yUo4hRunEtgZL0WAKMNXHDDOzCwdS3u3rcD563bjL+5/d8IYy+qntJSYY4UgxL6j/4K9FegvwKvbgX6YPzVrV//2f0V6K/AS6zATbfcgq9//WvS/c3N/ABTdV2FKOoKKxfW6rjhxuvxm7/xGzjnnLMM9CIrKBtLCsKVVFOZDaSDPXv24Qu/89v46tfvQsw0YMqClYcsddDt5NI7brkWLFf4OZFTOgTjg3Xc/uGb8fHbfxYbNm/CdGdagO2gsuBmCYouw+IomyVYTGDxtaHQ1Skm3RR7po/g4e3bEB6dwtuHz8Xa1lLEBzM4k8T9lKATiDNoyEI304gIMmWwkMBhWFBRgAQX48IoiyQwlS227HzN4vX6Pmf+m0nqVfqypC0bcGtErbOP+YB55vncZLOmqATjFc1nmPEqTm7uwXsp8F29x+r7M2Bc58K6smbOfJleZLPZZxiZSTgmIK+84r0b+oT91TkT1m3krGhiyjSPg4B1xqxZcAjWNMOnHOlFbiQW6t0CXT9Gd20AdcE67Gw08RfHH8UDk09jOp6C1c4RdHMEmWEEI8tCSuUEA+EIC+hVJwvIYUxqQKRYJQjU86ysyWPKv/HYEqxnlKmTneTQh1Q4T9Mkgys4ykKETJLiBYwHvsiA0+kudLsDuAxuY2aCFtm7pDKHHtxaCAcu4m6CuDkF37PQGBwUhURzchpxuw03d1DPXQZkI3Y0Op6W85yJaWqgDhV44mO9ZMPZuHLZmXj+vp3Y9v370Y4iAWzVo/KJ9/rFxWfLj0EFApUDvi9S9t6gtl5rAn+Wx94ksZMZpxNClWBcC9tYhIOI3QFky1bB2nwe7I3nQA+vRIFQhg48NzzLk9+RsmqwHD5xeGLOLzPQMWBt1md9Om60JgRx9jFHJfIagnHe20QrLo+KGTdg3IBhMZaXQYu9v7isOTMI9hRLigmC5JCtuoeY9TODFP4mHku5emcS8GVAIFdjaQcoqySr90ZALR7+0iYwO9ChC4hMffUx+B+RSXe3bCixHBQGuMtA1YVTUJI+m5AvR5RDSErcyXQ7VDGVLygfhumW5fpQLiLvTUlrAK8e/qtARVMwvR/hoSdRPLkLrcMvokEfkMoxnbXlvhoWHjzOCeIEWb1AHvL+maPopLA6BTyEsHwPUcAAOQsBlSixCd2k533rtW/FFbe8F3fufwzD3iC+8pnfhaM5gCxk4MF0BKaymwi9/qO/Av0V6K/Aq1uBPhh/devXf3Z/Bfor8BIrcPMtH8RXv/pVpOVGn1UyknJL8MUe78LC5nPPwa/9q3+Jd7/7OgQhGZtMzHhMVXeY88t6Gkpac6DbifEXf/1X+G//439g99NPi5Q49Nlf7iPuZkgSsi8FPE/B8Rwk3a50GjNF/ZILt+IXP/1xXH31W1BnirVdIIumhG2hj52+RfoOs4QSYdOzfNKOsevYAdzzyIPY/4M9uHr5Rrx78XkI9ufAuEIt8uGkCsgU4o6FZjtFlDEhnIZvB46jmdVtwDj949way6abnlwTdkbWV7bKPdLtGQZa2COTnq7FM15ulwXAVz26hvmspMO9oL6XGSejM8N2Ew4YdeyMZ/yHdSv1yuGN197YCqSOjrXtWY5EQCu3q2X9D9Pu6UM273oGUDjckJNVZ6I8q88YECZp66arnKCBLHono9y1QOi6GCjZcd2NkWddBDUb3qIaJlbX8NjKAl9L9+OhY08jiaYQtlI4U4kcV6ZQJzUXtsfeJyOxN9JzUyNFMEEISLBBm4AS+TZtEDwXDBkpfml6dm0ygK48l7JXV44pjOLCJTOuZABB/2/e7CJvdaCpo60pCScU3yrJ7MCTpgCOB7I4QdJuC+gPglCkyXHURZ4kou4IEjKCQOJaiEICcZNEXrDzKfAwNDKMq8+7BBfVV2Dn1+7F/d/7PhJ6Zl2CITPxqa67yh/Ov6v84eZ6LASIV9L1ihmvLu/KRy4WBcreaTngobcdkQMz3oqKlTwYROQ2kI4uRXHmRtibzoW1dB1sbxCZdqQb2mb4Ha8DDkR6AuZOvZUsbKF4rW66vWC8V/kx8/q9AW4L/NJXZMblOuPAgexwCcblI5niQ1FJ0Noh55BhqOc+yICbNRJ5euVf532BkNDOhYGmCcYMMEhvm6GGGXIItS1+cv5+4ys3w04B/wwgq5hpQdF8pTKIkfYFkeuYASBRtDDXcrmbfnkj+chEti3Bm5WVhvdUqTdkHDwfprpRKu3kGjNhffxQldS79x4kCSJVfaNYdjID9p0QOk1Qi45gaPoA0n1PYfypp6CmTsJ32cqQyuv7UPAzG912F1lIs7sjEnpeS0UnQ5Hw/QA6KOBRPcPrPEpgxSkQelh93lm45qPvw8TKGqbHmvj/Pv6b8Jh5wDsY71E6gavcPhh/rS7E/uv0V+ANvgJ9MP4GPwH6H7+/AqdrBW666QO4446vlwwaNz0+XOXLZp9ghcxavV7DLbfehF/+pc9h7bqVJTNuQoiYrG02fraAZMfz8dTup/HF3/t9fPNb38LkdFPkvK6tkHUTpATjkq/lSdo6a2zSnE3WGuvWLse//Befw/uvvw5LFg0hj5qI9LR4fX3lQ7E+p52LNXPcznEgnsYTEwfxyM6deOGxPdjkL8ItF74VG7MBdJ4+iVoUwM9ryDsFkrZG3NKImNKds0mZYNz4aF1yORaZGHrHDepminRBhpbVUCJPLWFquRGvmCRhNUtZpOnyNsDEbM6NJNx8GaA9X6ou7eSyNzeMWy/YkFz7eTL1XiBv4EIpmS/B3PzXN9vZkkErN+eUnSdpKhLZTNLj+T7NsKB6zLxOubGnvYDvlSFu5MkIyJnCniiNjqLSIIeVFajFBYa0g4YbCDiPsgT1TGOA4U2DLsbOXYzH19q4c/pxPHDgEUTdCEHiAmmEWOWIQ0dS0CnT1YUNJ9Ww2RNeAhYOCqr+dPbVc4GqwQyPVU4wnlI2TyCpDKAgY8eDQ088g6KUBcund5Y1dYV4UdGOTKp9jX50MvW5+GoVWXGXNWVMbk+Rxyk4ZBBvMNl3Cd5iqn+KMMqgCMZ9G1FNoeDAyfdQ+A5y10ZjZBhv2XwxLnAW4Qd3fRePPrwdbaZU8yiW6y8J+2IlMECt+m8J2ON7KgPbeq0KvRL1SubO4yjPpSyaDD/bAqRmS8uwowiHEXsDiGvDyFatBTaeA3vlGVD1xdCOh4zhXTk7xzlQKM+h0h4wp2dczvVXG5D18mD+5cC4YZBf/vmvDMblrBL7zQwYn/GGG7ZbwDIXssegLuCbUFfuF2YQJ1L2UlIu11JZyWhuCj32kDL53oSmV/eWUlVTseTVNI64vJTIy1qUDLwMXngPKM8VuU/JOWPOE36PuhdtsS6SHfO0X1S/wwwcOYSgXmTWC2/uYXJOidHcMPcchJmpo1EBCDMvQ0jTJMF7HUE9L8ncrcnz/HQCo+kJuEcPYWrn4+jseQpB0YFbtxClEew4g1+4Yp+JOLZwbfhugMBSAsiTOEGeZCLpz31b7DJ2nsNlvgdrDesBLvnpq3D+re9CuxPjP/3MZ+GxZmFm/Uz2RV+mfrp2D/3X7a/AG2sF+mD8jXW8+5+2vwKv2wrcdNP7cddddxlPMSvDmEBtsy7JlY7XMKghTWNccMH5+Lef/02cf/4WSQM2Eknj4yUg5KY9KxnMAy8exm/928/j7nvuwfhUB8pRJt03Tk0/t+XCdnzxGcZFgoywztaoDSi8/W1vxj//xU/gTedvpj0cSRhJaBtTfDEeQU9G6Gjg6Wwa3zn2LL619xFMPn8UlzgrcfPZV+LCoZXo7j8KHI9Qj1zYqY+oRSCeoYg5OGAYkg1Kr7npJP5i1jAtvYFNJ2MhHluGilk2WRWz4ZWUYfnMpV/T9ITR+SgbX6apV6y47EQlVMkMKcrd4QwQ7wVS5nnGNy6QoATV3OwaSWkPwK8qynpqksyMYDYobtbLa/6O8k5+nzBDfMmSmF4g5ecXDzb7yXIB4r1gvAJzHFpQRs8tO33i5NB4KIxUHchoWaBdlH7zVEuCM7uVCUQ7VobRtsKaSGHI1miqBM+NAO3L1+DAsgj3Pvc9PHDwGTQ7CfwiRaoSxH6Bgn5vlonbPiyyZFEiVU6sfzO7/XymsoiJzAKMyajRI09ZdsaeZhOCJaoAhj5p9jVTYl8gJdPrlBCN6xclsLuJGYoEChYDBgmwPQVVq0FxKBV1kLL6jIw7BzXSj1zI+awZWJWlCCmHzwukgYtO6CInw89EaGYkDNYwtGQJLj9jM7boQbxw70PY9egOjLdbSPLZ0Lbec4NMeAXAq3A3DskqhYXgu4oBLwF8BcxnXocgU2K6eW6btgDH9VDUDBjP6ougV62FPmMTsGIDnMZiaMUqKV+uFZK0rBQ0g6SSPZbXk2Qz4yHvkdn/aDeulwbTZYb5HItI9bkN82uGXr2P+QOplwXj5fVjPosJcDMDryqoTX6bAeMS4jbTTSC/V+YQPC8rGXk1dJNbQGkFEZVNxXQL12vuD6L25j3JqHAMM12m05tORLm/KqNlLyXpfHbpH6/eJ9eAPyPDgvJ4l/cq46HhsCc33egCvssxnryvkgnnPWRmqGHC5RjqJi8jnnfeO0rVjMhQzADCLBs/Uw7HjmGxecEJQJ24nU1iIJ3EYrYJPP4kTjx4H7x4Eo1hD832NOKpDmrKFSl6i0npeQHPDTAUDIiKI467opxyaP3wLSSqEEk7w+AYHskci01vvhCX3nY9li5bhd9+x89J4ruZQuTgTV1UPn3P+I92Wfaf1V+B/grM/beln6bePyP6K9BfgdOxAjd98GbcfffdIknnF4E1Zepkxbnp7zBlXefYeOaZ+Ne//mu44cZ3o9EgkE7gUL5I4SvTbxUTexNhiqanI/z27/17fOUrd2B8fALdbjTTlyxy81yJR9gtfKRWhoyJxFLVk2PZkgY+dsuN+IVb34c1o4PohAWswIUXaejxDo5OT2FHOoFvTe3HPc89iRf2HcHaVg2f3nQNPrj8QngvTuDkC4eRpAT9Ptw2Y7eBNM6QJ2TyPSgyRVTa5yTHCViBwKGMl2Jkw/Iw51gY47JjuJINVwxmBYgIPEUdSoaIYNpoNw0Qlz191Tlujt58oCBsuoS4mfTyKnhJeoXLRGzjSTffNzOQUg4reP9UXrBXSlrJi/m7K6l6Ra7xvYisu/S5vpwUWfK16clmF3nFjFuQNGVhyQuNmOyxxSR6BbLWBMYhXNRTC15Mr3OAzM6QhhreOYtxdLmN//rCd3HPiSeQsyIqj6HYm2zZSFg5XDHkUSYp6QIhhKEjvjQyWtl0F0zAV+KLZtAYveyUZdNjTla8qpmqrp/eNRH1AZ/DpH67gO3RUG6GFgT49ItTtZDFPIlyWClfT4L2ZQigMsZfWQbwd5jMD8SBg05oQ3sOHE+hCBxh9kYaw3jPhT+FTdYAHvz7u7D7scclSFDL8GF2GFIBah4b+sSrPxOI84vXJx/8Pp83nxnnz1Q+c+FHuV6OSfNOmL+QW6j5AwjcAaT+MKKlq+CdeQaSVWvRDoaha4thBYtQFB4T7eTzWlYHVhGJXJtmDgGNIqkugevpuDnNvOYsWJfrZ16zQKUiMOd42UTwMnVWp/D4Mmkzg4YZMF4qZMqLdsFr1wwD5to6DKSebT+YkaHPnRacMjyYuS/MgO6XGFBUw4Mqw6Jk7V96+csAuhkmnkM5s1Lz70Xytz2DPvnvnt/X+/2Z3ydtEKbukfdT12EnPVsZyHWn8NwCQ9Ek9HNPo7PzfhQH9mLYMZL56WYbEW0wnositVBkCorNBazuY/5EFkuQI60W7SxB5tmwQqpUcqhcY/nIYpx59kasveYyXPLOt+MTF74Tyg5kSOhxoGqz7YPs/2k9Ofsv3l+B/gq8QVagz4y/QQ50/2P2V+D1XoFbbr0F3/jmN2XTT/bNeKQN+yYhUGUC99IlS/HzH/853H77bVi7dhUjdASQCxhnCBt9iOy6dV2kaYE/+ZM/w5/+zz/HM888h3aX/dGcoF7qAAAgAElEQVQGl5IQ8u2wBOSFpE1LarXH4J0ulI5x7ZUX4ZMfeh/ectlFCBcPoONoNLsRjh8bw/MnT+Dx9hjuO/o8Hn7uB+h0gUsbZ+Az66/C1dZKOAfG0Dw+hqSTIeuScGdvsoMsMYypK5FzBBj0oJN9hoR7EQCyPkeIZEompWPZ9HILmCkBawXGq42syMQFjJfstkHzIj2d7/n+R4FxOQ5G4l6pgOX/S0AuOXGS5D77mC9hl+9UXt/yx4R97xkQ9DKpC4Hx2dd8KTBOL7kWMM6UdfaSU+YtTBprujSHLkzUN6xivShQRw5vSQB17nJsWzyNv3xxOx57cQ8m40k47Q4auSUguOUxbE/Qv2HChYUtj8UcoMDBC7uf6YmXciRhweEok0jP1P1KnzATRFb2QptFFd+7MJWeIzVtPPb8HA4l3RR7p+lMh7STka00YJxJ1iIPphS+W4Jx30E7sASM256CVWc9k4OaF+Cacy7G2c4QHv7qt/CDx54wPfZkB3tsDOLlLzMbqiFQxZDzmiRY6QXhBOUyqCiT+HvZdQ4peAyzPIZmvzU/jbbhOSECt45YNdBsDMNaswbWho3IR1ZA15ZADSwHvDpy5i1ImDjrt0yAHBPoDWYjY25St0/vY2EwPt8/PnOuLjD0moOFe/9QZq+9PDM++4QFAayQ2LNrUFnYDZidW2/YC+6rV53z3AU96b0XeTns+xHBuPHAlyqfBQ7afDAu972XcwGI6ZxBkGYiaYaTzJiIpb5NuUAjnYZ/9ACiXQ8geupRhNEUPJc1Z5mEaaZ8Hjy4VgCb+QlU+usUfqHh0UoTp5Lon1Eq5StRyThxhiEvxMiSxVh6xRbc8slP4BevuF7u9STH2Y7BW7eR5Z/u8/P0nv39V++vQH8F/mmsQB+M/9M4Dv130V+Bn7gVuOVDt4pMncnp4oE0JsyZwCaynJSuM4Ttiisux6c//Qm89W1XoB6ShUyRkU2npJoATKAhAZHCvd++D7/3B/8RO3c9gRZDr8hSEihlGoGqiTQzjVM4AZlHblgT5GkHqxYP4Oc+8NO49T3XYv2yRaBr9ZCO8FB8At9+/mk8fuAApuIUzYkW2kcm4IVDuOHCd+Bn11yBtfsjqOePw2pG6HRSdOICMWu96MPNOCygJF3BJyTXDhRrtEyrWPnFzaRBbZI2TjBOZqXcjPYCJoNzK8BdvQD9tbOAkQBSmO6XAQdzZOqlZ7wC/mRcTYrz3M2k+EQZFFWqcxfaQFcn6pzvVa9f+d5Lme8cbFL6lGf+rvSISqgTGWSRqRelRL1AQlkqg/ZYjCTBbiXTX0ru6VRNlULGqUeaY1lqY1knA+I2gnWjcK47BzsWd/Bnu76J7+/ZDt2eRhClIvuPBgLkbogiZwCVCW2jlxuZ+eBmYGQ63ytbs1RwUd5Lhq4EotVzqSiQYYa8DmvQWHlmOtZ54MUzzko7fpHtky5n/m5+6Bw2g+EyDYbaEYwz5I1+YQHBHEhJnzkQ+TbavoXCc2DRn94IUIQefMvBles2Y2u4BLvv2SbMOAPc0pJJrQY9FRDngIwMN1UqvD6rLnGC8Yr55vGtgt2qARoBPAG6YdGpYtFI0q7URhlmmTV/CvVgAPAamHJ9pCMjsDdsgr3iDOj6UrgDK2DXRpDAF+beckz1lVm/MqeglK9LINlpfcxFgzNC8XkM+YwipApQWwCEVT7r6vqVt10y46f0jP8wQ4aSyebLmLVdACzPX5v576uH3Z7vSz9lWV8lM27AeJUBYF69V0nT++dqmPBylnyxyPPeL9Ke8t4p48wMlgs4LtswWhieOo788Ycx/fB3ocYOoxY4EqTY0TnimJkdPkKvLjVrCZVWBXvuAU8XYnHq2oUEPKYO7+U57DhBjenqQYCRS87C53791/C5d9wMK7ehHXaiG8a+D8ZP64XZf/H+CryhVqAPxt9Qh7v/Yfsr8PqtwE033yQ941WHccXqVowpgannGlns6lXL8aEPfRC33fZBbNiwRjyFSjlwWXmVJkJ7k4mz3Br27d2PX//138S937sPzVZHfMrcaDK/17WZTm1YSyYFh7UQvg90piewac1i/OLHPoTr3/E21ByN2LLw6MQR3HVoD+7duxv7Dh1BntmwOhoDsY0r1mzFR9/6PpxvL0Nn2140jjURagfNJEPT4sYugc5MaByZcNahBYWDgB23BOMlY1q2BJnANtaMlaFEVfjafBauYrOcMlhJPN+l3HyWGTdVYr389XxmjRBHpO0Eg+QaqyC2Mpyt2pz3whGpEitl8BXjW7HaFZM6f4M9I4Ev381L4Yz57Lgw/NIxbfyXtIdSjk9QThcsgXhaStVTx0LGbnARMHOYYSGybbR5fnBgE+dYFtlYmVqw2k0kTgrn7CWIL1yG+6zD+MtnvoM9R/chjVqiTCCIdYIh8S5TSq6zTALUKsk6O9nF516pBUq/rQxEbAbwmTWV41Ey5BxgCHAnGE8z45dnkJsw4qxug0lV5/CA4NwcFONLJxhnOBwBOaXq/BI0QiCiha2jhzb2bHR9XjgKDqvaBkNkgSNDhC0jq3BBbRkOPvIkntyxU/ziEHm98WVLpV4JpiswTuDNzvFKll7ZSCp5Nv++8pRXvn+xnNDqoNwyf8x8cMrKsyRDkQKNcABerYGmZaFLb/zq9Whs2AJ7aDUiNSS+8mJgGFkQmlwAXkRcB/FNUDlCjzXX/3T3OJ8KxhdUgfTeNnuUBr3XwgzALM+L0oxd+t+NZ9w8TA7GDLP9UuxqDxg3yHYWjPf6yOfc0Xtfq8drvlBI3KsF46ULvQd0nwrG5/+O6h4wk+BeDT0WWAO5F5VZFPK8stZAFBi8jyoLtu5ioD0G5+mdaD/4bajD+1HzWWVmo8MRT1zATkl610yeR0a7FNltLbYV3qNjuo1cKcWQ61GlOQYKRwJHh7esx8d/6Zfwv33gdlE8mdkKa9Q4GJ1rE3r9/mXt/6b+CvRX4CdtBfpg/CftiPY/T38F/omswPU33oBvfOMbM5s1AV8l61gxcRVjNzTYwIUXnYfPfuYX8M5rr0YYunDI6zHMK40Ne0nWza2h2UzwO7/z7/Gnf/ZljE1MmnAiW7he2SCJtxAWAs9HrR5C2Rmi9gS2nnsmPv2J23DN294M33Xw6OGD+KuHv4+7d+/CwYlJZAwT0i6CxMG5I2tw68YrcN2aixEe7KK1+wAG3EB6pMc7MZpdgqMcdhW2pi342katcFDXtvy3KzJ0sqnEFaz+Yco22c7ZsKb5ALViyAXslIFaJoe5bAbu8Yy/kqe7lxmvQpEq9o4DAlEqiIe5hAgS6mQA5cz3e2qnTnmvJY6pwuEqpv6HBeMVk2wS5ktcykA48cgznVyLb1zC3JQla0+5OjvcCYY7ykaXCoOMHcFALdYYVAqhZ0Pn7HjP4KxooH3+ImwLjuDLT38bT40/j4K1YPRtZ0a+KinRuRYlhmYCeVXZJcFaRqZOe4Wpo+K5Zstgg8dEMBKl6vR405pAyTzBeFWRx4o7zwEJeA4XBIy7jmzmZ8C4VKQxMV7DruTpAtfMEIabfy8hSC8QKwuxb0saO0+vLFDQTG+HhTXhKC4dWYPs8BiefGyX+Gb5QxUYr+TnvPaqXnG+/1iyG7T48dkzLrVsZXgbwbhI0UsPOQH9bKq6AfjKZSChYUGZCq/THIHrw/MD6XdvuwrW6FIMrd8Mb/E6TMYKWTAEb/0GFKOLkDgKmRz0Ao4MP1j9xi/nNQhwe6Wb4cJgfAZk9zLkFWBcAIzP+fne51TMuFSKzQPjvczxPCbeYHZzfc48KjBegWx+o6eloLzRzv3AvWC3TGxfSA4/H+zPDBZe1h9fge+KATd/7g29OyXwrsc3XqWnV5+192d771PVfY4DMmkjkOuSvg/eqCKE0SS8/buRPHwfnGefRlBESGtAzNbJqACSHIHtS957IiXnhVxrSucS2JY7NjLeEzwT2OgkGWqWgue5UEuHcOvHbscX/vm/FkuM3EfL4EsqV/qe8Ve6vvrf769AfwV+mBXog/EfZpX6P9Nfgf4K/KNX4N3vebd4xrlhF9BS9jeTjesFBKMjoxgZGUAt9PCBD9yAj/7srVizdiWgIwlyk3odrdFl7RP5Z9XAP3z1G/itf/dF7Nn3DGxF760BCQSRkvKttfi0B2qeeAuVm+Oad74Nt33sw1i9fjUOHjmEbzy2A9949BHsPXIYMX3Bfh2+E2KDM4Lr1l2AG5efhw0tH9g3AaudIR+t45Buo9PJoJqGTWUQGx+E/4G20NA2BnIHYU6mvEwKNshW2BxTZ1bu4crgtBm2qApCKquoPCXJc+KZ5pf8rrLjdyHPeHWAKmDQG+BWydF7N7lVknslLJXBSAnG5f97qs0EaIm3evYhFWsl414B8rki1bky1Ypt7f28Ro5fVhmRJC592Xw9gm7xjBN0OiUYp0hVZP6WyEszx0ZQeKjlSpLHO/SThjZ8z8GiTg4rjtBe6qB9/ggeHZ7E3x9+FE+c2I84Yacw+4sd8c9Lan/5GVlhRma7YICbBFo7kj5PACD+fQmcM/3v8qCUnZt7sSpYIjXne6FXnGnxtmsLCM+s0vdOMC5qhdJ2wEGTMOnsPjdqAWEFacsom++CtBDWXNZBGRBMYJKEDtLQhef7WKkauGTxWrjNGI8+9AhOHjsJjrSqY9c7TCG7XVWdJbSRsGeZthFlAt/kei0HMZVHv2LX+T3JcigD30SqnpTqFTLwRQHfcaUiKrYLNHWBxA0QLlkDb3Q1OkUAe2gJvE1nI1+6DKk3gBSB9FiJKoPDJ9pLJA38dHty55mWe8HifID8w4Jxs3jm3HgJML5AoXj58z3v57UE42Vgo2lueIk1/UfK1F+OGe9V+/SG4PWeVzNgfIFqRjMMMGoACb+jR5ufQa5DDk05UOP1FcEvWgiOPodix0PAU4/Dao0j9XOpAczjDE4O1N1Arjdai2RomOZyz+Y/TRxacujFm59ct0mCwHERBB5Q8/H+D92KP/qD/wtu7sqARPOfszLocs6w5B/9L2T/Cf0V6K9AfwXMCvTBeP9M6K9AfwVOywq85/r34q4775QNjADygsCG8lYjna3Y8XqtDt93EPoKV1xxKT7ykVvw1qvegsG6gyzrCLAm7slFc+1DqTp2P/0MfuO3fhvfvPvbiBP2MpvXdCTgi4BGY9B14KoCltJYt2kNbvvkR3HV9dfhmSOH8Hd3fB33bN+JY+OT8C0PruMh9TyEA8O4cMl6/MyZl+Idzgp4z08iPdJCmmhMIMGYjiSkbSCrIS5yRDqT9+ZZFmqFhUHtYJgMeUYpJNOzDYPJVHOR8opd2PiQTXdwtQefGyRlEs9NWi8TvCV/XUC86SY34W5G3j3/MQPGyXqTsZwX3CTq1ypsbF7XOD+LeJXLjmPTaW6+5oPxXlAt/cE976YC5b2b8up9zoBC2WmXXdIzcnXDkPO1uEnmuEOYcZGpF0jJ0hLkigRfI3EsaOUhsAMUqcZ43ELTiuH6NlYUPoY6GaLuOMKzFkFdvRF35QfwZ49/B3uPHxRfNxeVa2myCRwJieJ5yV77PDM+Zv4dAbmR0xvpuGSslUOWGTCeAV5BT2mBIsmkro0gnG0ArKiSY8hzoATjBtibzm5h10swVA1MeAz4eyjdJhh3k1z88zl9q8IMAnFNIWsECOo1rAwGcdnyM9BILTxw/4M4+Ox+uAzx7mG5q970XoAuYJyfU5kqvd5HpVxZCFyRQaesvdPpiu+c7zegtcSy4HLo5CnENtDJM2SOC4u2gPoiZPUlCJavgbVqJbqjS2ANrYT2R1FoRwYZcmwrBnQhxvg1vVudCsZnWGHZIc0Drj2e8YVA5pw0dgGUZSVYWW1mXq+32myBDzOfzZ65cKo2hTIZTmws897f/PWqPOMLdJmfeuP4xwW4vWqZuiBzc35WX733iGqmUfSoClj95+iyApD3AdWF53ahTh6AtWsH1ONPQJ84jK4TIQkZjphJd3hdBramMpGBj3nKYFBek5lcX6x549XGGk6GuNEi5Yc+6rUarn/f+/HHf/glONoMtnJe030w/ppehf0X66/AG30F+mD8jX4G9D9/fwVO0wrccOONuOOOrwsTIUxe6ZasNrEEnK5ypdc1rPnYsnkTztm8EVe8+VK889q3Y8miGtKkC0fYZAZZWchz+nVDTE538If/+b/jT//n/4Njx8fguD50XsBVDnSewnY0ltR8BK6NoUUDuOxtl+O6m9+LuO7jzge+j+8++jDaB1uwUxtW4GPaAbq+wsjiJXjXivPwyXVvwsZjKcafO4ZubqPTiRG12vDZBW15yDIbse0I4OKm1LcJxm0MawcjhYNaCji58R2LX1gyiCi114Z9JuQwyHwGAM0HPBKeLv5p4/0WeSaBOIcbkiw8VyY5I5UtjyfZHgYOGaA8y4jNAeOljL6CJIIvyy8R+5eBezM+//K1q2M4U31VsfynYAPzyr0b7goICqSeD8aFbTfJ5QS7AsjpHecmmipS8Zazpk3DtQpM6QQn2HHs+AjhIS0ydJwUWmkZjCxJLIwm7BGPkZ47gmMXLcb/mtyDr/zgIZyYHCv93kxkggyJPEq0Na0RqVSSmeNleqDpSODRluA1AnKyt6LCAGwybWkBn1kBJTOeFLkAZ+kp9xwZHvD9889kxul1l2PEMD4y0yUjPVN1x6UzMxwEsYYb58g0/dRGDk/0m9RcJA0PXi3A6voorli/GYucGrZv3469u56CbrJtwAwYqjA2gmg+pHquZLV5fCpWfCFALiCE/fHl+zSecbLoDuLYVKQx34Hqe4sJ7PI+C2HGZXgQ1pAXHmLtwRpdAWfZGhRLFkOvXA176ZmwGisBdo+npqM+d40k2NImzf30PV5bMC5qkxlWvLyAe3rGzeeQC3/mujCgcwGG/qWY8Qqlmgtr7tK81PDixwTGT/lcvUnt8l5ngXgvIJeBXdl5zgtAADkHVryUC4ZkchzF2so24EawJw5BPbkLwZNPIT/yIlp5C0nAe0UKJ2WzfVlD5rrIYSMjGGfwp1PAsxz4li2d62z46CSxDAE52G14Aa5///vxJ3/yf0Npk/TP7AcJei+vz9N3bvZfub8C/RV4o6xAH4y/UY50/3P2V+B1XgF6xu+44w7ZaBIA0MstrGPpQ2V4m+95AtSGBwdx/vlbRKq+fsNqfOTDt+Kcc9eBkV06p49Xw6OH2qK/lBVXCt/73vfxR//lT3Df93ZiqhkbZpObK9ew46ECVm3egI1vuRTnXXoxAuXhge0P4b7dO3Ekb2NV24KdFpgaCtAdaiBPHVw6cgY+vvGteOfgmdCPH8GJIycwhRSpzhCktqTs8jN0C41p5sT5riSB1wuFUa0wmBQYhYtBy4GX5ciKFBGTel0FXTBajogyAZwEtYS0tS3eRiaF81Gx0rIxpSy6kkOLTNOkaxOIk80l2JFebwJDAjsyt1R0FvwZDi0IYMmOG6ZbEdikrJHKJfwoJlgiKPMcYYwUfZKWEok2AafFOrlWF8PaR1DY6GQx0kChcNn/ngqFXYEPAdhMRS970SV1vNqw9px31eZc2F/5cKXvulceXG7Y+d4JxeQ1S9/8jEqAQwoOOiwHaabRRo6ObyHyHWS2NnV4WYTBVGNN5qIW52j6Gaa2LMLz5w7i7yaexvf27UB7cgJ2J4GdJpLaT383PxRZ8UL6hB3xehOIOymTzslIM8V9NsBNmPVSUaAoMc8L8Y1T+i3r7zrQypYAOmMzNQMVaZHmMEeaBsi2F8hoBSjBOv3jUo1GE0ZaIOzkCKkGt4GIYJ6BUzWFtO4BgYfFjWFcsnoj1qoBPPfok9jz2JOYnpoSMCzhd3lm1Cmi5LBl6EBJfkbJPv/O9UQKzKR/GTb0ALtKzVBdu7yeGU4ngwR2M7OykIdTgLixUyQ6lQGEVLjx2rc92F4NtufDYRL7ymXINpwJDKyBNbAa/vAqFCpEBIbdsYaKkyB2z1GW7MDOeW7n0E6GXDGzQcHKQ1kj6SS3chT8YrUB09gr+4Ow0vx7nmvSjwfLoqHAPhUEz7lHLlAdZqQcc36qGl7QhjMTrFZh7upny0Fa9cSZwVulZu/1gZcgWz7SyygDzDFhOJ/JMhCBv6RJMtCy7PwWNcesAkdeuvSO934I+V2imCmbHCqbwjy7wnwWu3oPc9fE6GIMKd9jeaiGCOVnkhHXy1aDzURImteT3BC5S8KyqOLgG47gUKY+fQzYuxvO7t2wDh6EiiOkdoYOOibbg0O9PC3fj4tCeXB9D6rQ8KkI4W+gZL3IUfC+3WrDohfFdcF/x/78y38xp7nidJsnXud/qvu/rr8C/RX4Ma9AH4z/mA9A/9f3V+AndQWuv+F6SVMnA8GaGDLgaZLOpquzWkYANOXkCsNDgyh0gi3nnY3PfvYzeNOVF6DeYEY5kMeRpKpzA0cfNWXpcRrh+995CH/9F3fiO995EJ12B4ogySa7lsPbsAQXXn81GutX4vmDL6B5+DiyiRZOjo9jMulg1AmQ2hbadR+p8rBucCU+ceG7cP3AWRjcN4H4hUk0oxhNO0dMwJEV8LVhMsnUthW9wAQhBOkOhjMHw7mNYUvBoQc4jWGHDuJAo5nFcJwAQW6+p+wcIVn+wkKkgISbZ7KzVZK5RQBlNtKKCgJHiYc417l8SZCQpAtTBq1MwrcExhGQM3ArN73crpKfIwBz2aErqgHKgHPESqOtNCaKBMc6TURpKgOLUPkYHhxGQ7sImxnq7QwhGSnPRewpdIvMqB3KCq4q4V0Ybdn4870twPb1MIC9YLyXPev974zy6rIyzUjWCfiNHF4YcgGwDlKt0YFGxzPhZkxgt8hC6wRhkmMRFFwU8LoJFlFWvWkRtm328dV4Hx75wWOYPnJcEpQFDvN5hdm8E0BmZJX5u/hZGbQmww7DSFJ1UNXNiZ+aQFdDZOpMN+f/CMYL5SB3jTqi8uwapp1Mc5lzQJaOcnydl/5VssJ8PwbVOalG0NUIE9NtzCC3RBUoagqa9WauwpAb4sJVZ2DzyAoc3v0sdt2/HZPHTwI+u8htYfsEsGWZMOtk/DlUkeELB2bsJC/BOH8ySakMMIO0ijWv0tUrUCfBe0yN5/CFwxmew6UlJc4iRGwcgAUvDCVdncONKOH5AwzVGhgaWIxObRFajSWwV66Ft24t9JKliIIQSUZJsieqB+kbT3IJ3aLtJLNTZNqFVRgwblwbBGv0+VeGCQ4FRNhv8vkFcfGiYBYDjb8mB+DlH73A+1QgLudxCShfCYwbjE3A3GNJec3AeNXJzvdYpdvzI5M/fu3B+Nw1m10X89mqrwpMm582bPfsg+ec3M9f5mGWqndgZ1QFHMrKYMBOodCG1zwCa+9TsH7wFPD8fqhuVxL5u3aKNO4afZEu5D5aCxuo1QYlWT1NI/m3x+IA13dFWVNQFTPdgo5SWK6L995wA778V389x+ZvhpD9mvGf1L1L/3P1V+D1XoE+GH+9V7z/+/or8AZZgfdefz3u+oYB42EYil88iZOZZGZu4it5MCtsKAsmI3n+BZvxK7/yS7juPW/H0HANFgGkTqkdNqnquUaa5fDqNhynjge+8zi+8G/+ANsffQwqYDpugeVrVmPrzdcB65Zg38nDeOa5ZxEfHYM7GSHvxuJLFZdgw4c1OoSGN4h3rb0Ev3TBT2PjMQtTD+1FZzpBm2Cd9VoEwElm/MB8nrKREgxqC67FwDaFgQQYpUTddpDEXTihizTUONA8jCPjx7B66Sqsqi9FLXPgp1r8vASbwowTxQiravqlCbgSzzDNHAAw3ZdDiTTPkJDlI9vKmmoBhmRzyWhyPVzYyhX1QPb/s/feMXadeZbYufm+VK8yi2QxUxQpiZREKlGpFanU3UrdMx23dxYYYHZtj42BDRiL3T8GHtiGbawX8NiGx5junW5Nq6cVuofKalFZFDMpijnnWMVKL9x8jfP77q16LIWWRmrA2Hk1U02KfO/Vu9+99/E7v5Mo62Q4WSZ1NumFJCtuAx581AsxjtQvYOPx/dhx+iiG6hNwdQvdxQ7M6p2BG2ctxXWd89AXmLBrgbDtrAFqEPSYBmzOBEL6rrOKsoS95VMedTL3rZFvObuab8xzZryVLW+9NQSAZ/Zavq7Il3P/vEAuXfyfrLbzNKBhaWjaQGAoiTQ3zBU/QVdCxluH4fnoGPfhV22cuWUWDqwo4a3jO7F7zy40JsYxfmkIie+J3Joy8kQGGYZcKZHga7LAqRrKcNYigHhKZkuA28qMC4jPmPFJMC7OBOVTp+KD1XgEFQTCusnBQqxS2kX+rgLkhM2mBN5P4IpqW5Mhkm8kiAoGe8TEh142HVzVPwerZi/GxMnz+PC1N3HuxCnojg29YKuaO02TYRgHPAblun4gTCDvRfHGmwyGMwTOEoyrHAYj611Xyew8X62SejmvmYTdMS1pMSCLyeq/IAoU28/8A4J6h+9DQxCEcJMUHcUKtM5+NEtdaJSqSAcGYMxbCAzMBswq9KiARKTFBhvPREpskL1MI7n/Il1J7luZ3byOTnL3NTLrmcxZcJ9KxSdjy9BHhoF98a/pYDxnphWg/CQYnwKan8cAT8naW6AqgeYXZMZzqbcMLGQwMVU1J+B/Es6qI51ixqfA8hdhxuW5n+LvzoIfWoYMnwHGp7+P33N86nOC3yoBXeF2njueN1V5p+kxbK0Oa+IMtEMfA3t3ITlyBMZETQYzHkMeqaxinWGayLU50D8TFaeE82fOIrWUBYjD0LTA6ywWZQvVMlHDQ2poePDhh/Hs87/J6gzV54oM09pg/IvfOu1HtlegvQKfuwJtMN6+QNor0F6BP8gKfPuxRyerzZTsmnha+VS5mSehxMAcAhMGQZFXJQZZtHAefvwvfojv/uAx9Pd3IfLqsLUUJnfjsdpck1WZaI7CcTrhN2w89dRv8dOn/h57Tx5G/6I5+NYfPwn0deCD3dtx4KWP8a8AACAASURBVMwJtZmb8IQZF0DvsKfZgF4pIrYdrBi4An92w8N4pLwU0dYTGNp3HPVIQ8Mw4GmxgGCNzFzEQC9iCzKmusjCXZgowEIl0dFFFlYDPDtF3QGO1U5j4/5NuHDuFO5YfhOWz7oSnZGLkscaJw2RqSOwKMdWfdNGBsYJ2BLHFCBIr7DN/mkJIEoQWhpi1lsVLMWiClNkIRLpOjutLenj1oN0sl7NYAheEkJzgKgIDIXj+Gj4MN498jE2nT6E48E4auzgTWKUYaLXqWJl50Lcu+BarB68ErNRguZF4OoThIZ8fbLAiareoixbIfEpH+t0MJ6D8ByU/34wPhVyJ2A8Z8Yzdpy9wZTGU7rOCi2Pvn8rhW/Ewo5zPd0QqMQ6XA0wuG5pjHEtgN/lwrh9IU7OBF7Ztxnv79qK8aGLKHgBbHq+DdVrbOhq00/w22Sdd8oe4hRFn0nuGjwJWFbgWiBCJlNn3DqZaErEc5m6hOllgEYC+AhgeV1pmtg1yD5TSi7VbWSoCcazKibaKZwAcGLlXyfLTvsDBzawDVFAlK0C5lR6cNvSFeiEjc2vvYX923dKroHu2og43EhV8rkkofPYJMQuEcWK+L5pJ7FtGQZEGcCmLSMPW+S54/vk4/h7qTzjtZo9xjZMOJSgZ1508b8L4x8pq0ephFJHWYYqjSCEH1KB4MKs9kIvdyFyy0g6B+DMuxLujLkICiUEbF8wHEC3oDFxPYoFkCccYlGKIHYIxfTrvB5FTqEC9mI9nmSuBZhmAWoKjOds8hf5+PskEFdS7M9jxr+kmLlVkv6FwLiyQkivXAYRxU+RhT5IkOUfCIxfvmJqbaYY/ykwTqvAZQnu2ftR04vMqvI5y6/AOIe2PE4OvsiIZwqglAqpFA5q0C8dQXr4I5GqE4zr9ZqsjW9aSG1TBlscHFZph1p+DXpKVezYtEXUVRyEUrmUsCaQookogePHSL1Q7pf7H3wAz/92rapVUxGObTD+RW6Z9mPaK9BegS+8Am0w/oWXqv3A9gq0V+DLrMCT33lSqs3IxHHTLgxqLunM0mtzVSM9s5QL0u/d09OFBx9Yg+//+DtYsXwZXAuwGNKVBEj8pgSmiZwWKTyfKKsbp0eaeOWDd7Hn7DF0LJiJGiJ89PF2HD1xFLVaHSlBVqAA2kQcSCVUubOK1LBgJgZ+sHIN/s2y+zDzSBNjHx/H+PA4hk1TuqwJkJIwhBXFcCINbsbLEPgSjNqJLl7rjtRCmYypkaDZ4+BoOo7NJ3Zi2/5NKDR8PLrqLlw9YwmqoYvOkEFzMXwmhFPCLHHxqTDvFhO+uU4M/qJMnQCIG1FiJ5OgM0YTCXyNQE6HYzKoriCSbS9JBJjSC94RmCinDB2i3zJCpAUCxCcqwIHRU3hh1wd49+gunNcDJF0V+GTdR+qSxl01HFTCFFd3zMS3r74Nq2degTKjsWk7tgyR6cu2VIg45ZPWCRQzAkvC5qS27HJp7mWe8TzRvSWxvfX6ytPmJ2vZssT2XKo+CcbB2jDlgfdoKTDIiGV1cByakBGjXF234FimpJoHvofmLBe4YxHe0c7jl9vW4eLQWZijdWCiJsy4BV3OLX8fmDrqtBPwtJAZDzgaUHVrOVsogJxrIcOJLAle0t5pZ9BF1i6PzWvjhGmniBsyjCLIDZmpQD2BQRaaYD1U10WUwo4J9pVqgmA8YmYBa9PIFPM6MSxUNAf33bgad626GQfXb8Obv30JF0eGodsc1iSo+54w3nwfBM6qso0zrkj847yvDCoC8pT3T0nSl9yC3C9OploGB8o7zkGBBGNRwcCKOAl4gLD+EmCopbAdVcXGFW56CbyAEgsbhlOAXu6E1j0LVv98YPZchAMzEFY6BKRDdwB2PdMqQEmI4SMxGmpNpcZbV2A8pR+egxfeV3lCPNdedVQLoyqgUHnMP/srHy5Nk6q3iK2/sEz9037IJ/TjLeBdJNyfsKdf9ipkjL8aGJ96uUlmPJOT597xTwzQPuF9z9j4y9ZEZR1MDgha2PjJz3954c/3xOfvTo6TYFyNXWTspYhynXMoOOElJGf2ID78EbRjBxCdOgG90RRrQ1QsqqEmQxybAapdHbj9vruwbOEifPDqGzh26JAMsupxgJig3bYQ1pswmqFUCXJ4d9+aNfjN2hdUHaHkO2SBjm1m/MtsB9qPba9AewU+71+btNXA1F6q9gq0V6C9Al/TCjz+5BPCjBOMc2Mu6tuWxGjFsjEESoXzcItjmwY6uyq4+eYb8N3vPoYHH7gHPdUyEHlIo0Ck6gSWlMCaTIU2K/CNKhpOGZeMBBfiGrYc/hj/6ZmnsWffbkS+D9Sb0BuheGr5MybiJqJqEUZnFUkjxDWdc/Dv7v0R7ktmY2TdLjTPjgsTerpooMa9fxBCIxCPExRjVWFmSXiZJuDciXWY9CJqFpwwRt1OMNRn4b3Rw1i3az3OnT+MGyuz8UdX3YX51UHYoY6OUAEzen9Dgirav+MUtoB7pqUrICChXkYq/m7fJhMKJC79jSa8yJfnlOHCTU1okYYwYigbgZ+FSmRK/zZfKEEEXwvQqADnCh7Wn9yFVw5swZ6Rs2jaOpKCA6/eBOo+qkYBLoPc6nVUQw33XbESj11zK5aU+uH4XA/61lOEDBHjlpjefzL3HCIIGMq2zXkoVEtI0+8D463/HInzN0+Bzrb30hEs3lP+SnWCAuLEZgTddCh7Br9jhKwUs6kSoLUhlLq5SqyhohnCko2kExhbVMHQLYPYXBzHGzvX4xgDoBjelMRwQkg6OkE0wTjz9qg4IDjm8Yq0g5L2nO0WdlYBcfq980q2yVR7DleyLneBXQx5y8C4+FYZDCcd6oKsFcimHztmMj9VCAreqCEFJdoE7ar/TLLD+OdhhNtWrMKffOf7qB07i2f+35/hwMGDqkPcMuH5vvjS82EW09ApWecLMEE+ZuhcSr+9sjiI/zsHaC0SZV67fLz0k+cd1tm54eMJzKmCkSGcBmHbuVxk5Zl5YLsOHNuSGqk4YY0fAx4txLRCmAXEpW6kM+fBvnIZivMXIerqg2+UAK0owW0hr0GtCc1qyH0oYJwgnExsthisSkuZgC1MqsQJqmGgBB/mcu5WI8Xv++CbLvjOws6+iGf804LYcjDe0l8++Q6+EBhXMvl/ukz9nwbGW1dpUhrf6gaX99QCxluum+m18dOy8D7lBKhjnPpcUEognk/aKkpGDHv8DILD2xAd3gnj3AkEF89B47VJG4vrIKIfnHaaZoRiZwk3f/Ne3HbLzfjw1XXY9taH0sDB+y6W1gMbjVodccOHLcOQdAqMM/9BRnBK5dWWqf+++6X99+0VaK/AF12BNjP+RVeq/bj2CrRX4EutwGOPP46XX3lZbdozOafy2uXyTjKC9HzSx0opYirMZUeliDlz5+DJRx/Cj3/4x5jZ34ugMSHhbky8VqxWKsnXqV2CZ3fikmbicG0Iv9vyDp5/bS2OnTmFyIsQB0perpN98yMBGmnRgl4tQbcL6Iws/NGVt+HPr1qDWQebGN58COMNHxOOgfNFXaVW09cbx7DZ9xwR/Gpw6RUPYxQpH04MmLYDRzdQ1DRMlHTsLjbw7MkteHP3BhRrPn60eDW+OXslep0uYZLdMBLwxJ5syr7JbdJzTC8yu6oJ2ghEQ1tDraRhyApwtDmEQ0OncHF8WHyQ82fNxoK+mZhhlNEVuSiHNmzqLAkgyVbGKlyOwWKErZ4RoFZOcEgfwUt71uONox/hXFSTwQNlwwzIslNDeX4p+242YDZjXN83H49dvRp3zl6GAa0M1CPEfgifCeEMkCM4FYCqZOtUyX4iqGpaarJcD0onPNlhPr0+jUyqCuZSgwsBmy2PTzUm1JP9zIKqyEYnkbDjdZ3HS28/A9SYfk41dgzXj6V+rkLwl4Y4E4/Dv2ke4ruX4KWLu/HS5rdx8fRJxJdGYTborVZJ6FxP4gsCvZgp6yIH1sV/O+mjzZg+rgdBNkGzeMbJjtPbkF27eXUcrwOCVgG0WVUdWXuNvm1JeFagXgtVL73IwSW4ToUYJtJxT5uHGggwNZ/va3bvDHzvW09gjtuBV59+Fhs3bBBgXC6VVJsB/eGGITkIvO5sAnXdkPvUD3z4BOVpKmw9hwTCcpP15iAhY8X5+5DAOopUbWHL3/HxBN1es6nCGqWiS/m083RtPgdWgjD2JDihUulAb2c3/EYDQ8OjCAxmOcyANXcBiguXIO2bK/3keqEXMMtINBOhyc5njmOyLwLxFpWF2Cekv56+fwXGFXAVGh2pulA/j6vI2N3JHzDN9TzNM54noudp4ZkKIh9mtA41Jl8xR6fTO8O/BBifSiz/NM+4yrhoBcFqIJH7xTOlQD44+z3MeD54Usci/9US2Jb/4TTPeA7GsxT3Twuw+7SToM6lAvZqNskbMDuPbKbQU1TQhHXhKLxdG5Ec2wVj9AL88UuS7SDvwtDFCsSOcDtIYfSUcMNj9+C2b9yKja++ic2vvCf/Lpg6P0sYeGmJciT0Asnv4M8gM06ZunLhZKFzv+/S+VL/UrYf3F6B9gr8c1+BNhj/534FtI+/vQJ/oBV4/InH8dLLCoxzNyX1TQQfee+4roKgxBpL7zi9s5YF2zagMzjnntvx3/wX/xrXXL0Upk5JZiRMGjfVTGfWzBi+ZqFZqOJYo4nfvvc7/PbNF3Hk1BF4AWutCki9GAErvQgug0A2Z+XeLliVIvxRD9dUBvEXqx/HHWEfvPcPQh+LMYwUw66OEcqSCVfITiaxkotHCcqajgJ0lIIY1YBstgEwiTpOUDAMjFUNvB2cwi+Orsfm43uwrNCDv7j2Ydxhz0chtsSP7FB+rLOrXEOQVV6R+aQn2Mpsn5Qhj9sJztoh9qWXsOncIWw68DHOXjorsvU+t4RlfXNw3cAiXF2ZjSsqMzHT7ZYOXrLXYzFTpykG1mBqKQIjxFgpwp74HJ7ZvA5vn9iJGlPkxLyvqs0EfNLjy/dGBjPRMEcr46bO+bhv7nKs6JqLLs2FGeloSogdWVslozbp5yVZK73cVBNnXeoZczz9Mvs0MJ53bAu4nAbGczDD60eAO9n7DMQKKxomcn0IGDdijGoRRo0QHkPOTB1OnKIjgMjwy6aNHgLS2MdRp4n4riswdvs8PL33Pax753UEJ87BbEYC5AnGRRIbAZaoxlMEWqIAel4TlVeWEUSRNf8MMJ7XoOWAnAhAggx5vFm3OmXiOqvDuPGPEuihylUgw04gzuEDQ9Ao/NajGGkoAnBJg2ZYG//7nptvxT0rbsDeDzbhd6++hvGRUVRKJQHlfhBI5gHPT0TxgKH61SlV93xP7hNem45jw9ANAeK5ZzzvF8/BuCSpZ8w4ZfaO48ixeJ6Hpt+UrAXe2wRRpkkpviVJ/3K/I4JjGTAtF40G69UiOLYBw3UQmzaaPM+FItLuGUh65gC982F2z4XV0Qen2o20UEZD7CqZKiDzvOTKCdpajDQQBYUAcklSV6nrrP5SdYCfl6aupO3q69NYcSWfvsx601JRllsSWq/b/B6Yek42DPjKYFyB68urzRSQ/brB+NR9nEn/J5nwaUOLHKxPU1TkQzWB8q0OgGkfEHkwoJruKRCszhcHY8w8SFCJx2CcPoLGjveRHNsNs34JXmNCDawoMKH6SGcbgSY2JbOvguVP3I2Vt67Extfexv53P0Jca6JiF0XxkpimBA4GXoA4CGDpEDD+7G9+q9QUmV9cJPZfMhLgD/TPbPtl2yvQXoH/DFagDcb/MziJ7UNor8D/H1fgkUceEpm6YZgiReeXYtjyBGNFx3D/SrkssQ3ZQFtsuiluv+k6/MV/9W9w86pVKHBXpAHNJERsGbDKJZipg4uWhr1pDS9sWo+X163DyeMnEAyPw64HUiMmcmaNkuEIvgXEVQeWU0RHYKA6quHHK+7H96+8A8b+YTQOnEM9iHHBjBHZpiR0R5RfhxHsJBGvuKNRUqv4oAJBHQPCkhQFjX7eGL6e4Gy3hRcvHcTavR/i9NA5fHPxSvzLwRtxhVZFQbMlxZoha2T2Iqb4mqq7nAFUrm4Kq8ovPwkw0Wli3egh/GrPu9h+/jAaqYwHhDl10xRlP8acuIAbexbg3itX4eb5y9ERF2A2GTpmSMiYJb7gGF7sYbwDWF8/hp9tfQ07Tx6QTa5luXA0E5ZUXUVopD6aZiJg27FcVEMdA3XgkXkr8OjS1ZhtdsKINBhOEX6QIGmGKBoOWL7GuiDOJkJ2gAkjnykZWtnCFt9pK5P5Wb9vvbZzb6sCr4rp5F6djDUBOtdG5OE6MGJHGDFCBJLKnm3OE00SyYupgZIO9DNpvd7E8AwTtW9fhd0LDTyz7U1s3LIB0cgojCBGEqbQQg5J6M9nyFMqMnjKn8nLUuJKoGDR70/gTJk6mWNd9ccLMy6R9mpIIV3yrADL+sh57glaqUYwbUvAKNjlznsliGDz58tgBSpjgCn1mTXAigHXsGSAwr9LXUs834MDs/DgzXdgSe8g3n/tDbz38uvwRsdQcFzAMdCIAgQxWwJSxJnvna0AfC32jrOSjD5vSsnJkPOLLHeucMmBEi0cSZqIDJ22EXaPM5Gd7LvXaCBkWnumiuHfUfqeg1PJQ+AZjHXEka6y5FjXVuA3AL5Xs4SEHeN2FUa5B0mpC3pXLyoDAyh0zUfqDkiYYVgwxUrg0x4g6n0m6+lSb6UzxI3gP9BhJrYMZiI7QmTwXmKlgepF58CAIw7+r/JMc+jRknORXYh5CJyw7JOU8xRYF+ZXrgml/piyZigoN/UlzvzLAuYu+xxX1QSTbH/+d62qEwXqFSiW3/OzSTrVpVgvg+JTaiI1jcjl+srAkuc6TFai53aDDMXn92V+3j7r3xr5/JZ7W92LVG1QECIVhMxeEDGJDt2gFcKXJgqkzAFoGXRkz+fP4KBJj0JEliaVlbwPQt9AZNlIC3UY6SiKI+PQjx4BDu6Bf+owmiPnoEc+XNuSHvFa6sFhd6SXIrVTpIs7MOP+5ViwcB7S/eex951t0M7XYYUWAtokDCqL4myQRDCu4cEHHsBzzz7XEpLH06s+oxnq1v5qr0B7Bdor8FVXoA3Gv+oKtp/fXoH2CnzqCjz++KN44YWXZGPGLzJnSvKqfI4SBK62gwqQG8qCS9xdrZSxevX1+NN/9RPccettKDKIK/SR2MoHGBKQGwXsHj6Htbs247k338DBvftV+HTdlyquSkK5NfdhBPBAUNIRV0so6jaqtQQrnEH86apHcJMziJGdJ9A4M47xJMZFymc1BvVY4oE2RKKuwLglDL/aqZdioBylKKZAwdRo80XsGDhi+Xju+A68cWiHbIq/s+QmPNlzFWbGRVU9xg02/YcM3+JxMYyLab9MJ6fEXMC2Ab9gSAjccwfW45Xj23AurQlYYahQwLCtOEQl0tDl6xjUyrh+YDHuW3EbrpmxGI4HJAGPwRCZus2fZwMnklG8cGIrfnNkIw41LiCSNTfhUJ4uuupEqtMiW9VnMci44Cfobqa4Z2AZvr/8LizrmAPL4xlUbGPghcLGcrHJ7uqs+5JgMa6TujRyQDIp6W4J8vtMEC7e38ups8ugTJ7enr2++MYzME72eMyKMabTK5+BYgHCOsxYWQE6LRudjQh9uoVLto9D8w2kDyzD1vQcntn4Bo4eOwD/whD0gODdgRMbcB1HPPzNNBCAT2WAJOFn4JoKAUmJp6Sc5zWrZ+PvRcot4X+66vlm6Bn74DPmmYdDbzcYJMWJD9+vAHwFxnlsrGDiz5NwPN5GcQKbgyzTQJNJ+6aShPd2deGm5dfj7htvA+oe/vHnv8Smd95D0XZQLpfQ8JvSK5+Q+c7BONl/qeXz0Qx8GBKoqILlCKL4PnMrgQA/pqlT0k5mnyAr773PqtHCpoc4A+MKpCtffH49iMSegXfMO0jZBK9L1VTsMCchkrXSY15jPL4CUquMyCggcUvQqlVoxX6YpVmoDPSiMLMPYbmAmlS+mbBKFWhOGR799JTCM7QuZj2gLQOoKK0rsAjF5AuwylLJ5XrkcIfecl4s043OeXL55K+Xs+Y5GFcVa1PX75Sse+rjksB16udPo1qng+HPNCnTPqCsAp8Fxqd+Iq9NXoyqzWLyBm2th8vv1y8MxtXxT93bqo5MFAkcilDBwaA/3hOSSZACjiVDWo5LJ69/qTCb8vDL0Fa3RZmuaxyKxjK0SfQUpjWOYjIM7cxpBAf3Iz10EPHFkwjrl0RRQoWVZRhoMmukySGqBbNkIl7aib5HrsPcOYPouhhi1+82YnzfGTihhWasoRlGEkhIaxIHNXoa44E1D+D551rAeOuytdnx9u6nvQLtFfgaVqANxr+GRWy/RHsF2ivwyRV48skn8NJLLwr4JpPHTb1sxljfZZBH5R6OcmNdUqQNevu4/0KC/v5e3HjL9Xji0W9izR13oLNQEFIntHVM6ClCx8S58Qm8vOlDPL/+Hew9cBABPb6aIfVldt1HkbSkoSO0gbTqIuwqIC0X4DYSzKrr+N78O/H9xXfCOjqKM/tOIIaFUVvHsBkj9iMUYl3YYgFE9NCK7FEgg4BLy0hRTTV0RUCZG0xWXXVa2BhcxM/3vI+PTx7G1f2D+NEVq3GbNRPl0EBEjzzBk6bCvAi6VDK5UL0i4SWbzc7biYqJjUNH8fdbf4cdY8eQdlBuzfUL0fAawkiyf9zxYrjNGDPNTtx/za14aMUdmKlXYNYTmIkKL3IJrEoW9tXP4Ff738frZ3fhsD6GhhELOHRTC25KSjtEkIZILL4/Q8LIijDQUQeucQfw2JW34faBq1ANLJgR99SOdHA3fW5eM9ySJMJkiUh2GhhXoEd5j3NQ9llgXEBtzqi3YPKcHc/T1vPXUT3kBMAq5KyhAzUtga+TyVZJ6JJRzaEHoZ6uoSc2sDA0oTUmcN5pQL9rMYa+MQd/c24j1q77RwQnz8D1NTieBldzkOqmqB/oQyVGI7CgukGYaknCV81SUsMmrKB6LxKCTiDO8D+OMSjlz7zYDDlTsnvV0S6p6wyTMgzQOS4AP1KSaHm9DORxfclAM2TNch34mgqwIwtfcF3MmT8Py65cimvmLMS5vYfxytPPYuT0ORQLRVl7vicvjeQ1pc0ghSTIE2A3M2Zc+s8zGTqfk7/X3Ccu97N8M9Qvk8tnXvo0jJEEoaqwyrzmcs3nvuQ8G1szoacMrFPVfQTiiR4JM2oEWTKdTvafzCWrqhygUIJhd0JLS4hsA2ZvN9y5c2DOnomosxNhoYjYKiPWi9IVzVo0Q3dgajbShO0OtSz93ZH3prq3ORjMrRU8iZcPgxQL3sqGqxyDVkCrhk6KGW99fs5gX86Mq/N92cCpRfuc94yThZ30WbdqoyfB+eeBcTX4VH757L1mmQOKYW9h5rN7LB8g5LkOn8eMT5eZXy7ZN2DABsnmiHYBLVJBnTEl5o4a8OhZaCCPMbcC5DHyHBowQZ//UkTqOgLDF1MfJQyj6p+Dd+wgJvbtR3z8GDAxjDhqyr3jGrZYZiIqQJhloekodjoo37EIXY/egL7eHlyddmP3qxuw+7UPgbEYiWaDl5utGajVxsXC4loG1tx/f8aMqyo8NYjKlrMNxttbn/YKtFfga1iBNhj/Ghax/RLtFWivwCdX4IknHserr74ibHUOwJTUVRM2xMhZEPpgRdPMTaXaAHdWSxicN4A7b70FP3ziSaxYtkwSmD1LQ901MZqGeGXrRvz6d69hx759SLwYVqzBr/uIJ+qoRDpKsOCnESa44esqAAOd0Asu3ItNXK/14M9XPI5bjUEMbzuC8ZEaonIJF2xgBJGkprtNhmcp9o7d4fIt1TZk81KkVoKqoWMG686iGL4ZYrjTxBujR/DLj97F2MgYvrnkBvxg7g1YEpbEk9iwTcQExuzI5YbOUMwkhxPcBNdDD02y0hUH+4IxvHF4B944uAVnMAK9ACRkeiR4K5Y0c274HbLXsY5CU8N1vQvxR6vuwQ39i1GKHOiRhtSPpGfbLBg4noxi7YmtWHtyG/aEF1AHk+JTuLBQ0FW6dTP2hdVlorqE1pkOSqGBAb+Au2Zeg0cW34wFVg/KzRSuQX+vIf5eaYAnICOQ45BF0oenwFd+hXweGJ8E1tKLPtVDPFm91BI0xTo4smZ5sJIAY+mXVn8Wgu8LAsbZEe7pZJYpKxdfBMwUGDBddNZ9lHwPMEOM9euIH1yG92Y18fMP1uLwrl2IRhowvRSu7iLRdARMXyZ4ozqBAJVgnDkIMrRREnS+F3l/wlZmIW/Shw1QWk6gQPAhQDbLURDViAS08brQhEkmmyhJ6pLQniXJZ2CcDHlAdtk0oDsEqjpik73rKi29c/4szJo/B9fPXoT+0ML219/Bge27VLAagxosyrpZeKYC5CSzgKMmrlmiZPN5z3ru08/fK8G4kp1roupg6JVKYM/Ainja2fmt6ttEHZOHkmWAkvCQLKTBzr6EIY6RBPDFlFnrfE9UMmQQUrAxBzwmYKkKKvKqmk8FggG9XEHa2Ym4qxtpXz+sGQMwqn1I3U5olQpQ6oBmFKES1lMkzKCQzAo1GOIa8DiYYC/TGrkQKa3OL7C8lo7GC2mJV2F6LT3jqnc8f+7lYF6xxnkf+CQsbs0gnwLl2frIncPE/RYf+mVG5d8DxtXVxCFPjhizG0PAbnaeckzZcl8pTKwWvnVQlv936yf9Z3m+cyDP6DwJ/E8jJPTqUyHBASejP3idZXVhch9nIX+T9XMpO+zZJmCq64jXmuXAho/exmmUhg5h/Mh+jO0/iOT8BWh+U4Y5tPAYVFqEPqCxEsFGnIboGChh8NFV8G+ei7DhYXnYhfPv7cPBdVuB8RimW5HPDw5dmDkSIQT1Gp8NxtvG8fa+p70C7RX4elagDca/nnVsv0p7BdorMG0F/u2//e/x05/+FJcujcBxXAEdPqvGZMNPQDsVMCSbQwmsbl/SYgAAIABJREFUTkXubZsa5s8dxOobb8C//MH3sfKmG0We6Nkaxm0dG/btxs/ffBkbdu/C2PAY7EYKrcGwKAJnHWUywlGCWuSjQTa5twhrTj90y0bHmTq+3XMV/mzpI5hxKsbEgbMIEx1DaYwLRoSGlqJbd4RxTsnsUWJJLzu7maFAOUFSbEToMMiuarDjAGNOjKOVEK+c2oWXd21ANbLxk6vvxrf6lqHfZ32OhglLlwR1VWFmiFSdsmdWo7GjupGEqJUM1KsWXj36MV7Y+SEOjJ9Gw/KRpE3xQ1LKb9iW1KKRwSST01kowZqIMBgW8d2rbsdDV9yADqcbcaxJjRdl9pSPXyz4WDeyD88d2oidYydQ8xtImpHI49n9TFaW/eWsc3apPqYBN9FQhI3OwMHKyjw8vvR23Nh3BfqbJkw/QaAToOrwGbhFn3MSw8iYXoZkTd/ETwfjuY1hylurQCeBCP3X/JJu7gwwyBBDsBI36AS8KlFdJOoCguUZSFIDYaL6x5s6BJA3jRSe1MVpMAsmrMBHTyPELKobwgB+OcXZqyo4f888vBucxPNvvITTx0/Bjg3E400JgnKdooByBRyZR6BANcEs5e8EoVQtyFCAA4mM8eb7Jrjk45g6z2udAJBd3JJJnaXFy/M4aMnSuAleODjg8wj4c78qvfAUf8RM/CeJaJvSJ87AQv43Oh10zuzFdYNLcMecZcC5Mbz94us4dOggfCSgloEDA7LalLyzrk8SDXRd1AUyICMA5oAl+5b7Nq8yk6GBupdDVg7yPymzz77IRvKYybSH9JZTzs6hBSXtmW95UtosIY4KDCsCmlCXX5n8OssEEFwqbQoqiM2il5gAzSkhMmw0NAtRsQKrpw9mXx+Snh6g2gV0dCNxOhBzoGK4AGsOTQsmhx5S30a5dDRlpxDlgArMU4x4lsSe1adJmJg8ptVGMQ2MTwfRPOZJhnqqFm2S9c5lJC1gvHUA89ldWp/OjBOMT1K4ksSvLjJZ85Zk8zxoTvH+2fvKchjytoPWe3PqY14Fq6mbUbHGrd3icrFrEXQ/hZFQ4wGkloGUuQApE8wZ3qnuA0kLyXrgOcBTYD6ElnrQIionNAlSjE0Ljhahc/gI9ENb4B/ajcbJs9DGJ+RzOuA5YZgmgyuiAIYbIC2aiO0IvUv7sfCJm3Fmponm0ASuHCvCPTiB81sPYvToMDQ2c8SQa5mtBhHXL/QmZepKSZANMTgYy/vT2//yt1egvQLtFfiKK9AG419xAdtPb69AewU+fQXWrv1H/Pt//++wa9duAeO5xFUkvRKUo+gRZbFVHkZTS1BwWKmkYdGcQdx84yo8/PCDWLX6ZhT7uzGUhth09CB+u+51rNuzDcPj48BEAGPIk00fWTNu1vUgQuL7CLnP7nCRdBWB3qqoR5cGFfyXV92LBztWwNt2CsG5MYQwcbHZQJ1BUIYGl5VlrFuTIKJUPI9kSRjUVtB02NDRKOkoailm1hOUwxDDhRAfWsP41bEtePfIx1jlzMafLb0bd3bMRykyERkGGpRLG2QhlVyZnnH2RfNtskqHnuDxqonhqoFndq3H2u3v4kI0htCMoEUeCmSaiAssSt5NqafiJrHouHAaCWZ6Dr614AZ8a+nN6HC7JfyKKeA2QbKR4lIxxJvjh/D8sU3YefEo6rUa0kao2CrXFslvkLGG9MpzQEAgQnbc9XXMjiq4b3AF7lu0EtdaA3DrTBbXkDg2AoZnxfT6cr0Eyil/aotnXP7oUwLcWh8zKYtlBzfZ8WzPPx2MS180q8PozSYoZec4BwLCWZKlZwgafd0pfIOy9VSk63U9QUAQp6fQvAZcQ0NR19CRxKiYGkasAO6q+Th1wwz86uQ2vLV9A84PXUA6PA53NEQpscX775sE+VHmGU9FmeFkwJnXeESpPoEyAW9W5UagLlJ16cNWrDh94wL3xHOtKwDP4xGPNiXeim23JLFeMa7EPZKGzp569qATmLK7u+AKQOewIa5a0EoW5lf6sObqG7Go1If3X34D77/znthCCOKDOJSfz/Q0m156kQarHAMZpLQwpDxHORAXny/Z9Yz55zCCByG+cOl9p4JEvW+GvDHILaGSQEQJugBysvdMdVcp2VngV9YZnsRkybluwq/zThGWV0WsKYCe2Oy6j5CECSR8znYlVDA2XAHmQclCUC0CHZ3QemfA6u2HWelFXOhBZFblcTAsaLYjLD+ZdzlcAcMcFsZimVFSci6F6rcWL3QOmFUlwGdI1acyE/IqsVYwLs/LwOwkIG/5KFVV6F8ywE3wMIcKwttnAXHZPZgNfGQ9aUERcKnANM/VZUA8z3toqYqbfh+r95/J4HMwrm56tYaZEsBiJoVti9oiTNiswUDERA3XeI9kMnyu62QgnQxseRyRqBMkHM7kPc5WgwCF0/sQ7nwb2uGPgNE6TAYtahqaHMwxl4PPSSJYro/QjJHONDFwx2LMuHcZTjo+HF/HopECFtc6MLztMHas24yGl0Kzi3I2qRdpcFAZNPDgAw/iN88/n61XW6be3u+0V6C9Al//CrTB+Ne/pu1XbK9AewUA7Nr1Mf7qr/4HvPba62g0mrImkjJNkKu4qGwzSmAifDkcU0PJcdBTreDO1bfg1ttuxfKbrseCFVchKrv44MAuPPXai3h362bUNTKnGtKhGqwhXxK+fUtHkzLXOJLANdu1obk2mo6OoESGxcQjs67Ff3ftQ5hz0cHQliOIx3z4sYYGwVHZQdMC0oYPm+BHIpUTkdTbCf3TGoqaLnLeqOLCTRP01iOpKjtb9vFi8zCePbIFRy6cxUM91+BPFtyKq51eARBMFY5ESkwZpWJQQzK7lKmTBQ4jSYYeqmg4U4rxq/3r8eLODzDsjVKnDAZMlySoifLkGCmDvsguEZAmCZxIw2xUcM/Mq7Bm0UrMKc2CnThyHC5D8/QYQ4UAb40fxvPHNmPH0BE0G3XoTYbHMXTNQCzd4YmE6WUnDIahS5CX7qUojCe42h3Aw8tuwgN9K9ATFpRM2HZE+syBC7uxU5H7qpT8Vs/plwHjwgDHqiE6B+TSmT7pbRUUIe85NBhspsD4FItHO4QKjCJAbbaAccpjeZyWocEho53E6NR0lLxArh10FzBxyxzsW2Bi7bGt+ODITiTjNdgXatDGfQQpK+kSxMwvECAJuEzDjzUBzHyLDFNjwnnuGRecl7HjlKmLJ57VZATDGdBlIjmlvAKlIlb5xYrlZq1eqNLaBZrK8IFJ6PwZEFBOIO4WCxKOJT/bARJHQ1+lE0tmz8M1g4tQCXTsfHcTPvpgE0bGxkU1QHBP9QRr9QjGpbqNoW4moaOSXZM9tvjeNE06xKlw4bnmnzM9XcFRJf8nyKYyIHNYC9hnQjuT+nnMeV4C5fVMjxcfOa/nSCWb5/aEmOVtksSdyOvx9XnPsB2ArCqDBhtpqDrYJbmf+I+v6cJyCzIkavCDpVyA0d0Bp7cbVrUXaWkAkTsDYbELKJVhOi5Sw0QsnfIWkybl53IIR0WC+mRiMjtXwxAGVyUAiP7iU4G46sS+7K8USM2ZVbkRVNPDJ74mcxIY8qeUB/l37sm+/DktaeqXgXGCWQ7rpuTxU7XmBL7q3szgs5yHVp+4SliY+tnTwbhKi1estqpVy4YZOaimZSMEemwNg31l2FUXJ0eHcWZ4HGngqLNZ0MU2kM8lNBm+KAUBZe2JwXsrhp024WoRkiCANjoM/fguNHd/AJw+BCegqkNHCB1N3juSR2LAjBNYuo/IiRAsLqH3kWWwlvfiTDiOclzEvHoRd/etgHWihnefeQPHD59R/nIaEUwDXuQh9GpYc/+aLMCt7Rlvb2zaK9BegT/MCrTB+B9mXduv2l6Bf/YrUK/X8PTTv8RPf/oz7NjxkWzic+8kGT8KAbmDJstIqa6R0oOsoWRZmDN7AI898jCuu2El5i2/EqV5M7D91FE88/breH3jBoyGDARKkdYDOKMhqjV2XOuYsDR4jiY+VTLbNoECq6VKNtBTRcku4HsLb8FPBlbC2D2K2sELAuIpT4w1A56poW6rjbYdhBIipTblGRhPmKytCfDq0AuSFUy3dM0NcaTDx4sX92D9vu1wxjw8PO8mPD5nFQb1srDGQahq3VLXUQVKZDcNsjEGDAKbIELqGjhbinDYauKpA+/j1V0fYrQ5BtPW0WlbKGYbaMrZCTyZvk3mtRF4Uk8226zipu5FuHvBCtzQdxWqaQlWSA88Pa6RgPF3G0fx60MfYuvwEfihD5PeeD9Wvdm2DtM2UXRsAbA+mVOy3boOWzNRbOoYjIpYs2QVnhy8BYNplRHgEqzEhHcyosJyZt5/YpUvAsYFBGRgIH+8yNczZlzahQm4FAGbVw8LMKJ8lQoIkYtnie45cBAwm0nXmareMFLUdDLlZK25ZddFVs+sAqbid3sJ+mIDmh9gf7WOszf24eA8A29fOoAjRw+icfQMwokmAoe6BsgAhb3EfG8FJtLn/m6G2ukJPNaNGeo98oQL+OE1RaBAC4F4qpUCg53etArolomY1VTy2rEw+wQsBMwCxgl6sro0HrMAftsUYMtcBaPoCvPvpR5iM0Wpuwu9fX2Y2dWH1YtXoDwS4PW/ewY7d+5CSGk71zVK5P0TjHOoQpCuwDhrslLpD3ddZTWp1+toNBrC7BOgs9ZMvOMiM1fZD2rYpoLbGAIY01MeZgFeQqimErRFNt+iL4XH6fuIA1om2L5mItR11AjSW+XeMn8hNM47p8UUkMnblY+B70XUMTEVKMxoIIseI6H53nKB8kygugBWz2wUOztguC7gukjcArRSCXqpLCFxgW7D120JXEzl28y+CciNbGggSQktn/VSpjgFcrNqsmyy9SlgnOqgaV85QE6oLFANFK3MeSuj3RoMJ78XEl+BcP4qdQhZ/dlkeJxg50+C8UlneVbHpqzlnw3GVVo8A+AU2G8F46LyMHgOfMxr1vDggllYedUCbDl1HGv3HsI5q4rIqqgD5yBQ7m2y2VnaIe0xGm8mHkMTbjSCUjSBZGwU3qnjiI5sg39sL/RmiJLkNGgSviZg3LRhMSc/BipUUBQTDC22UHpsKbRlHagnASroQPlCgivTGViMHux8+UMc3HUEzTEfrmZInV+UhvCDOu679z488+tfq2v6sgC3tmf8n/0mp70A7RX4mlagDca/poVsv0x7BdorMG0F4hrOnD6Fv/zL/wnPPP8C6g1f0q5zGSjBocXUaOnYjlEo2MKW05N983XX4aaVN+GKVddj0R034ePRM3junTfw4fZtGB0eFeAZEvzVQ9h+DIsewUkPp5I3kgVy7YKEPdUoXy8UcNfi6/AXKx7E0mM+RrdeRGMikgAufosHl5tP+T+yu5Ew1pQHS0o2PbU62WkNBV1DRS/BbiRwgwQXuiK8XTyHtUc349DBI7gy7sIPFtyFlTOvQLfrQg/ofSTgVT25lFIyyIsgjd+UdesxJZwhLlUSbLCH8fTut7F+73aM+w1hPR2yk2T72dueJvAlcEqFIhGM+gyei4CrzS48PHc5bp+7CnOMGehoWrI5DdwQl8oB1o0dxM8PrMf2iwcEaDuxyQJ32aCbLpnKFBXHFoaVKgMB5CHj0JTXeRYquL1/CR6aez2WF2ajK3SQMjyPAIid1wwkE/mtkmLnMlSen9a05eksXysY53OEMaUkO7MK5Oy4Yu9UJR7fMyXGAsr5Z5Korn5lmBObpOlmjjL2mh5fka2T0dY0RKaBwDFFXeCECTqbCfp9oDvWcL4Q4szSDkR3LMSO0hie2/A6dn20HcloDW6oasASmxJ9KhQ0aM0AVjOGywkT/f96jAanB7zGLabosyqO3clMlE7lV4Jx6ZUnI0zWnAnqlinHJH7yDIgKO8x15WMJZAnsRaKvgLl4twn4XVu840FMx2sIo2QgLbuwujrR39uHVQuX4cZZi7Hz9ffx6tO/RUJWsVxEPfDh+cwkiOHqlPArYbgK1dIEdBOg8FcCcoLxpudJcBtbEgjW+dWasi7346QEOZWecrLpk2wsffBZqj4fx7/jV16l1nrdTM8TEIAqdKqCkJ/KGAsznSeTKYAuadyGA9MuIC0WEZaKIlNHqQKrqxdmdy+0YkUlthsFGEYZWqGEyCkgtFykThG6XRYlCCsYEQfwYsqv1dCORLdIxC02H/D6pU+enx0cFqaSNaHxnqdag8dAWwLZa3LvHIDI5w7PM78JMh0Bu0oqT4Zegd78uPm5IRVs/MEZGM/T3LVUtCKT1Wyqaixj9SfrzdTrSSidBMrzeqQBQqQbksnA+5DDTZUrqGwDHA4p8M1yMnLSDFvjfUeLAhP4Xbk3jbiO2f4Ibp9VxEN3X4eLWoCnPtyB3RMO6mEBOvMqHAdxnCKJEkm7Z6BfGvEdMOnQgx1PwG2eBy4cQnBsP4ITx5BcGELUrANaAIeqFFEtUI1iieWIa1dk7gfv9UoA3NqH8uNX4WyxKcodO7LQkbhYlHZjcNTBsbXbcHjzQcTMHIAGl9c70/ubIR6+6xv4m+d+If9OcXwnn9fZZXVZbXx7A9BegfYKtFfgn7gCbTD+T1y49tPaK9Begc9fAa8+LGDvt2tfxv/yv/1H7N69H7puSlhZQqChJ4ijQNhlsuGVootypYD+wRm496H7sfS6a5FUShhBiDd2bMK727bi0tgYLCaRxwm8mo/EI5ik/5qbQrLbRDTcODJ9jEFFDAwyEdg25syeh+/fuAZ/PGMFzPVHML57BJHP8C/KmNmvneUPy6aSbFsoYNyJmKKuyUba0YGiDvGOF2MHTqChlOo40+HhxeQwfrN/PS6cPo+bK/Px/QV34+reeaiYBjTPE6k7GbbQtBGxCzlWnuLLwLge4VI5wvv6BfzDnrex+dAujBMkOQTUrJ4iGLcEsInfPFZsNME4ZbtWI8DCqIC7Z16JB5bcjoWF2aj6LoqGjdAlM97Em6MH8LO972P70CGuGKxAR+qxWs4WqTqSEOWCA6tUFNAaxUxcl4Qt8bD2oohrSrNwz8DVuLVvCWbpVRixgSAHx1nqt4A5AuOWaqbPA+P51ZQ/R5i5rPNZpNSZzDsH4/InmSz608A4w9XopSboke52/sqUdW7Q+ecM6NJ1hKYhHmsm5JcTDX2RLpVn42kDpztCBNfPwtmlJbxydCve/fB9+EOjIkcn6ApZ2+RQGqsh8UOYHu0R4mqGjxhNARSU8VM9QHCWTIFxWhOiVICX+MYlSyHv42ZKuZJmy5pRScLHEYxnKgJ20fObj+IxaWTrbVNk88wSYJWd01FAaOoIdGJDAwt6Z+KOpddhsFDFka178d5rb+Ps2bMoVsoydPGjAKauwdIIHFWyOs8fATKZcYJuvkcCa4LxRrM5+ffTlQ3i624595P+ZAGgqXjJyZjzMa1gWpLaW+rU8uuhNXU+zx34RAV460dSHkImUxxKuXk9UkZvwbIc6KaFmDYHySg0gEIZ6KhCY485Gf9SBW53D7RiCVGhjIhp204JiVUETBem5cCwTWi2jYTSduJuIkLDFAsJFRFpRIUDpfQcLvENkemnD12x+/wsE7k31ylTgnDoxbVnYn9drm8pgs+aCTIfP4PwxD/PIYNi5kUpRCacn12SXq9eR4ZiCu4reX3OlGd5C3zPElIngx+VwK7i6aSjT3nJRaGivP65nF2GDKIwZ+0YISzvdTpLONBjnzufOIru8BKu6opw23VzJcPgSA1Yf3Qcx4YiGE6fDBmSgPYEBrrJm8k+h3xo/ggsbwzWpVOITh5AeOIwtEsXYDYb0toQIoAD9ohndh1mkRBQN1X4Y6HoIJ1jo+9bVyFc3YeT2pjYP6xIhxWaWKL1Ymm9A+PvHMKB93cjjHWMeB78OIBt2kjrEe6/4w78/UvPSninNNbxXsqD+HI5QXsz0F6B9gq0V+ArrEAbjH+FxWs/tb0C7RX47BWo1YZgWTrOnLmAv/4//m889dSvMDY6Dtu0ZOPpxb6wf2THK2Qi4hgz5wxg1f13YvW316C6bAH2nzqOTTu2Y8tHO3BhaFhAd4FJPn6ExoSHNGQtF8XGOnwBJQlSkxtfFbxEsOWUyujp7MOaa2/D96/5Buafi3Fx3XYEZ+nVdRQzTnCm+HBJ0lWez1D8v2Sw6RG3+FoGA9xSYWOcwIAbGSiZFo6XG3hm/CP8Zvd7aFyq4eHB6/G9RXdjUXkGHO7gAo+lTAqMiwTXhB0zbIjsOL2hBGYBNCPGUCnCuvAEfr3nHXx8+hDqUSC+YWF0hLWx4bB33dIlGCsKIwUK2dHe8DHoW7itdyEeu/ZeLKssQKfvomA68E0fQ1Yd740dxs8+fgfbh4+QKJSBRuiHsIUNJICKUCkWYJdLqipIksIpNQ7Is6GiFTArLWN15yKsmbcSV5YH4KaUdSqJKWXGapjx5cF4q0S9FYwL60gnaS6hVVHGAsb5q/RztzDjajDDc6rSzlU3t5JOE7iy5iwSObXyAjO0T3zSOlCOU3SFGpxmE37URG2wiHMruvG+dhZv7dyA4ZOnYTGlPY1QSwJ4DJaiZIJ2Bl4rmgLjZHop3SZgJhgXsEpQQ8BBW0aUCmAQkJ37qSXUjG9E9Ymruj/6l1XaOO0c/DkSuGUakqrP9HWCbwbw6a6NRkiNRIJSVweKXR2SsN4IfNRGRmAEMeb1zcb1i5ehJ3VwfOtuHNm7H6MjI2hqEVB0VBq7H0orAdUgPCfC2GcMeA7IeWwE5J7nTbLTKnROgWs+j6A9B9E8jpxhl+yIIEDg+/L4Vka9VZIt7uGMPRfLQfb6wobLsC3vz1Z2iMu+JCRvKnBAAGYWMMYASeF4ydTzOE0LlluE6RQkJCyIqSuIENk6jGoVZmcPjK4+aOUepG4FhlOC5pRksEZFSMJea7uIYqULbqVL7vGmDBrUAIjJ4hrvLVZ8hYFizCXsnCoIUyrkCIglRyCTbVPsE+gMMMv6zhUqzsLWVAp5bu/goEEhciUd55cE0smnjqxWJidX94uw7TKcoow985RLnpy01ytQL9cqMyqUt1zOBdcqb8NgoF7Cqkoy6bTgyAccUvq+yZjrHLjyM/si+twRLOpKUDGA/sGrcGg4xYZDo/CLc6GnFhKfufkGktBHHDel/89CgJI3hvjCWcTHDyI4dgDpxTOwgzosSdtXAzXRRImwJ1MOcF0Z5klXetVG5YZBzHziepzu9zGUjmcWdxNmYmF23cWKZhX2lgvY9eomNBsRxnWgxloz24FWi3D/nd/A02ufVfkBzBWRoNEsVKMNxttboPYKtFfga1iBNhj/Ghax/RLtFWivwCdXIIjG4ZPVTXRs/HAT/se/+p+xYeNmAY/8IoPHCi3uoTsdB52WjflLFuLOH34bN373IXx48Qhef+8d7N3+EeoXRuCmFswA0DwmpYfQNAuWLmVMwuV44p9VYJzJ4ZRvxxZZ5AKWdA/iT1d/E9+asRzR1uMY33MCzTGyvooZJ2BTDKoKi5LwIjLN7F5m8jkT1A1DZOoOMv+4b8CKDTi2hSPlOn51cQte2vs+zIkIj8+/GU8suBOz3W6Y7MsNFeNITzOBOJlxJ2FYGut+CHqmwPgF18dLtYP49d53cXj4FDwtgc9QsTiGQ1+xZcFxGTqlKTDObyZo25r4zmeHNm7qnosnV9yHa7uXoDMqwElN8RBfsurYEZzFL3d/gA3n9iM2Uviej0ajrhLuRWGdoFQqwS4VhG2TAUAMBKGPpjQ9W+hKXNxYno+HFqzCdd0LUNULIg0lWqeagHtU2S5/SWb8q4NxBrYpzCXd0VQ7TKaZZ8FqDMDLwDjZPj1VYHzMTlE3KSOPUfJjzA109AcpRnQfBwY17F1kYvvYcWzdtgWjEyOwK0Vh3mtpKOwzzwcBFTftlJMz0V887pYhPvDcM56DccrUWVVGNjDlPUH2P0sYFyghFeWKjeS6EIhL8nnOjBs6DMcSqTOHDmbBgeE68AimeeyUz5cK6OrqkmvUqzcQ+4GoHKjyWFzqxtWlfsQjE/ho61bsOXZEJPtm0RXJcBpE0k41XXpeKBTAb4JzyugJxnOJOcEyv/KwN75vZkXkoDwH9TnAJrgRSwKPmynuBMGZnD2vvJusUsuvpZxtn9aVPd1XrYLX1JVI+beEjWVMr/S3S5eiCvjjest7oIScg5zM/y4PofrAKQDFMlCsQCuUYRXLsCpd0EqdSAtFpHYRAdGzWUChsxdGuSpAPXFc6I6NiMGIohQgicz0elYwWnD1ojDzoRwT7RYMyeMwhnJ6Kmk8lSkgR6IS53Mvt8iy1cRKqaWzwUmrNH/Kzq4GT/LdAr7VY1v7z5U8XbzmMhhQWQcC5mU2pH5VAXZsTWB2BQcaWeUd15y1khLiFiO1RhBaF1EuD2GWMYqO+gSWzr4aXf3L8O6uc9g5QmtLAXFkwEg0OFTqxE0JbDOaowjPHEPt+HEEx44AQ2dhBXWYTEc3mUdgwDJcFTgY8d+DTD7fDFHgQMw2kcztwLxHb0J6Yz8OBKcRGaHcU2wg0KwCusc0XNusYuYBD/tf3ohTx88iLBZQ03gH0bqi48H71uDpZ34tAxSTuQFyLjIU3gbj7a1PewXaK/A1rEAbjH8Ni9h+ifYKtFfgkysQRhMIAsqzgWatiV/83S/ws7/9Tzh45Chibhyl1gvQyD4lCWb39uH7/+pHuPHJB7C7dh4v79qE/QcPYPTUeaRjPgoh4PiQVOnUCyVwTajdlJtSTTrIQ0dHanFjyNdnj7cJR3dxS/+V+POVj+CWuB8XN+zHxLlhhLGDKJ0C4zl4pIyUm3RDT2GRAZdNoiFBU1Rxu+wcJ2BtGjBIWbsG9hXH8fTZjXh73yZ0Rzb+eOGtWDPrJvSYZZisSIpDGBkYj+g11i3Y6RQY5/GLZ1yPcdauY+3IPjyz912crF+UZOxGECBNIhRNG7ZJ1oleYYZjJUiCUPzjTPcm4zojsrCiMoDHl34Dq2cuR79eFU9j4ZS7AAAgAElEQVS9FzfRdAMctxpYe3g71h3ahtG4AS/yMV4fF8m7Co/WJFjLLRRgWyYKHBxEiWx4xwn0Ug09RhmrynNx36zluKnvCvRaHaSiYXDOEkTZ/n2qo3rSJ9zSO/5pPt8cjAvj9/tk6mT4RMKrAJQw8eToJoOsCcQJyDPvcCZ5JzgnC04JPmX39MH7uo5RR8OYRTY9ghlGWBzbWNTUETTrONaTYGT1IM7NNPDyxjexfvdmOS/i16dVILuWs0I3UX6YfiT5UyL9l8o9XlYqLZyATAsVOy4gMfOOC/AUtl/5oCeBKBm5kDL1LHldDL6KHRepOsEFw9hcW35PcOe5JuJSQbztggKTCAXaD1wbcRKh3IgwPy1gflcP0rqH7Tt24MDxE0hN+nYtxAHlxwooqxYExXLTO04wzuA2qQRLEvm7XJJOkM7H5OeXQJ2APK82zP88P75WSTovv/zxPFaCv5wNn34N8bGfYMOzjyGRsUuwYObJpi+bwz9mP3DAwEBC04bO7Am2AMh1zayDRILrGC5HwJwG9PwzWV6HZtnymSJ3CdfEKcCqdqPY0wer0ol6M0ajHgJuCXpnNwrdfSj1DECzXSSWjVCjPYd927yHXWiODt+k51tHmOoINfW5wHA4VWdgcGIp50As3pSh00suADpjwkUZkPnmM9WIwtxUjfCuYPO2CknLCtwVuCYLT66beRFZyJy8rmB1DiJVbZmoM+TnKRCeyutk1gl5YZWvIT9T+toNxfhHWe2ZMQ7YF1HsHMGM4jjKEyMYtPtw3ZLbcHIYeHXnUTTDBKZTFvuG3WjAGR+BPnIB4fA5XDy8B8HFIehjo7BiDwYT1S0gdniIJpzUkqFungkB3lNxiiIzGkoWzFWDuPKHd+N0b4Bj46dhy8eFhgb1D24RnZ6NZc0yrhkrYnzrUWx5ayNqfozxyIfn+XDNAh586BH8+qmn1VowV6PVKN4G4+2tT3sF2ivwNaxAG4x/DYvYfon2CrRX4JMr0GyOwiS7Q1BiWThx9Dj+9//wH/EPz/8jhkZGBYSTXSSeDcIAax55AP/6v/2vMaT5eHrdS/j45BHUJmpIaz60iQB6LYQTkJXWoUWUCzIICeKtDXRNWL3IJUhNoFkaUteF5RSwZMY8/GD5PfjRzBvQsWsIJzbswejoBALNQaybqiKKPKrsM9XmV5ioNJI6Myc1RHpsUaZr6SjoBONAqckkbh2hreEjewi/OPYeth7+GAucbvyLJXfi1s6rURIYT+FrLGCcIcH8mYlmChhnNRW/DbIuZKOMGGfMGtaO7sNz+97HqZoC400C9SRBkQCIwWMEV7oGk7v0IJIOX48e/CBA1QeWON349sJbcM/8GzFYHBB/epQGiNwEQ+UEb53Zjxd2foDjY+fg6zFqQR2NoKmkv/S86rr40ouOIzJ8W7ygMcZTSq+BGW4nri3NwR29V+KW/iWY5XSB1lEB42R5MzBJ1veLesY/4Tm+DIyrgDMBBFmAW+4Zv1ymTj5cOV5VdZTKERCZOivHGBQmzLiqHiPIoBKYVWUTJjBuJ2iaCmD0hykW1CCS9YkSUF85gPiWuXh7aC/+9o3ncODUMTmHllgYDAEEPgEdgRu7tAMV1gay5kz1z64vAeNUD5B5jpU3W4YqWcUZz4G8L75GJieWTnLWoAm1moEh6fgmSGQugrqW+HP43wxwCyhbr3YIC05pdBz5cm9Q3kHVQ3+5ghmmi4FKFYv6B4BxD9vWb8HHO/aiUQuFEecAKGeo80FJzm7zfBlZ3RkBdC5HbwXjOeDOAXv+uFzKTgadx9kKtPk6BO8yF9L1SRDfCrxlqJEFt+XvK/8Eyv3kunRpU2Kt7nDe11KjBV1UIDo7BTkMEeCuut0TAtgM37Izncob2jPCgHJ6XtxZYjvrCBm0Rw99qQiz2CGaET+kysZCyj+3OMyi/9yG6ZaQGgWEMe0KNlz2oXd0otHdA5cJ7vxvJnjrFjis08TTbiCNPVlXne+PagfmNtCzzD53ocazvu6MvZa0jCyHQqTjKc07eaNBxoxnHnI9Yf2XklsT2PK8KmUQDTsMm0zVeshHjepaV5kFyneuvPxZej6vAzNj9Slv57qKhH0CpjmMatcIOjrG4I2dRdE3cN3M6zGn+0ps/ugwdh84IJ79xAsQnD0P7fxZ4Nx56ONjiOvj0OKItxA0LYGXBAjYo+7wHBoymA2YtUDwTUtIFMG1+HeA1ltE36Or0HP/tTikDWO0OQIrJfC30ZC0DA22B8ya0HG91oeO8yE2vPA2ho+fR1QP0WwE0IsuHn7sMfzD3z4lg18ersjVBYS309Tb+572CrRX4OtZgTYY/3rWsf0q7RVor8C0FQiaozDINNEPS5CnaXj99XX46//nb/D2BxtQCz2kjoGrVl2H2x+8F0tXLUdkG3hn83rsO3YYwyOjmBitgWyHyc2dF8Eg4AtTkTQSHEtTFFlhhlQVLUTsCNdjGLaBpOCiVOrA7YuvxZ9e+wDu9PpRe2sPhg+dZfYvJugzJ7gjWFMucQX0srAvLQ5hJglcVj6xv9g0YJs6ivSNM029ThCho2an2KKdxd8dehv7Th/Eio5B/GTJN7CqfAUcGrmZz0upOjfJlNTrFqG5CnAz2XdN7zA9kmTlEpy16ni5dgjP7/8Ax0bPKhY3S1xmojrfqMQs0bvIJOQgErYutHWEoY9iPcYCqwOPzLkBDyxajTllBcY1PUFoxRgtpdh86QRe3L0Ru88eRl0P0ICHukepOiXVdGumUhfEVOGiZcvwgRv1Cf5vDPQZZVxbmYtvDFyF1f1LMOj2ENHSvKx8xhkbTdD5RcD4ZCBXa6fyNDCe15zlYDxPU28F4wpGZ2A2IwOpnhfAlqWRE4xTkcH6L0kjp32X7LgG1MwENSuFZ6UohBHmeMDcwIIehhieYcC7bS4ODib42y0v472dW6F7MUqhjkLEGUQIjxnQlpKsk3GX4i0B41ISpoAPQQyZcT+SYECTLCjXiT3zlEdnoW2sOpsKy1L1ZhzIqONXRCcVEipJPQuRy4AY2d6YPuhyGS6D3VjnFnkIEl9Squ2Ki8qsXpR7q7A1DX2Gg6urM+FcDLD5zU3Yu+8w4pDDHU9Y7xwYy4DAIMjNOqmz30/3c/MxZMfzBHYhZzlQyGToAjCz5Pj8z3OAnjPhPHZKilvBtsj1M++4WLEzIH+ZomIyYZ0ac/6/Gq4pFzEXjQFxHKEQfXO1M7JY6SvE283PK17vfBZ9/VQysHqRoFiGPC11ZlKdxiGIGP15fzPDQBd2nV5wi/eP5SJJyapr0G1XKtJCI4FecmAVCqplgSniVCXYBRQqHXC6ZyIq9csgiZ52vk9Jbc+UBzwaVsHRyy2ec/a7G4Z8FjL8jeF0fB8qgV2F1+WTBjWS0GCIr1yDYVry+caBWxipa0RVxKkPdRls8PLLBkZyXqQEIBa1gG7zfdPQokGjckkyEALY0TgqyTBmzY6gDzZwYHQ/4kaMheYc3DbrJtQOj+OVl17C+eMngFoDGBsH6g2YfoAik/V5Dji8tAx4UM0OMoUQCwdD7PjPA2v4TAn1ZMK9aabQCzp6rl2AGd+7BaODBRxPRhAGHhAEIl+XzwSpNdRQrQML9U4MNCwcf/cjXNx6CO5IBH/Ch1ct4Mkf/wj/51/+r3JeSPjblN7wB8vatKnx9sanvQLtFfjqK9AG4199Dduv0F6B9gp8ygqEjVHxFJKZQ0QJNpk7C3//zLP4D3/9f+HA8aOYPX8uvvMnP8LND96LLUf34vX33sKxEyfQrE2wtQaNWgMRZc+SK5TA1WxhMrmJZPe3gBiyHOzFLlnwzRSJmcBlRVdHBf1dM3D3wuvxxKzrseQEUH//AKLhJhLLwji7abMU4pwVF/Y1yx5mbRED3Byyn/TuGpS25mBcR0fDkA3dmBlhQ3oaPz/8No6dO46V3fPwk0V3YGX5CpgRN62UmIcwCMooUacEONVhZmCcoXNkdJjUrlspzlkNvO4dxfMH1uPQ0EnxjBM8qmKiLPWYAIwbUjKvPicUOpKihSDwUahHmGd14OFZ12HNopsxu0AwrsOydfFMjhWBnbVz+N2hHdh2Yh9GkjoamidSdR4jN9a+pDXrcKkGME2YcYIgjdAgRAmBjsjCqq6FeGD+KtxKMF7oEUlv4ilfOyElmVyywF8GjAvflAHyVpm6MMmZZFYlO6saJVVXNRXgJgA1YwnF30pQxWELgWwLGGeHOmvHGOZGSlRL+Z41UReMWykmbK51iNmRgXkT+v/H3psG2XWeZ2LPd/a79b4AjaWxECBIAARAEFzABaS4y6JWyyNL1mg8Gnkcx6lx/iSVTE1NJVVJfrjiTNVknEwy8lgje2hLorVQNEVSFBeAJMANAEkAxL5vvd++29lP6nm/cxotiK5JFfjztqpFoLvv7Xu+e87B97zPhp5WhLlKjEube3Hl7kG8NH8Uz+19DdMXrqLWTlH1NdtNtp1ebb6nHB6Q2Zb6OiogrgfjYaLPLQ5Y+Ngg91bnAVwWk9UJ1OW482T5XGpPZlh88bpvSmTwYIK3eJPzejcywJaDaq0Cp2TBjzvSO54YCYI0RNrvAct7JeSt4ie4OevBw8tvw9THl/DTn72Iy5cuA+z+ZshZ4anOwXghp5fQrNzLvQDI84oySviLwLaCTV8M5IsqLoL9AvAXoF0YdQF8OoxsMdheYMgX174tqlBbuBWJyCUfs+VBf0IrkxFXtq4eM4oIdJke5aqD3H/NnAZJCRfBSg56aYnIxAag5e6Qa5P4jDjdzgFszPOeX7MB16PCgTL/ROwftcE+yRpozHegIsr5mU6fh/MR5THQzSvB7BlGVBkShtwt64T3QLzsHMDw52jJMaSdwnU8AfXsmE89B7FtIrY8JJbu8taDRg3Gtd+ZXm25gSAMqSvPhzr0f6ex7pjnsJP3LwYTimw+97vzvJJQQV4jKTIqaciM8788bj9EFoZQkQ+zOYn+YBqbt/Sgst3D252P0QpjjDZ7sN1aj6UzNTz7gx/i6LvvwfJ9lFj5yEA/5lRQFdEO0QHQYlgb2XHJAHEknT6l0sNgXZ5m66lOqfLfAfhwh6q4+bEdUI/dhKPGPGYsBmhyWBggFmWJIfe3JE1FvTSSuhhuWgg+vIDLr3wI73wLWZCg//ab8c0/+EP8ydf/QAa4tBS4XTDe3e90V6C7Ap/yCnTB+Ke8oN2n665AdwX0CoSdOqK0Ixs+l+wvPZiZgfNTM3jhzTfx+gcHsf6OrVhz5xbsO3UEz7/xCi5duIh4Zh6un8BrRIiaHUTsYzZt2YByM8RPbgMpACeTRYYpZLGWY4qHmKFWyvNQ7e3HluHV+MqaO7E5HoJ5ZBLR8Wmo0ERYciV9nay6Tv3W4mayX1Ty0l/K8DYy41JLRMbFNuFSuq1MeCnQ16bPU2G2luGX/nH8zZk9uHLlAnZWV+M7qx/E9so42pREc0MesUudTCx3lKY8zo4VEsdEx2QKd4IS2cywjbkBA8+nZ/HDQ3tw7Mo5tBIfikMGMvV5rzY37NyYUiWg2qFIzOMymdAS7FaIoVDhsbHteGr8TtwytAIlOJLs3bEo37dwOWrgrcsnsOfkQZxuXsKkqmMuqiOjT95xhSkmSBUZsgFhxpHEaHGTDRP9ysP9fevwOxvuw/ahtSgnLP4xZVCiQg0sEsqCcyZTQvGKwC0CFulkzkFm/vXFtWef5B3nzy88RsK4dHCf5MYJ6NbnnZazU8Kv/8LNN99fKm75vEW1GRlw2hsorbdi3bccWPSOAzNmisSMUHMsLI1srJ6hvzvAhTHg4p39OLpa4YXD+/DO3n1Qsz4GfYbwAW2bTF0kslpTOWJHCJl6z8T1vLOZZy0rvZQfopQa8p5yvWJKsxclwiuHdXMQX6+RWDBTUxhayqWZiaCZUCUAOxaQrRCQfU4VPLcCj0MBM0TbNSTt3bIVHMdCnAWIjAgYXw5zBc8NoL8RYF3bxuqgjIuHT2Pv2+9jdnZeg1MeC4c0XGN5y3QyNwETQwmLzmuypDzHiuGLtrWTdaW33IJJUFnyYPE6JZbkUCpg+BZbBGiPYJ91nuKds65iH1kEtAt/uSgpeApEWkZfsOtyXuWVavJcixPWhU3Vr2mh3kvyBiRpIGfQ9eEIbNVNX5zh6C8IwywGcv0FPlmiVT+SPi7pcIXN5dq/AgyFs6iMyAcojqOl+fTwuzxRWIMX0Eag9c8xO7aF7XWk15wDFrPsotTbIy8uaHeQhdqjL2n7DICkZJ7SdrsCw6zCMCswnAqsUq+Aewa9ScYBO+d7GELnIvZsRGVPXiiv1ZS5FKGu9GLIH38He8x5GfF8JdvNNZHPHNZncYw07ADzdXhhADOKEWYhfBuIbQWj1cZgex533LcW1d9agded07jsz6Eyb+HmRg92Zqsw+fZZ7P7JrzDfaiK1MriWDc5zWn4keQxi0WegncHziPcjSzcJ8FYaB2j5HVkDXoCqBKSlFEvXL8P2bz2BY2MxLjVn0FaJPsfkPsyfNTXLniVyX2cHfD8cjDRshG+exexLh+D5Cus/twvf+K/+GF/f9ri8tVJPmbPqvJ8XDWfdf/O7K9Bdge4K3MgKdMH4jaxe97HdFeiuwD+8Au06RYRSEZalgUgaQ2UiKHmoG8Cl+QZm0xB7Dh/E82++hosTl+HPNxFMz8HwYzjzgQS1ccfDTRgll6zPEkBLhk6Se1OkBE5M1yXo4Eabnc62g9HaIHYtuxW/vXIHlk+ZiI5MwJqOwD6xGXpqKScmwKDuWmTZmZZ9k/GROq9US1PTDBZlxzaTzE2UlQEvVehrKoTKwExPihdaH+PpM7sxNXEFu3pvwndW7cK20jhaTO22AY+bW5KzErhESaoSyT03yARq7Mr12FsdtjDdn+FX1lX84KPX8fGFU2iETQHJ9JwLf0eJMD2vZIKULYBuvlHHPOt4KiWUE2AgMfHY2O1Ssba+bxlqZlnYYaYEZ66Fhp3gvZnzeP3kQRyeO4NL8RRmozoSphmbNpI4lSEIWDnnWvL6yMKTwTOiDP2pi12jt+LLt9yHLYOr4EbknQhIFUxK4qnYJSAvpNcEDjlTLQxbLrUWiPMPgHGRLeegSAPsnLnMQTzDpAgVmDmQSg+z/tBgQcuJi1A+YfHE/qqT1Flt1iSAZfJ3rAE535O2bWDOyVDnOZUpASbDmYnVjQzVOMJ0tY3LGz1c2NqDva3zePWdfZg8eR6VuVAGBR2Xnl2engo2FbVxhsACfFPX55HtdjhMotw3YE6Aks5i/l06twswKetjwCUA4eY/ibSVmdcAfe9MYWf6us2eaxNBGsFPQmHJXdeDYzuSrh9UDZg9JRhVByymi8NAktVHhoeRDpQQlBSGnRL6Ggla750SiW5nso2On8i1Rp8uw954fTBDgGw3g7/y7jVRaxBkcthSJKLzfV4YcAkY1tkO/JPtkNlklzrlxJQ1U13C4+A1nl/PUSKWAr43AnELaX6e4V3ccKTujqA9HwBcGwLo4MDFNWg5lC7SBPTQJj/vdPK+FrHnQvaFbAK5NeRiFA6nKG8HZdP0TnMsQXaZR1CUjIuER5+JMozIFQUcZiQJzykOFnV/O89pDvcINBNK4cWCzMA6erO1FJ7XPVMji4A+yrGL0Ebad8TGwJ+RfAReAxyKEWB7gFMCSppRN10HyiO4d5A6tsi+yaLbtZq8UA5KtIApkvOTKqSUiggJsuSwKJY8CgJyOU9jglrtn078FqL5OlSrCQQdZKxLK7ui1DCiBEtqNnY8vgnuZ0axxz6Dq2kbZb+EVfM9uD9bg/LFEG/83cs49vExybWgEqdNRpx1irauMGRVGu/4VmaKSkn3fGfwswiiQkj04MrkZGnUxYaHt2HFI1vwvn0Fc1EHgUwPCMZ5T9fS/Zivk774JJJ6zXJiYqTtYX2nFyNXMmRTLdgrR3H7/Z/Bt+/+gtyzGOiZ8pogE8+hTFel3t0BdVeguwKfwgp0wfinsIjdp+iuQHcFfnMFksYkjCySIB/ZO9kWOkgwbyo0bBMn52bx7Buv4Zfv78V0s47OTAPB5CwchiAFoTC8JPAk95fS54wsKDt9tS9TAo74P1b75N7rhIirXCKNjfHyML60ege+MHgr3BN1NE9OoZx6gOlgJoqkCk0emyd3WwLGyYxrdpxbNv5Zvq6ugfGSAGeFXoJx08RUb4qf1T/E357ajdbMNB7t34A/GH8AtzjL0DIzZDaBmXagskKLIIvsPjupKUFPLAMeq9OyBHHcwUwfsLdaxw8P78bBU4cx12kgYc0alQHc0BPcUDpuKPTbHqowUa/XMRO0hUGrKEtYnoeGN+KJJbfh1qFx9DlVIe5afD8Y8FW2cCSaxiunDuLtS4dxOpzAXNpCGHUk4ZsbVq4xfdUkkhwYqNouPNOB1UrQ1wQeHN2Ip27eiQ09y0QGT5DCDTNDyQQG5xVfZEsJ2K5nvhenal9jK69JkunnFRCes6DXg/GF80H6kvX5J13NeQWTTlbX8nb5GplxA6JEaFmZyNT5Nab0E/W1TCWJ6k1HwadqItFS3R7LwliQYsgPkKXzmFqa4twdvTi13MO+0ydw4O33EF6YFJa2Y7E3nu+vVkPQX0og3jEyRFRAmCY8hgHGGeKQLLK2XBB8io88R3Eixaa1QDF524RiOFVecSWueGFjTYRhKuF9zF5QLqu1WHFmodZbYQoAWmkL5aFhVJYuRVRyMdNuymBpuK8PJaeCXq8fXiPA1fcP4fL+I2hdmoadmbBsV4A3a6uCIJC1ZXo6Q834ob3f9LgzFE1DWUrQF8vQyeCnZIzFBqARLYcUdGMTRduuA8v1tH2FDK+w74YMH8SBLXaHazJ4neegpee8DsTzzGfLgffijnN+rUhvXwDvuf3kWhBcAb6LpHG+RC3h5qdusr5GducFX3m6vAaD2ude+NJlZfLhwYJgQKsDSOOK+l0PpeTPlDunZHwJhPWxS2YDmV/+/iQAsraAWp0YziR7Fw6Z7iDI7TscmOj7mIB56QJ3YBgsCVPSl06G3SqX4HgeEpPJ7byHkBxmfRrDJJW8FwTkcRxqXziHDRIOaIsMnmoOGTgkVHBEAtp5RB4T65MQZhTCTCJkoS8S/ISqDL4/CTA23o/bPrcV4e1V7MvOYtZOYWcVDM6Xsakzgs32Ulx46wie//GziNttuffy2g6p/GATAT947iQZ7CiDFylRLfEYWmT7WRUZJHC4xpUMvVuWYNPX7kdjzMRB/6wOamS4HM8WDgsJxvl4RVuJHjRxkGaFKSothS3eMjy8bAtu6l2GucBHs5Xhv33wazCUDYPXGv34/PdAVBLdf/m7K9Bdge4K3PgKdMH4ja9h9xm6K9BdgU9YgU4wCSsLYUU5kKCqs+yhaZs4PT+Dp998DS8eeAeX2/PwAx/tcxMwp5uyKWL1WUkYy0w8geJHFURgCRBlXVXmULqeM9kqRchuWFfB6O2Fa3q4ubIUv7v+XjxgLEX80WU0rsyDsJLsfKvY4OWbbTLgZHmsVLMfBOFEcPw6E9XpBbVzuWmJvsFModY0ENk2JvozPDP1Pp45uRtxfR5PDNyCby+/Dzc5SwSMM1XIYRiWpHgTLHKDaQgrylAiph+TAJI0dcSo14APBwI8c+JNvHHoPdSDlvh8uZGPI9YwsZvcEptwxTCEGW+3OpgnK+UQ7FnoszzcW16Lzy3dgjvGN6DfrgqLSDk3g6U6ToqzRgu7zx/C6+c+wKl4Gg0zwHyzjrQdwJNUZ4UO0aprwjYsVCwHFdNDpa2wElU8MbwJjy7bgpXeIAy+ISJHNmXTTCAWUqKey9SL4DG97AQOOom4YLM/CYxrT+o1cK3RvQ4yE58yWfGF4D3dMSw+8fw9LfrFxdsroFfwrQBmgvEOmeo4Q1kH1aNuAzOegbbNPngGhYXIzAye56IvyjDaDjHk+2hUfHx4s4FLW8dwPO3grb1vYfLoKaRBoBk4ys75WmL21Ovk9sDUgXEEPAwEdKNUgxqRz2u/udSd5UyqyPsNnZ5tw0LJKEkIH2XBWRIgyyJRmvDxzGFQXgkB6/2yBHbFRq2vCsellLkj3mFnbAxYNowZK0JiJjQtYIXqw23lVZg+dArvPf8KOtNzKJfLCKJAwB4HB8LEE5xxeGTT38zqsQhRTFk11R663k0GKxKSp60JC9Sv+N/5Lup6NIGkQjcz1dqGWWKXvSkebB48PeasEOTvJjhnwJ6cG3Ie5M8roJw94WqBGSfwLurVCtl6kdyu5xu6F/vaGceXqOG2JrN1sNu1gDMOVPKKM4J/Zl5osYWWustjdeM0PzhkkHA3AdxcF56dWgXD9ShUA0X9nl4jLfcvhgMFM6472pmkHkBlPgz2ZdNuwZBH1xVvdCDd7omoOaRnPL+QFhrPhM4ny55KboHLRHfLFoVCJCGBDH3j4MOQ4QGHLGT5A76vlKbz2uR5nPeJy7XFuyebFeSTQ5kUvt9BGody73KYH2BQqUR1CI+btogy+m8ZxYYv3oH5mwy83zqFJgG0qsDxXSwNKthWXobKFR8vPv1jTJ28CDOUyEvN6HMYo3hOpTBiVg6msMMMbkyG2kCDMv/Ugi130BQYMLD681sx+tmN+Ci6gEnUdcq7odeU916qVeQ+ZGaIXG1P4nVlKRtOO0NvQ2Fzzwrct34rVo6sQONyB3+49fMSAEDFFIcUfN9z50L33/7uCnRXoLsCN7wCXTB+w0vYfYLuCnRX4JNWoO1PwEYkDDADyghKOmUbZ4J5vPLBe/jpvjfx0cVzmPM7iGcbMKZbqLRSZO0QmWWhxK0YJZsEoOw45h7KtZE6JmKG+7A0lhs7qQWDVIwlPSU4lZrIqO/uWY2vr7sH62cdtI5cQtzOELDCKk3R4uZZPIAa8GkwngkYZ40XgRvZJj4vJelMnLYtypbpVVcC2MttEx3HwmQ/8KMrb+Mnx/dANZp4YvBWfGv5vVjtLc8JKRIAACAASURBVBHmRoLf6G0lKOPvTUzZZDLPuaMSxNxQsnIHBP0ZWuUEx3oj/PTce3jxwB7MJh2kroFO2EYYsOuZic8mbEehZBpwlY0gDDEf+CJVZQhSr+XhdmMJPju8CTtv2ozhUr+uHZOEZ6ClEly1AxyYPos9F4/giD+BWdXB7PwMOo0mbLJ0rouAa0rvJ4ESE+BjE7XAxAZ3BJ8b2yZS9WUMiUoMJGRw6cGWzC0tX+ZrFXCUM6gCqApAnidyL4ClRR3kRWK6gPGCGV8M5AXoy/b719K2iy5lYistJ9W93pJsLjZz+sIztC1KXDPpAffoXMgyzNkKs54Bn/YFAsvIR5TFMD0XVcPGqK+wss33K8B7oz4+vq2GS2MW3jn2AU588AGiZkuk42aiN/2U9Zs8dzMNyAnGyUSSTfQIJnhOp1SOpMhkYEVgkFsRuE70gmeBCLk9DqHYM85z06QM2ZFkbT8KBOj19NRQqXqS62W7Bmo9JaxYP4bh5f0IVQRrtAdqbBhThon5joHZSR9Dc20MXpnCgZf24uyHJ6BMLWFuM02bXuiAGQaxKB5Mg/JnJZL1mMFZGcMByObqSiwBdWRN6S0uVBAF4UxTP/3+BH/Sj0Xpc6YTuL0KlMmuaAaeUaouXLc2axv0+Wo1gQSG5YMZglE2KRSJ3otr0xb7x4te9AUFxiJmXA+DCKl0dRfVKqwppNqAwwFeR8L3S8WcQhJHeWCZzssjOBQ+nIeWH6/4wPPzUQC6yKtZQ8hkcs18Xzv3NYAv2PUiBI/f53ryo6iKE5+8qID096Sej5kDDEyTUAEOoagA4bFoz/1C9zjPR1pvCB5FCHCN+efrY4ibrgHUyeg83/l26bR8gvm8ASAffujwfoJ4nRUQEdYTiFsKFocG8gMayKfMs3Ad9N25Fht+517Mj6U4PH1CQiCTxIWZ2ejNbIwHLsajCi69ewwfvLgPTktJqBwVULy3UxWUMkgvS6RFw2G7RWYJed+SkEgDnuMiNGN46/qx4ffuQ2djFYeb56BcDgY1YBeLAeXpZPWZBcJAS5enWu5FyHM83GaKSjPBquowHtiwA3etuANfGroLjJWTirmU1yWZeK0S6X50V6C7At0VuNEV6ILxG13B7uO7K9BdgU9cgaQ5ASMKtATXtdAq2zidNfH6yUP4+Ruv4OT5i7h0dRJ+vQ4vs2HXI6QTDZE5cz8pGy8GskmKbwpiycQ2RQJJQE55N1nlAozHFQfRQBUebIynZfzu2A48ObQR3okZNE5egZE5gOmhaSrMcoNHn2HBmlGeTkBMXyDJD/Hu8s8K5UzB5UaNDDaBNf+cKZiBIXL76b4Mf3d+H547vgdmo4VHh27FN1fei5WV5WjTG2solIJYS0QJchPKLMmMZ+g4CqGjQ6RMlcFNEwRmjIv0oU8fxc/278HZzhSCMtCO2kgoGRYWh1VrgOc6KJfK8OMYs62mwI0eu4Q+08MWYxS7etZix6pbsLx3GF5miZ2VrH/ECi9P4VxQx1tXjmPf1RM4157G1fkZtDoNCbSi9z6gp90guU8pvQ03tTCQlnBLZQl2jW3CnaPrscLrh2XYiMQXy6Azell17Rq7vflmFtJiYcgFLOiPa5LhRR7eHLCLvDwH6As/mzPj8nf+L08aJ3AovL9F7ZsWIeuOcZ2+rzlapo0HZoZQwItOyo7SDA1ToekaCAjGheFkv3sC03TQY5YwGCksbfOciXGkL8BHmzPU7xzAgdkz2Pv2W5i9OoG42YHtc3DhwKasNogklZk+b7LmmcOuehellNJzDlYizYhzzRjatWhdLAlu4/vgQzmBhBTGhoNIVRBELsI4gmOHWLOiBztvX4Edm4YwNhCjp9RBf6+BgXIK12giQh0JGXG7D34yDoXbYWa3oh3UcODgx3jhx8/j5LEzqPshpoMm/KwNP2ggnG/DiHmeuTI6ihMy9fQRRzAo8Sfoyi0BhYKhYMVlmEGoK4noZLU1E0upM4+ZVWsMBzRtFzDI05P9lTJpLfXmusjvSWDlDC4ZbHG7sGaQAF0YT808kwVfHN5WJLtfY53zkMY8VFBeHxlXhn4lHCBp+whHc0keEsmD4wBHgKm87liGEeLMliwFV8L6NCOvAXDx+wRA8+8Sqp8PWRaF3cnbLNJy3tXyarWc+Cdml3xCkUHnafqSt5CDeQGP+YPyc0YUIXl4nDC9PD6+P8y6YPgZBw65/UT3r1NVwvDLIosiQygDT22nkYWWEEedas/jZfUZwX6xtjGBuM3zmTV2DJAz5ZritUiWmcqJqGpi6aPbsOKLd2Ci1sTZqTOSR5GlNL5YKKcJhhsx1qp+VKaAt3+4G40TM5KVQLl7aiSIEqoAQs2Oi5TfhWE6erAQxTLUJDHe7gNq967Gsqe24nKfj6m4LveglJUZvN4kBFQh5nmlzT5gozptAgTZVKrQZuMqE46foCe2cEtlDP9k51fxteH7maYh5zzvS7oOTw/Ouh/dFeiuQHcFbnQFumD8Rlew+/juCnRX4BNXwJ+5KD5Cy3EQVlwcC2bx3OF38NyBt7D/1MfozLbgpEq6mlEPgLkOjFYMl1LChDJh9saaEMei+ILpr1YIXENCyLhp5mZS5Mz8fq2EdLAHldjCzvIK/PHNj+DmoIa5D07Dv1yHEZOdcuE7NqbMRDbYBMSFRJqp6WQpyY4La64gr6+c6l5xyjBJYhNcE4xniSVs6kw1xU/P7cULJ96CNd/CZ0Zuwe+teQBj1WUS4EY+puST5WO1mAErUiglZJcIxoEWwTgZdLLPfigpy/P9Jt5Kp/HTw/vw1oVDmLLaCJQPlQRww0RUA2TnySTa1bJ40WfbTSSs47EqGLIr2NazAjsqK7B1yVqM9y9BGTQ0c8CQyTrGro26irB/5hzeuHwCx+uXcXrqIiYbs4gQIzIYoKRg2kyPN+HECqXUxgpvEFv7V2H7ig3YODyOMacXtuUgJntHUMlNLVFIkYmVg3FhgKUruwDReXd2fvYs7hq//oT6dVCVg/k8kV3AkvjDGZKmJC2dgFvSjun91vnftFPrAQFZdVoGxIerk6T5Z5+suW0iskzGDqJjmSL9dlMDvamN3lRhUOrIIlxy2zhzi430ifV4P5vAC2+/gnNnT6MzWYfTIm/twkhDmH4bRptJfalYFCIGmDn8Ls9xKgaSHIyneU7BNabfjC0oxmAbEQwngeHyPAGarGdSCstGluHOTbfgwXtWYfstLsb6ptBjXYSLCahsDkjnxeOeqQaSOEDY9pCEq2EY98Ct3A2rdyVCy8LkVIBjZybx1oGj+MWrr+Ojox8jQYzUjxA2Q1iWB2QWwpDwKxEgzs56nr/yfoq6RGIWNWMqAxOuLd8TytPpJedxE9DH0mPNKYjJa5eMbMY2aQY06rouqdxSecUWhzlyfWsfecHwCggii56zkwUQF+a4SPDPGeuCdRbp+CIwznR7hp9pewqZY53OT7gd8+uUd6dMN9dAn8ODEjvBswytdkuDU2TiqZdkcwHjBU7OFR25+qOwZuhTMg94K1QfMoDQ8v7cvbFw6UiNg0yG8gDEYoBVKAWoOhIgXrDuWtItYyg+lMF4zHFIddo/h1Jayq6DBqm4kWEHDTIRAS9r29gdnnv884C8Ig+A7y+DJPl3EeqLYobrRsk8rykdPFixPCjeLJdVsfqL98LauQIn4guYaV+R7xsRE+Vt2FmE4U6GlehB/3wZF145iVOvHIaXcujEAMkYceQj41BXhgQWEtNDqCw5jprBqLoUgRMg2ziAnidvQbChHxMmB5OA8jMYkbYG0c7BMM3MJOiOoJIYacLaOUuLCXhctiUp8iqIUE0UxtIyvrH+SfwPW7+G1K3Kz1HBpOsTu5bx7tanuwLdFfh0VqALxj+ddew+S3cFuitw3Qp0WhMCLClHbRgJXj11GH/56s+x5+hBNCIfaScU/18ttRFNNOBPz8OBBTs14RI45tJKMoYifbUNxDZlxJBKsIjdzGS3xDeeIu0pAUN9GEEZX12xHd9ZvQvm6RlMfHQaDnXCPnecBjq2iSkHsCVgS4dhyd4qB+ME9ty0UrruZkAFJsow4IgvFMKMc0MWKxezjoHZUoxnz+zFyyf2wpxv4cElt+Ib6x7EaGUJmioVz3mpze5esvkm3BAox7qap11SmGPStqM3xHajLex4MlLBR9UEz57cj58cfAVnogkkXgIrjVGOE9SUhapINVNkJRdpxcV8GCBs+uiDh7FSL24bXIUtpTFsHlmFlb2jKGVUGSh4ZILFYw+0zQzHOzP4cP4KTrYn8dGFUzg1yW7zCK2EbGwiA5E+w8OI04OxnhFsGl6NrQPjWFkbwqhVQz93uNyQM6EZCg7l2QS4BtPmc7qveA9zQK5JPP2+FkBqMQu+wPwJJsiZPmGkNCslPlypndPCbpGlExgpIGRQHv3g8j3o15CDcYIrDlv4+JCbeJVKp7pUgtEja1kCxpm2Pusk8B2gFirUOgl6lcKgkaGSRZjOGjg/akE9dhsOlOfx7IHXceLMCTQnZlDumPBQQmJ0oOIm3FYMI9TrQbBP6S4l//QtRJwGsDIqKc45fWwSSiZgzYWb1WAkDhQlxGkdXqWNzdtW4pEHVuGuzT1YvcxGzZ4A/NMw4wlYaEuoVtJIkbRTWOUQtkNjfIYkrGGm3Ys5NQy72oOB4SHYPWsRWmsw1xrCsz9/H9/9ix/jyNHTSELq9xMB41lqIYy011sZDGaLRGrOYEMypwvSZSZbs36N16aEZGl/LcE4/c7kXclMmqzrokUjChCnDHCj3NrWifskhFUs5d0iHafvWULFGVqoQSWHGPSZi2c6Px8shhqyGztnyguZ97XzJ5dyF/cpzviYwJ1bRqR6kNc1hzQqg8M0+1SJx5rnz8iSJbht21a4Xgnv79+PixfPy/1Ad6Rz6ED/tX7v9IvK/2+hSk2z2frLuWc85eN0AJy+Dgr5ulZ1iE9dWgV1s4B8n/JtMtu0f2jIqT8LoC9LUpjb9evioIEDBwaIy3XH38imB4tsMweelHJr336SJcJ4877IIQjXsZDYSyhffg0T80vYe6F851CRw5AEKKW0IJiobBnDhq8/jPrNVXzYPIoga4i9QcrDOWY1EtSCFKNRGSPtXjingBPPf4gW8z0shTCah4ojPdTldW7aCOCgTel5lqLH5PsUIqwE6Hl0PcpPbcKZahtt+FAMx+swKJP3JUvud7EVATal/L4kxhuZJ5kBsmQMsCP7TuUDj73VwWDbxD9a9Qj+9OF/gYxVhdLWoIcQXWa8u+XprkB3BT6tFeiC8U9rJbvP012B7gr82gq0O7NIVCQy7I/nL+EvXv4ZXjqwDzPz80CYwm91AD9GD6H3fIhgog4VUTZpSZUZwbBsUyVtmUCJtWbc4FPISqacPFkmG+qox0XaX4WT2LhNjeKbmz6De0pL0Th0DtH5OfQmHpJIoZ0BHVtJ7ywZYntho8yNP8O0COK0nLlEME6pPK3qlKdblvy8lzBAiADOxGTJxJW+BD8++SZeP7EPpUYbTy7fhq/d9ADGrCHMZRECI0UtUVJD1ubmXRmoBmS22UGe6josgoKQoC2UY0w9CyfKIXbPnMKPPnwNh+bPITJ8OEjgkV23LLjcWPshTMeCWXakiipux/D8DCtrI7i9bw1u7luOW5atxvKeYfFGk8USNpJ8sangWwozaYDp0MdEYxbHJ87jg+lzODR3EVPtGSSSkqyEid8wsBKf3bQTO1feiiVmFdXQFtaJcmmyoJQMa3+vqTuamdrMjb3W3Gp5pwCsReC6CHNbdOb8BihfJGdfDMyLlPTi5wVI5aw42XBhaAn/JCgrD4IjMCQoIWgCpGueCf+BADANJlh555sKHZOJ+wRwNvpjFyNhhrJqw7TryFDH+WqGxuY1mFk5gBcp9T9xGNMTV2B1OFCJYIYdGUoQoJFV1sxxHnYmsx8HccSANDHzi/yWr4kgk/DPykqwIxNWWocdGwjrNfTVbOzaNYSnPj+Au24HBl0fqt2EHfN3dZCEs0A4CyOqI20aUEkJRomhbYFI5JVdQbuToclcBtuA3VNBVhoESmtQqt6DyclV+Ou/3Y+/euZlnDt/GkbWER1/krY0Gxp5iEKGYUUwyDCypouvNleMyLUTZcjIotMOwQ5tMq0cNpU4wqKihAytDYNp9UkCh4MTK0NkxAj4fvH8gQnHyORc5z0h9mPxlUt1IXvPyV6nfP/0e1sEpBVp7ot7xwXk5h5uoqiiAk1q5SitNqmMCGU4ZogXRgeaObzyqdDxYixfuxyff+qL2Lnjfry1+y08/Z+fxsWLF/Nkdf0aFvehF6ez9l5r8Lb4Y0HmnA9e+L0FGXoRVFdIoSnvz9UGRRK7yODpZeeKErMLGZ4z4nmNnFR5iWRBp6azZtBQHFjYOqBQjD8cuGi7BgE7mW9ZS5OJ+pYclz4/WUVH37W2omg1QCIsOb9m1TxR9xhhAqMV6XvzYBn9d63Dqi/vxKXhCKdmzkDF7DG3JSeD6hQrimCmEcqBibFoCEvme3F1zwmc3LMftcyQYU1TGjn0vZiZIbHnIg5SGCHvYSlCO0LvxiVY9uRWdNZVcclqIDBZv0YLAtVAOhNAjyiYfq8tCpKizuiD3P/OjJC8vkHeC/77Y3dSPLb0Tjyz619py0D+HHygou2pq1Pv7nq6K9BdgU9hBbpg/FNYxO5TdFeguwK/uQL1zjQiO8HZxhR+eegd/OD1F3Dk/Bn4bbIS0MFufgQvVDCbEZJGR1hxSRIW/2i+UWIXODeeORDPrYzyM/yx0EiR1FyoniqqsYtHRjbiq2vvwZKrEfzTV2E3EpRiB3FiCCHDFG2mTjMGi0nDwoyLvFInW0uYGxlkxmTRL84/U5pu0E+opK6K6ehRamGipHC5N8EzZ97Cqyf2wZtv4cmxrfjmugexwhzCvIqFySdwLikLbaWlu9WI7D9lyxk6ZPqFiWO6N4FPgjZinEAD+/0rePHc+/igcR7zaRNJ4iOTqjglycLs8SUgMj0bju3CCDI4rRTLvUHcs+QWbBpZg5uWrsSSch/sACK1JytJv6iErFkG2pZCm73boY8r89M4Pn8Vx5sTOD99EX6zIR78frOCdQNjuHv1RmzoW4Ye2FA+gZV+b6jf54ZfWGp6QiNKe3XWuRDTIikXA63+FKz866B88Rl0PSC/XqYuACsP3yseJ2Acma6Bkh243jpTUirVWnkHuUh1pRop02A8SwUECjNumoiYKs1BhUnpug6AqkUG+sMUHnxYVhsGmpjxFJrrxuDsvBWvty/gp/t+hYsXTsNsN1DKYn1+JwQUrOrja6Bnn/JaUrL0rvuIU8JJA5bJ6iVL1B7iCOY5yXUKfDhZC2ZAm8AQdu3cgn/ye5uwedMEPHM/TH8ayXQbyUwHKsyQhj6SsAk7DWFnJRiZZugzmynrZVilipxr7bCFxG2hPOrC7hlAKxlEnGxAre9RzLTW4NlfHsb3/uppvPfOXgEubjkTWXbYsREF9JHTM85edLKz9F7rJHsyrPS/ZyG7wgn4dLVfLBV5ZNE5ZDPltXIwxIpAOwrhGNq/zUBDCljYrU1gTYsKJf1REKIVhZIVYXhMBc+QSCo2X4sO0iqC1BYD8kJ1UUjAdY2YZpW5vhwaRRZhqe7R5iCBCm1eHaz2qw7VcMuOTXjg4QewYXwDsnqM1198FT/56U/QbreKTO1fO5cFWBcd5rpvbKHObOE8LvjsRTL24nFy1ub2GR6bvN68S714vAwgGPTGCQIHXcJWa4l6EcimldesJzN1ur9lwbSYm6Hl/eyuT4O2VPKJ8oj+cA7UOOhzXQHZRUVcAcYX2wB0ZoP+vYmj7wG8f7F+jEno7opBjDy0CbX7b8ZJZxZX2xOweY/l8dAKwoswJeMNVBIbg34NyzuDMI43cOqVd9E4e1lULDN+UwIFTVaseS4S+tcT3v+obglgLqlg+YObUNq+HJdrbcyYHSQ5Tqaygt73AoznyDwH49qeIOudhw3qznYOMfQ9gsqtx0bvwI8fyMG4LK6+08iYtgvGu1uf7gp0V+BTWIEuGP8UFrH7FN0V6K7Ab67AdDyHGaONPSc/xDN7XsKbB99Ds9kSXzM3OtXAQNboQHViqHaMzI9hGZo9E6EnO2a52ZR03twXnHf/cvNEltFwTPh2hqTiwHQ8rLYH8bvrHsCu2k1IDl1EMtGAG1swUsZumWhlKTqsrGJHLuuaFgLCtO+cn2T3WJvksNaMDLky4BkMbmOlGfujUwHjfmZiomTgUk+Cvzu/F788uRdOvYUnRzfj99c+iNX2iMjA29yoMnTNoPyZTJmBnkiz7JHNMDWd3M7f55KrSmI0ow7Oh3WcMRp4c+4k9k4fx6nGZTSTllTycOPLoDt2Tydko3g8lg3XB0ZQwZaxdbitZxzj1SVYs3QFhkq9snllArBhGYjI3JKhNg0BngyX47q3kwCTSQuTaRONzjyijg83NdGrPIx6vRgr96MKR+qHmDydKkrvFTL6ZwkOuJelnJmhZLk/VxNOGjxr4PCbQHwx2C7OpN8Ib1uUnC4y9RznFOCF4EB8yuJgLUAQAYM+f4pcKukiXwTGme4sjGwe3EUwTg++TxuBxjooxxlqUQbXYHJ0Ao9sbtlDfaiE4K5xvFeaxY/efQlnzh6B0ZyDx/RtBk8xiIwy2Yzp0Z7kDGRMnmfvvKGTojPOVgxHWEsdQqd97FnWhqU4oAqhfAubVm/HP/vGZ/Hkw1V4xsvIGnuR1Rvwz4WIr9Jz4CLpKJGJW6Yh6f/UdIdJKJWATqUKp8LOaapNGkh7ZmEN+8KYZ/YAwng1THcnKsOP49zMCP78/30a/+G7/w/qjQbsku7VztKSHAc9t2nWEXaUa021Cq9JnuME44h08BphS8hqQvr1+RpsR46fuWVisUCGijJQofe34sDuLSN0FRrsq25HSBsRVIdVeyYzuBB7DHA0EKSRdEtbqQ3HYeWaZnALQF6AYak/y18H30cCUjYRENw6qQEnAfwskO67NAmlOz3mQM6xMbhuKW7ZtR1rN68TWXypZaDWdnFg93vY/fputP2WgN3ioxguFb97YUCwKLhtMRjXMxfNqhfn8OJzv2D8+TU5tiK4LWfRDbYXEFjLgEs3FvD9kLmTZOFp64uA8vz6pPKDADIl2833iZ+yMDIKEPUGwbiuV7vG9gv7nTPjxXHq9jTtfw9oqmBYHK0/bC6oeejfshpDj29BsLoHR8PL6KQtqYjkoI5BnDH17cwfYNtBYqLcsLEqGcZavxdTez/GoZf2wGpHmE188aIbtg3DdmQQQ6W5GccI7AQDd63H2BNbMT+scCmeQczJpzQXGDKwkfq9witPVlxuHPr+IXWBvN7k65TB60GYNhqw1xx4fOQO/PS+fymyej3f64Lx7n6nuwLdFfh0V6ALxj/d9ew+W3cFuiuQr8D+K0fw3pXj+MXhd7H7yH5MXbkqsvSskwg71tNKgYYPhAlAWSv/SzkhjZhkc5hqzUAnbiS5QSLQIgtDOSYTzZUFo+wgqpjimy4lNh5cugnfWHsfVs5aiI5eQVwPkcYEaAZiy0I7iaUGjCnt9H4XVVsiWYSuNyNHSZm6xXRzGCgrA+UcjLP2zI0SuGGKVkaZuoGJ3hQ/urgPz518Uzzjj/XdjG+v3oWN3nIBug03Q5CEIuPmazBSAz2SJpwhJgiQwCrWb6XCHPG1sDJoMm5iwvbxoX8Zb06fwMHpk7gS1uEbCXxJYWb9VoS0Fcmx1CwXlY7CKqcfty9dj60Da7G8NoolfUPocSoizyZY4sabvl1b9L6GhJcleWoylz+wEnQs1jHJZEB639n5Xs5sYcmpapCNP+vlTFM63/mpJbP0ZOf1ZvmxSDezhEdrIL64K/x6drwAKwINrk9Svw6MC+YoArPyhGNukwUcLkRgSS58vrnOSUrpo9IhbvSYdxg8RcWCeM8NHQLHjnUotESNkersgFSn6nuWiR72risD/pCH+p1LcGw8wQ8/eBH73n8daMyiFMficybmSSLyt1w3LrxOmmeWQhgFCCMWJtlwrTIUE6glqJDqCVZMdWCaEbJOiKHyIL7+1FfwrS/djWXVD6Faz8LyzyO4nCI4AzhzvTDaFYRBJgCNQVSxUUdqN/JU7jLccg1WxYLdl8Cq+oi8CaC/AavC6ZMNPxpEM1wL1fsQzN6H8OpbJ/Fv/+3/hXff/wh+5MtrslQFnlWFyYC1LJBAtlD6zgnMdAAWD5qAS1rMklTOTQ6yyJuHqUKQGbArNQyvWoMVa9dibGAAA71V9A33o39sEHANzNbncOXCVVw5fh5Tp05h6uxZzM1MipSdrCeD7AyqDCLtny7k4AWDLFJrCRvTlWIyzKO0m+A1B+elUKE3VojNGIEK4fPTSFAaqOGW7Vtx++P3obx+GJeuXkLWiLDKHsHp1w7jxR/8HK1WWzzXHHx8kq1iYUAk9g1dA7YAYvXJveA5LkD3YlB+fY5CMWjQaeJM/6aix5CUfh29zi50VoDlihCC8UJdIYMQ3lf1tWqwJi+M5D3SowRDv295bRdtQrSbFFJ//i6Cc/7eIkldjk/3nMExbRmU8OI2ghAmrR39ZYzs2ozKwxswWY1xMZlDqiLYvG/wdzsWEtcUYCzHGis4gY3lUQ92eKtQPtPEm3/9LOaOnUdSsuFTlZEnRtDaQEUQ7zjWqkGs+K07Ed82gvPZLPy0LZYHqot4f+Jr1EA8D64T0J3KEIFnJEMp+e+KWNBzMC62qJzxZrXm48N34Gc7/0dJf5f16oLx7h6nuwLdFfiUV6ALxj/lBe0+XXcFuiugV+Bnh1/Dswd347VjB3FubhJxJ4DTSWE2E6R+Ane2A7QCSU43GOIkQESzrEwuZv2USFsJxsnSMJiJm05uhhSkTzst2Yh7PWFNRpMS/tn2z+Kz/ZthHJ2Ef2oacUszXaFpig/YTwVJCmC0RTatn4vIgRstc6V87QAAIABJREFUcpNky6UKi/3OBOOGiZLBPm8GOgFunAoY78DCTNnEdDXFDy7tw49O7kbabOLB2lp8Z3wXbi+PC7BrOZnIziUUyaYm3UAppi82Q8I0KsHErN4iS8TNPV+IgQZCzNsJJlwfh/3LeO30Abxz9giuhA0EDEtKAgHjBMcVw0ZN2Viiqtgxsg47lq/HloG1GLR74SgbNo9GZhikL7nx1CCBsVBkNXVYnh4KkK2NDfpBdViWFWuGyJTkYV0/xfdJCDlKTkUJmidJFwnn4iXQnn9JwM7B+PUy9cU+2+vZ8f8iGC+S8AurZy431XzrNc86PeMFcytHynONYJz+fYJugnICK6lHow+XwwWCcVPk+7RB0N/vSmWTgpeZGICLapzAXFHFzN0jOHZThr899BJ+9dZLMDptVLk2voWgo7umbfZxS1eyD5sAO+tI5RkZc8ssif808GN0QrLYCo5nieKgE/iy9ndt3Izf/+3Hcf/mCir+G/A6e2HWG2idBqKLBkrtXpixLYoHxuybjoHMa8GoBEDqIIldWE4VpmfBqIaweiNE5bqAcbtGUN1GkNgIjCUI3e0wao9gpr4cf/P0q/iP3/sRzl+5BEU9cWLBzlxUPHZ9pwiiEB1WWDGgjwFrNn3WMVL2n/N8p5DcT2DlTQaqpw+1Natw0113YnznPXBXLJcebgbuEWQnZoYk8iWRf8jwsDRz0Tp7DvtfehHvvfYypq9eFPuDwyBE15Pwt5Brlnuai/C7AowLAOZrsEy5R3DCxPsIv14LMgwx88BOMGt0EPaaGNtyE7Y9fC/Wb9uEGdXBR5ePI220sb42huqMhRf+47M49v7HMlBhHoJ0nefp6Isl5Nf/GyAy6GtR67/WO85rQCT5udy+CJ4TmEzQncvU+ffi54ouch67rg1MdOq7mL+VhEVyGEH1DVsXKEUvVSvoHeyX56xPTuvMDrLHksvB/3JGlcnv4HUuNgMJ8NPBeHwcw+p0YB3nNxYUv8cBB/+cpTCZyM6MgdESln92B3DvSpyP6mhYERTVJEEsah6GPdJjLrVvHNTIoMtDtQFsUqO4OezDoR+/ho9/uQ9OtYLEsdHgsTK9nQOy0EdaMdG/82aMPnY7zvWHmEzrovqxOAjigIhqF0uHOFKuLlYVmeDllXY8Z2J9PvCewaGotMnxXpb/m8A71+NDd+DZe3IwLg4b6Ynresa7G53uCnRX4FNbgS4Y/9SWsvtE3RXorsDiFfg/Xvo+frT3lzhy8TTmI/ZjJ/ACBbcDxPM+zLovnnFiYtl0SoKSZjO4oWS/tTAbEuCWg3EyGzno8kwboWsi7vHgmRa2eEvx393/NWyNh9H46AJmj0+AClSmuYeWiRYSRJIOrqBYv0WJJjdiEvCkQ56o7OUGllBZZOMioTVFps6v0y8uYJw+YMtD3TUxU47xzJV38NcnX0OzWcddpRX4g9UP4Z7qGkkvZoBdaGU6QItVTAyuiiij5EaRfKwG40ynZroVE315vLFFljpDWrUw6wTYd+4Qnj/4Jt6/ehJ1MpOmrlljsBF9mqxgu7lnGZ7YcDfuXb0Jy9xBmCEl0ZSMC1WWS4rZcUTgQ26p8LPqCiUJNxKht/Z2WpkpqeSUxHMPes0uoFO0tUtc5x6JHDyvDZP8aVnXIjhN//3TBOMiVZfBiWbIF5jF/CRMM+2/5woz2E0T4mTnNRgnA0Y5eoed4wKuNIMmQx9FBpcy9Ux84zwOsru0MHCdhxMbbtCGP2pi7u5RXNhaxotXDuBX+15DfWIKaEWQsIDYkyEHcwiymNV087DNDpC12VgGBxUYRglZ5giwlPfeTqXGLDZMkbOvGVqOLz+yE597aAnGey6i0j4Ip34auJIgvmTBv5oCTTLBEWKzidBow3YMlAfKcHspjVcIOwSgLhQrAZ2AXXuw+yKo2jwyrwmjzPMT8JWFllqBzLkfrvdZvP56HX/6v38X7x74UBhFvh5Kw6sepcxUfMQIWNtGapGeXglfY3AWrzRex5b0eMOwMbRqNTY99DBW7rwbaukoJpXC+UYLs+22tm9Q5ZLFiJstOEGIQdvFeK2GMQX4p47j0Msv4cS7byOdq6MkyedAK00EHJK59TymPOh081/3itPvroPLpNIrl3tX4gy9lKl7CbKlZdz61L1Y98gdaLgpLs5cxdX5WbRbTYyjirVpP87s+Rhv/v2b8Ju6mk0YdyGldRJ68VEA6IKxF/CvndzyIUFteVAa/87HF+xz8fcikX3hOfKE9sXAWP/+DHEUySd70OX3ML/BsrRkvROIsof+/KWrVuCR33pcOrVfevY5XL14GQFVQ7zXKt25LWGHEgiXZz1IEv61QQHBfwHQXc8TH7d0rFscuTEgMkZaSqDW9mPp53agvakf5xtTWpLOIWiUyn005PCLHecc1dHukigJdjPnfKwMyrizsgbN/eex9+nnETZ8GJYj+Q6sS1NmijYz1cf7MfjIbTA3LsN5t4XA4+AvE1sD7ThRFiES0Jx7xiU1j0NI3se0EJ2ZDtr7rqvgigA3/U15swSMP7fzX8KUzIf8sXxeifbsfnRXoLsC3RW48RXogvEbX8PuM3RXoLsCn7AC3/n3/xp///YrmK3X4cdkUxTcxEbZV7CasVSbkdEpfJ6yuTQNAU3CTEiPj2YpdHp6zsISxNLDCIXQNSS8rdeu4HPLt+CPNn0WI5cyzB29hPkLdRiJCcOyEVoGfIOJ2QlxKMyInl69idYbXx3cRMDFzSIBFMF4CYaw4gw+o3yd6dis7vKiDIlTRoMydC/G3899iP90+nVcnruKm9UgvrP2M3hkYCOcKJPQqdRhOJgGxPTM8qAkiZibegGV/BZZab5GXVmUURbKxGIqSCsWZg0fByZP49UTH+DIxAXxd+u08wSDpSrGB5dKp/gdQ2uxtjSEUupy/yt+XWEEKWuVxHGqAQj6+DUtoeUmnHtqvgYBGty0kgBi/3IhF8+918IiiZzfgC3MOYPndFUT064jensF2//DYFzqla4LcPs1Ge//D5l6sV9eAOPX8E4uC06EvRQwnvua9WvX4WjEiOINZ3c9wbp8PZetZqxlSzQYz+XrNjvdAVSjFEtj1t35aAynmLpjGFe29eJXU0fwizd3Y+ryDOzEBsiKB+wTZ3dxhjQI4agIVQ/iO1dpG0kUoeNnCEIDhu0Bno3QiBCqEAlTppWJ+zbejn/65Z24b9s8+nAA7vwpYKIFXCghvWohmEkQdyKkdhupV0didsRHXekbgFViLVkoAWhJkkr4WWLHiGwfhpfCqHZg9viwehSUS+I7QWQMIlE7YHlfwYFDvfjTP/tLvPjKHlFMMF2cIYsO/4xQZM8RwRRXhtVkTL3mYEkl6LCnPDXRs3wZ1t23E+s/swvldetwIc1wam4OcwTZpolOGCM2bIBgmuxwEkP5IRzfR38SYqVtYhUl0JfO4dhrr+PsvneQTMyKRL6ltEycgWP85DlEME7AWMjDiZjJ9IpFIx8Y8TQvO+w2DxH3W9j0+Xux4tFtuOR1cLp+BbONOXo5MIYatmEQfWd97P7Rr3D02HlQ3M011U1iedJ5rtK4HogvnONFFVae3M3rhx/Fz/PPMlzKZfWFRLz4mQKcE4wXAXXFn+n/JivOewXl1yK3Fol6CtMP4GUGymUPS28ax9f/8NvoHejDv/uzf4PD+w6iBAcxB1JZLDJwWml4T85kgKevsEIaL8A/71zn766Uy7AtNgIkcm+2LL7vMbI+A30716L/sY04NxRhut2Q60/xPsE5oMlBKwMTda2cyeuDFXasgQxTjIUetpbHMdap4L0f/gofv/E+DA5VXQ8JLTpGiGTIxZL7NsLbuRqzpQQzXozUU0jCQAa8lrLFipPyBlXI1PN7ikjjc697lge4yZshtpocpOv0UDn+J4fvwHP3/SsWlC+A8UTxLKDVqPvRXYHuCnRX4MZXoAvGb3wNu8/QXYHuCnzCCnzhf/0jvHLgLaR+BD/wtWczVLDnY1R9yqx1vZQgUang0eCbDDnBtq7H0r2/ZG4I9DLLkE/+jCQhCxj3MFrqw7c2PoTfGb0D5pEZzJy4CqNFVtdCFKfarutaCLMIWRxKUBpBMDe5stFlkjklnTkDzk2ilzA9m0nqrFkqGNgUNplxBgMRjDON20vxq85xfO/8bpy4eg4rwgq+fdND+PzYdtCXyteaOkqYJwkTMmz9SVknveIEewIaY5HpZpRvyk5fg10jZlhWCGuggkbNxKHGZZyoT2K6PYv5+iyMOMX4yBLcuvwmLHf6UJ2LUZmLUXIqMBxXQs3Y+Uy2lz5pel1Za8b/ElIxCE8cmHm1TyZSeYbXsQtb5T5mbecvGEcJdGKqfKyT4t1Er0+klITWdSgFzYPwFnvGCdYofy36xRcD8gKQFKfSf0mmvhiMF0xeXime85AE2DqdvADjcvwEZDkYZ1ibTwUCpa8cPhAhkDXPCBhidMwUnYwjE13bRutCbxRjWahQtWP4yy1M3j6A8xvLeOHiR3j+jTcxPdlCFliSgj5QMTHYuxSDtVEMlAcwWOvBYG8FJaolgjZmpudw4uQlfHz8HCbnmjLISN0URpn+fh9O0MauW7fjj7++E7dvOA43fANecxLWVAXGhRGRqMeNvNKq1EJWbcEuZbDcMgy3gixjUnYbadpGGLRkAJO5QGSGULYBr8eEUQuReimsagbDCxBmPQB2QHlfwsETQ/jTP/s+nn3xVZG+U8ZiShNCKEnwol6h78HklWJLN7lnm3BNiH99cMVabPv8Exh76B5M9FVwLPBxvh2gTqUFvckc6JgeYHgIkgwhWWsJ20uh4gA1RBgIO1iJCNuHBtA8fAgv/cX3ceXgEdiWgcDW0u3rE9Tl3BCljQ7rk+R9UShoLzn/zoFH39oh7PzCwxi6ex3eC85j/+xpRGXAK3nwAhMbzaV4xFuJqz9/F899/+eY8RNElFjzPsIgMiZ15yz3gpf7upozYc3zCjCRQEt7mh4EFqwzQS4/C4Z8MfAtGHA+tpCL8/jksRKaqAdbEswGtjwkCJNYUsprygRzLpSl0L9qGT73j7+KW7Ztxt9876/w8g9+joGsjEAlmA98BHm/uNar896kperF7y0GHbx2bcdB2SvBMSy5VnhvcV0bYBXesI3xp3bAu281PkgvwWdAIocjcSaBeUT5EX3dHPgxRC2lGciEH7blvjwQWFidDGHn6CZMvnsSL3z3h4gmW3A8D53YR8P00bN5GdZ/6QE0bqriYmsafomDJKoEAlEBmZJLF/8mGJfhbg7GxTqQl6SL3Ir/DughhOh99GmIJ0fvxHP3/yYYJzOuy866H90V6K5AdwVubAW6YPzG1q/76O4KdFfgH1iBL/1v/w2ee/NVkVFXUgtJ00fcpM9ZM6ZSTUbAxj+TTaXknBt+8filsqEyBSDpbmr6GyNbocOMKNektZYF4IBrYU1tFH9y31dwd7gU8YdTmDszDdMosZxM128x/1mkmB2oTCdUG6ktQEJ8i/ITWqJOGTtfk8vEZaaUU6bO+B4CY7JGlJUSpNuuSDTp7d5nXcVfXngDb1w5hr7IxXeG7sJXV9yNEasiG1uG0VEd4Bo2bMsVRlb7qbXUmhs/7dVOEZmpSEctxCiFKSoh4bqDpgXMlzMtq1UxzIQDBANlt6QZ3TARWXlGlpoMlNIySqkfyruLNRTQkm56khP6JAWI64oyDgHEX13Iy6V/WL8P/CCAjylvN5BL9vUGmxt++v7JlNJ/TZAmc5bCzy1p6hoUEQiLPUDYcZ2mXHxNmsFzz2ZOXi2cXdcDd5HwLgqGK3rHxaNe9JzLiEPL1CMJacvT1XXRs9SYtYTEZmiaEluBEesgOl9Rop5KuJsv0mIbNdvBEDJUOw2YaAJrykgfWoUTKxw888GH2L3vENrTc/CyDlaPOdh153o8cPtt2LB8NQaqy2CrGswsgYUOYr+BIExx+vIcXtx9AHv3f4xjFy7izPRlNFUAVNsYNIAv37INf/TVm7Bm3SFknfdQrjtQV0aBiw6ymUg6n/naLa8EwzOQuD7sWgTHY9K2iyy14fsxgrgF241gWb4ktatSAvT0Ie3pQ1ZrwnIayLIIQdyL1L0dqfFlvH+ojH/zH/4cL7zxmlS/OamHSuDB6iiEvJocau215cJIUtgprRguItNB/6q1uPvLv42lD92LA1EHB2amEHquJJVHMcE8mVQHpciAGxL4QUv1oasNTWkpbyFTHZSTeezorWFTlOGd7/0N9j/3opwzkWsK0AyTAEHow3ZseE5JUgo4VJIPi1VogrP4zCwUFE9+z9pRrP3c3ajdsQofNc7ibOMSElfBdG14icJ40IPHejehfyLCM//u+zh25KSW3fMZaH/g+UzLSR6qtjhIrrjeJMGfIYdil0gFUCZxgpg1amxusLQEnOC5Ewa6szuvM9MBeHnAGe0YuVycP6Ova6HW5R7Ac573JWZq0H5CDzcHfWYUIEp8UTws2X4z7vvHX0bP0hGcfusg3vnhi+icm5WasFYYSEK9NEnAREzw7GigzYEJfwd/oXjG4wiWbaNcrsBUfJcseGYZngzj2ihtGcCmf/oQLi0JcbBxSoYtKYPyqCLggITXvH6zYSkW11kSDhipDgwjQSVzMRj1YI21DCvmK3jjL3+GSx+ekXsbe8qzYQPlJzbA2HUTplkPSFBfMiV/I03ZWuHAjRWiIEDIfkG5genASyM0YMcWEg4gmWVJtC3ZGfpeJMMb3lc4kOOQ1gEeHdmGZ+/6n+BwKMfaxFTB4dBUQuB0rV73o7sC3RXorsCNrEAXjN/I6nUf212B7gr8gyvwlf/lX+AXe34lAVQlIrx2iMyn1FX37cQWNzeakWDQDgF2ZouLUPfVZhqsZ0zgFdm2gZCMG6u0JOAqQVomK2fhjqGb8N/f9dvYPF1F4+BlzF2pI01c2MqV52CIW2ySFY5hMEgrYptxLhuX7lsNsAvPOFlyl0nQORhnqrquEiN41Eyka5bA5OG2ivCudRXfu7QHr144hFJo4ndqt+EbK+7B6uqIUK70SBIIusoW0JowvZhye24kRY6vvYiU0Wuwy77zBKUI8CICABstS6HppYgdCq8TOHECl73Apo2Y3d5khCwLEWlwAktKfoXduSYJJ/SWNO8iDTkHvmIBkGA2bRHgEQqTSJl63hLGzWdMME6VAS3CUjFE2TL7egnYdYibthTo97jwkxdAWX4gB+QLgCWvZirCtkQoL/MJDbY18NBDhMWA/BPBeA7EF8A4FRXXgXECDO391AFuBOME3gUY5/CH3+RAQTrpVSoBgLFpS3bAAFL0JgHSrA1/ZQnlJzbiwpoe/Oc9e/DGnnfRr4Cta5bgqXtW4YHNAxiphfDMJsDHhDFUGiIO5xHCg1UbR2qvwJX5Hhw6MYdX3zmIl97dg6OXjyNWMZa7A/jW9h345pNjGBs7BKtzCMblBPGFGtRsBiPwEYYpooiaXwfKAzIy5KUWHJf2ijKM1KXyW5hCy0tg2AEyM4LhRlBlE+gtAdUOsqyOJOHQahxG9X6E7lP4+atT+LP/+//E/o8/kjTuxM9ghQ7KCX9RgtAIAQJYA1Kdx4Tz2CvDXrYU27/0RYw/9BBOhj6OdjqYlYR37TGm5F+ATZTATqgAIcAkoNJ2CunHppTZihAlLTitWdzmeLjP7cHEy69h99/+CPXJKWFzTZvgOEQQBrBMCx4Z29wfHksGgx4+SZUfG8XdFH3jI1j/xN0wty3D+ayOq+ksIpsJ3Awhy+A1Ymy2luJebx1O/vIdvP7TlzA724Rh2MKWEqzyGuHdqvBxL64CKxQkwmSbOvWcLRAE5lEYIfR9GUyRYRbGmT3f0sOuBKzzGqE6aLF0vQDj1xQjHIIQdDNYUV8pOu9Ap4OXLAseMsx16sL2D2xbjTVP3A2jpwxvLsDkvo9x8rUPYHcSxFGKZhIhTnj8qXj/A1p5mAGwKME9S7RHn6/BkYR1dpeXUbLLUjXmm22MPXoztvzzx7E/OYuj7YsyKKRLKWMCINVRvAfJICOVwYthUt7Aaz6ASiPYsQk38LA8HcDW1hAuv3EYH/3ybfhNH2bFgHNTH4aevA2tdTVcSucRc4JAVp6DFp5PfE6mpAdsjEihbIXAZF4IB5gKXsrWAkhAqGHp1nDtF+eNj52HmYRXOpkFK1B4ePlW/N3Of61VRAyny1hVyFpC+t+7vvHuFqi7At0VuPEV6ILxG1/D7jN0V6C7Ap+wAr/7P/8J/n73y+LhI9Nk+ikUN3oE2VCSbi7yc6SIKc12tB9S6sVi7ni1jF2qZmx+mggIjITiMuCWXJGpw/Xwha0P4r/e8Biq709h+sBZxLEBM7ThpKYkKVMiHurMXKnFKZHloIecz5W3O5OsFmZcEojpGScYV3BlY6ZDzCgJF0CpMkmVdiwPHRXiQ3caP5h8B7848y7iMMaD1kr8/or7sG1oDZzMFNBHto/dxqzLSblBJ6kiXnHNjKcE4wTtDDci85xm4jm3E/Z527JegZ1KWjEZHTeM4SpT1qcdRgK+2bXus0+LbJlr6U2mgF89QOCHBArnifHSslUAcHkNOmFdetwp6WXlWQGIJQSNyfQajGuGSzPelKgLcBeGnOn4104IYbglzG0RM14Aa0m018qHBcBdgPHFHvBPAOTFsRSVaQv5S3mgG99r/o9DBvE258x4AcblWAyeh5oZF884cRDZSLKfBONZosG4Ta+1LYCuBzGGTG7y59FeZqL6xF24Oj6Mn735BiZOn8Gdq0bwmS2rsGnZDPrUR8jCk0iDU/A7VxBQiuvYcCx6rQcQmCsBdw2sylbExnpcmivj7aMX8er+D3HoxCG4zXl8fcdt+NKufgxUP4KaO4nsgg81VYIK2GHeQRrTq11iUiEyStx72jBrTZgOz3UPyneR+goZ+8adCLEbIXEoSc9g1xKYvQAqIWBxQNUPP70TqDyKZrYN/+np1/Hn3/33uDw7BdNxEQUp0oABiDw3MtiuvjYJrKwgQ0zJxIoxjD/+/7H3ZkF23ud55+/bv7P03mjsAEEsBEgQXMWdlChSlkhrsyzZlu3E40nsZCblmcRVqbmYmnE8N1NzMxepVJykypXYEzuyLUu2JItaKYr7vu/ERuxAY+nus3771PN+p0GIou0pUzVX56haBBrdp8/5f0v/n/fZPsaG++7l7Nw07y53WELp2Q2qdDTkUa+9UK3OlVGAos4pi1MwtURZp7G3IktmD1dWuCwtuXdihuaBQ/zgv/xnDr35JklZWIJ2UWWkeWogXlVbprzROSjmOVK6QR0ql/kZ0bY5tv/cTYTXbuLNcpGz6YpVvlkCfV7Q6les7/lsH07D2ys89+1HWDm1RNBskWYFaX9ooYhClAL/8udfmoR+afiaDbZcjc7q89/i7ZR8rtA1vUd1pOt8l0fbLqnSks8NAPu67msf+aoU/1KPuYCygX0NBEap6zpzM9l6rDFC6pWSHkOquZD523ax9mNXc77q00pLJs8knHr4Dc69ckgnOiuZPP66FnWPUse46Uhq25CGpPazdCEV9fHW2oYBgRcRexoqFBQzcPkv3sTkJ3bx5NI79OOMUmGXmohoQKKpjXrcdS9VHb2lUHp2A3ErhWoqQ0PIPGA6b3FjusDUyYQXv/ojDr91gGJNxMStl7Nw91UsNgdciIdWkYaGm/odo1M8H6kELMxODLbUAroplARpxeSw7hcXQO/4aW0z0PBH91INHM2movmoj+s0uHfjXv7mFoFxKVp0gwhNcl/Xb6yOC8dbgPEKjFdgvAL/8BUYg/F/+NqNv3O8AuMV+DtW4Jd/73/igR//EDfNCZUenoiZqDek2vyk5tVV13Nl8nN5WC0UTBu1TEySQKtDpc1WM6rDrWzTXTMzURyQeUo1j/jyrZ/hn6y9lZnHjpO/dkrNM6wEriWoK7BMIF4btomgjb+cEapeTZJeC1gWoJQrWGnANSAXFx2NwLh1kot1lpdaxuIRSHTzgNCLSMqUg60O3+m+wtcPPM7icIUri2n++613ccfaK5kRO6mgo6LCLxT7Iwa6MmbGAtQsNX40Elj1dI+S2/28TgIuXQH6uvpJ0nZ1kqsKTYyYtvFDeW19DyeKjGVT6rmIKOOFR977GonrvdbSeKWkGwAwJlwAvJasr4LzyiS5tTe//hdtbFeZ71WoO2KxDQDX/eLaaOs4r25Taw/miN1+H8N9acK6AfLRyGDUsvYTZ9cHsuOXyNQ/EIxrcy0wbsF1PylTl2dVQxKBcSU1Wxq8EWPys2pQhDGviYZFgbqUQ6uem6xqMF6RMFg7weSnbuXUhojHXnuQ2eBdPrq7YPv8OZrOMk4iGfAZQuc8adqhP0iNFY5UweRGVG5I4vpkwRR+Yyth+yo6xUbePJLy8LP7OfjaAW7bNs99d8wxP3WMfPEQ2ZEVvK5rLGCpqqi8gccURRmSqpt8uks8N8CTAXfYpFoOyZckC85wmyV5G9LIJ/FLvOkhzdmcoFXiqSbQ3Ubq3A+t+3nttSX+w7/9jzz4yI9JxZpKLSB1SH2VUuQZlVeZJLpKcqqhFAQhk7dcz57f+BLnt2/iLQV+BbGB9HKgzDeFqSkzwbVAL50nOpPk9y0CqV/qEC3VX/mlj+s37Jxtpikbuz1uD0O2ds7z0H/9Q55+6ikShd6ZB9jSBglUryYxujIdBCwF+kOF8qU4VUpr0yTzt+8mvmUHp1oJp4fnqcSsKom8KGkEDWb7PruTCaZPFLzy3Wc59OJbeFrMuMGgn4Aq6aRq8Rw8/70Obp2sl/acW5+5QgLVeW0BkZLyV+arr8G4pOAhfhQTSAauirjB0JhxA91KRRcIfp8MflUOX3er19dwnWVee9H1vFIdSOKuZXFjh8a6Fjs+eT1bf/5GDiSn6ZxfZIs7ydTxjLe+8Rhn3zpFJ4WuAW0XktxCHHW1l8rpMEDuWwierwFKLvZYkn5J1EO7PxaZViYVAAAgAElEQVRByeTe9Wz70q0cWJuyPzut+ZCFSFpOg6/hoFMf97yyWjGn8OqhpKtwt9Lu/bpxpZLqlz6XpZPsy2bof/8Vnv7OQ3Q2NJj/hZsIrl7HmfQsSSMji0N7boV1BhoUFbrr1dc6ZW45IBZYmSXMDDI2JR5rvIh21GC+OcFU1KLlRqYwyAOfJafkRH+Fg4MV3nBSbl+zk2/d+Xu4VpMm20s9QFEkaXO8AxivwHgFxivwM1iBMRj/GSzi+CnGKzBegZ9egV/4X/8FDzz6kLHcYnjFkGsjJibHKnEsVbeyNGsx4wKl2peZ3DUryEPVMNU+8qoZ4MS+gVixR6r08kJVUymgKObLV9/Lr7T3svaV86SHznBheYmz0x6NDXNEEy3rQO4s9eB8ylw/ZGbg01Uyr5nSBTBKA+AGxq1v3CEsJXl0EBiXZF6MvXkMR7LXItHXh+ZTPDOR8Hh2gP/29o94feUEG8omv775Nn5u83Vs8CaJrOvZsU2sktmt41qsjXXb1kDYQPDIMy22PMjFHtUeRrHqllAuH6h8nNpse6P+bJFN2iaOpK2qTzNLtArIBQNGfd+rfvHVIyUf6MU6sJE0vQbk9VfmkhILcIw847X/exQWNgqNWvWYG6Mp6P73gfH3MdzGmJu2XcFul9Lp70nUV1/vB4W9rTLz7/23bieqwUmtulhlxlfBeN0nXg8VVGmmIYeUEwrjEiNWA3fHKs1SC4CTWkFe6MA6myfLjBltxd2CZMMCk5+8nfObQt46+UM2T7/OdVsPMR28jFP0KQcO9Lq41gftkFnqvJIKKqKgwG+V0AZrTSobVM5llN5ecncHh8/Cm28col10uHJXwMJsB3fpDPmpZRx1nOt86imSPIK0RZoqFT7Bm+nhTy9bX7mXzMC5kGwxgywlmIRqKqQfeHSqPuF0h6n1FW7DpfAnyYNr8Kd/jT638ed/+k3+8x/8W04snqrXStdknbVv0mKxyBZ8qBR0Yf3UId60hU2f/SSNj9/C4XaDRcev07ZTDWpC3MylyKVXUAicTyCvuJjLQPYLpXkJtEq6rhos3Q1is7A0q4wNgw63xi576fPYX/w/fOOb3ybxG3b96Si5bmWseOiG+I5n56LCHxMvowxz/CmPzTfupH3Tdg5NJCz5KWEg0OuQDvv2PTExC8OInd0myQsn2P/QK3QWl0mLkr6uUc28TJgjNlchagqArzu432tmeK8PXAqX4ciLLBWL7mvDbp+hUr/jCKcZWxBc7PpEjs+w37cgN12XeamkvPdk8Jcmtds1YRYeuxnVAzXrGx+pVfTvun41oHMLmtMh++6/hS2fuYGXkiMs9hbZ0pxhZzbLyiPv8NK3nuT8+YRuUpL1V5smlEgvD0p9HxCrrSGqbpkCzQKvQRwwEcYUWUISl2y77wbWfPp6nuck58KhBapp6KfXWA+5an+7ZOQaNHpSDUllokGKMgQsM8AhUS6IC1NVzB3VBra90eOHf/xVLmxqsPCPPsbp2YJOuoKo8CwIyTXgkQpK7RWyEOj3ROTiRC7eICMapszgsidssS+YZB0BzbRkftBg1ouZcmIaQYwzPUVvtsWZuOJA3uXJ7mkua67l9679bfud4NtkQVkjJnOoA9fHj/EKjFdgvAIfcgXGYPxDLuD428crMF6BD16Bz/wv/wPfe+JhQgXeZBUMU2N/FI4lCabMy7kr6XVlQWJWS2x0uABkSaoAIdUPhS6OwqgieaDroB2xMk6kWLOALe4c//jKe7ilXEf3zXc5P1ym2jhBY/tGFtZuoO00mHEmOPP2cQ4/9QatFYepxDO5tULMavj5HhgXJjBgXo5Ak8C4BgjG/o46ydXNm4gB9o0n6bQLXnZP8afvPMjDZ96ikXvcv+5qfmHnLez2F2j0ffPTmnx7tFFUgFBdQyTmuwbiF9N9tddb7fvVZtvYnRpiy8+u3WDqKVys7ii2RHSLAx+t7QiMm+h8xEzXR6mWy+ph7ORoI78KwC1ceMSWZ6o5GqXa2wZaslp5W1c7iK0/uQ58q9vaakQvmbrV+I7qni49O97Pbq8y4/aclrL13s//2wLc7PWNhgEfBMYvBrgZEJcPv5apGxi3XvkRi3gJGLfPy8tfYv7+ROelmHOF3xnLJoYysN75iTIzz7iC0rqbJpm+9xbCfWvo5S8z4z7DQvQi7eAgvgD4ike5kpMt5VRC/QIzksva1MmDBngTKVXUNXCfVxGpMwXxApW3jd5Km7TTodVKaYZd3HPnKM938LySQFKAvsrQI8puQD50ICrxZgfkjUUyBYYVc3jnm+RnChwFnE2UlO2ArpQpbof2XIfGfGHKk8zfDBN34bY/zXOv+/y7//RH/OChBwzQSsGRydusXvFhYqAvzJUX4Jo1Qj3iVXOSnfd+gi2f/3n2T0UcKirysGkgXieI+sm93NUtwI6DW4b4RVgPeNycws8t08ET9yj5ORF50CD3Cvy8z6ZiwMdmmlzjJTzyZ3/E177yl2RlbNeFwJxroWAVgePT8COTkCt/oR+kFNMuc3s3se6mHXTXhhxzuyTqitapEKrOUEGNEY3EY7szz/SRAW9+7VEuvHqcgIBBWTEUs63/pbmBvVK3sFEY4qXJ/6uSciWd6+sGIzDedHyz66T9gQ3gdl2/j7VbN/Pqcy+weOKkBaUN+wPU5S1WPDO7iWO+cknh1aV+cXi2ag+RtLoeuY1aIerUeLHB+ryS0nXTaUxHXHv/ray9by/PDg9yoneKthuwkwUuX27xzrdf4NXH3yDpF+SJfq7U6Fk9qBSjbQPD0TWtgaok8H5Aq9mi4bkM0x7B5imu+0f3Mrx6gefTE1zwEsvnCE0RVJJJnq8BoJ6v8u33gJ5fbm6pIySPdzSV0s9SMHsAjdznpnSW60/5PPrVb3N2IaT5uRvZr7DBCKufVFZGoYDQ0q073wvVjhWodX6uX7Jp4LLXm+DG9hx7i4BNZ3u0zi2BwkQvFISDgmggYYVH3ooZzE+SLEySzE+wPBcTbtzMrtt/WeMeXGn/K/9iNZp+T4wf4xUYr8B4BT7sCozB+IddwfH3j1dgvAIfuAKf/df/Iz94/BHzW6ubm0TsXB1OJMmfgF4h76xSvUfeZquVkm/ac0wySBDUUk3fMW+oCKmyKsyfmM8GNAm5Y2YP/2Tfp1jf9zl95gTdBQ/vyrUsTzSsazw62GdLf5Ly4ArDI0u0co9Q/eMK97GN/Ej6LRbc+rNrNtj+LA+q6s5G3mkDf/qfgFpWGNPXdkKpgTna7vK1o0/wl4efpd/pcd3EBr60+3Zua25jftgkIqpTzL2KVN7vulzcgLgxzCNGerUKbDWETCy5AoVqSXnNMtn4wGpva+m4oYrRfy34yb5Ygw9x5jUIX32sgnN93WqP+3tfMfpqq/2xvrmLz20eX4FTA+M1EF+t6a2T0iWpH23YR2C8fr3vnR72ekd/NUA9AvcawvyDwPjflab+94BxgXMx49bkNALjIq7FiEutod7lGrwraEqJdSGho2aAjEknpQoK+utaLHxqL5fds0DYeIVy8btki09Qpift3GkUbcK0QbkMhawRxlwq9V6DoIyyVeA0c8pogBfXUvEyjCjjJoVAeb6AX83g+QHVoEtxfJH89Ertf41KnDSn6nuUPZ88dSkl9Z7skzcv2OuLq1mCpUmqc+qDH+I1VGOmXmkf4oTGzBBXTWaTE2SNvTBxDwdPzvNfvvI4f/mt73H6/EmCVhPCwOTWw+GAIkmMFbfu51SWB0nBY9o7ruC6X/llmrfexEvDHqeFA6M2XhCQpQVpJ8XJNCySPL8GT6pR8BRspqNQR9njG0uqIYrHIAop3Qw/77EhH3L3ZJttnQv86I//kCd/9DC+38TV9WGe47rLXeqThh+bBDyJoBdn+NunWX/31VTbpzlDzywi6uWWeT9VM0FeMJF67IrXcIWzhtMPvsJzf/UQw8U+gTqr1cag60XDwrywJG4BVBsejh6rHeGrYFzXrK7LgUIZy9JyKibUyT7MaExP8rlf+yX23XoDf/XnX+Xphx8zkJ4MU/rJ0ACphSg6tS981Zf+XpJ6fR8yD/pI5WGhcapLkzpF51eWkuVDqnZAtGGaaz53B9P37uK54SFO9k7gpyWb8hk+Em5j8mjJo3/+IEdeO2z2hz6pDSv1fu0+sfoYXd96HVEQ0Qpi3CK1QcrOe67lut+8n5f9C7zcPc6KLztRTtBPiRUwWcgWIim4jmkNunVlkSd2P7eeejc0a4HvachY4g5KruxEXJ9Nc/7wCfb7PZb2zHG8mUE7qBl2LVemRHYpXCR3z2lWFRNZwYbU4Y7GOj4xtYU9RUBz/7vkr70J587awCca+niZWHopNhySCnq+R9qOKRsxZSumfdNHmPudf01V1WFt9UB1lMGhX0jjx3gFxiswXoEPuQJjMP4hF3D87eMVGK/AB6/A5wXGH3uEyMA4OAoZk7fZGNM6yVrZU3lQbzwt9VsAKnBMnl54Aa5rxWfWl2z2agXyGktTkQc5M16Tz+y5k1+87l6qQc5Ku+TkuoJHlt/mtSNnaJyquK99NbdlWxg+f5JguTKZrGS3sbq7jYGrrPLIpOkC4KO6tUjsuFWdSaauTVjNMushMF7o9Q5LJqqQrOmyvFDxwLlX+OM3H+b46VNsosEXdt7CfXN72cY8jSo2qWcRQYekTngWKBkFV5lv2wKtlGA+iiMXY6SgKCUtS14tJl3J3vKEK/lYm24lNWuoMEpol8zakplHMeg1+L4EjI/AeY3rjdv7iX8dhY3jK8ipdO1nKlROLLMlpV8iUbd2pfcFuK0y5ybbvQSMX2TdR75xe573g3EB/b+n2swGB6vM+PvB+CVp6grE+ymZ+ogZtx7nkWfcmEWrMqqF/QpzG/i1Z1xMm5jhXCoBnY9VRUzGTCC/fod0oWLj/Tu4/ONTNMIXyY5+n+Tk2+TDjFygQjVLSYNq2SHpyGIQELkxjlH1SpIaUDUHOO0+/lSJO+VRNRzKyLWQtbJo4ZWbcZmhXO7jHF/GPZ/WYX+BaqYS6MvS0MKtIpJqSNbs4s+mOFFuEvZgZQouuARpHy/o2fMmTkTVdAhnPWj7lNNTpI0b6bm388Aj7/J//7uvcOTwcdpNl1RWb3VF27ViZYHk/ZRsKB24TmmHqjXBhttvZ88Xv8D59es5kOb0/JBEgnzPMx+0o/C2XBVmut4VuiXwJTZULLkGR2Kq65As/YzC90iaoXVFx+WQTcMBt7gh0wcP8+Af/iGnDh8marUoyoyqlAUmJ5OnOyvMx6xBy3KYE2ycYMPHrya+7XKOBB26Tkbo1SoV2WPySGuTM7tccPv8TuZPlzz7R3/DoZf2MxB4HmTgy5ccQJabPDsVwNa70PUxUoCspp2vdp5bVoOSBRQ+SUWzcJmqAqo0Y3rtPL/4m7/Gnhv38dd/8Zc88oMHSfqqnCvpJUOqUdNEqWGH1Ckf4Bs3ybjGGJJ/12M5e0+WayEbQ5rilSm9tk+1dZorPn8b/i2beXl4iCFd4tJhuhNyQ7CV2yau5OW/fpKHv/pdqiyzusauKx+9LgLZZeqEcWPmdV5bcFtIoOOZDQinfW77tU+x45c+xgMnXuaVleO4Mw2qKsXr9GnLI145pK7LQI0PnmwfHl4uGbvc1zreEZkjr3hBlCeETomfw6Yll5tntrJuYS1PnjvEK1zg3KRDGuoacvG6FXFa1+EpHyRyCmaLil0Djy8kc9wYzLG95+C8e4Lk3YO4K4t4Sm53pbjQcKg2JqlJoNQoVpJ3Jfvr9eq933Aj7f/r/yQq23af0BAk9zVAkppqXG023v+MV2C8Ah9+BcZg/MOv4fgZxiswXoEPWIHP/e5v8+CTj1nitzqIUa2TGHKl6WpDG7okcuiaFFIAU8nDpf1Z7Ejue1TWdSvmWnZSpYjn2hczyPpkkxnT8RyfvfYzfOqGu1jMF3l2+Bav945w5vw50hWX6/0dfKF9CxsOBQxeO0OsxOfSoedCq0qtS1xg1HzssqxSGSAXWydAYOFtI5m65NeSQNYFvzU5ImZQ7LzksCvTLq8GF/iTt37Mj468aCD19unL+Y0NN/GxeBtxGdJtBRZcF6UKgaqr3ASkBaBrqakYYklu65oj+zkC1p68nxob1IFrBlhHFWLvhZ5pWuHY19cVxO/VmBmAfZ/uW2FMJtI30Gw0XA32DbDWicKSzlrysfa94rGkTBBhpmAurYc25o5DI5Os3zWPtdVNWUjfaMjyPrn6Re+3DVlqRnyVGbe+8dX3OPLmr55al3rG7ftqVF4Pd0bS+VW/+KqKQO+5BitiWmuputa69q/qPdVgxt6TQttct07erxTPVlgCu2277VjomKhW26FRqYZriWrrkMs+tZHttxY0g1cYnniC8uxxwqFHlbZNPkvWJ5c0eaCU6rpqzFcgmK96pB6EA/zJBH8qh5a67FTV5FlgoTzTRX8Cp9PGXQmh65APcmOaq7KHU6obXAsVEkSTOOrw9gY48ZBSNUw9H28lJuh65nV2gpTUHzBwM9w2NNY18RbWsOKvZ6m8muOLG/nzrzzGN77+AN18iNOISZKCdJhbKFrkeQQCsKoSG2bo8pFCI18zx/YvfYG1d/8cp0qf857HkmT4VQN/qGYDDcFSS6RWqrbjhFROYOePznUD5FWGow/Vrvk5XiTPs6syMuJhj11Jxl1Bg94TT/DQV/6E3oUOuRPV4DVwLUzMZN79AaGuFy8giV023baTzfddzfG5IecmJId3KHpD/NBnKImCGxAnHtv6TW4oF+g9d5AnvvUgw/MDk033sqE1FAj66prRBViD33oQtfq4FIzbtV1n+Vs9WOwGtDSYGA7ppH3WX7mNL/+z32Tfvn18/y+/wTf/7GucP3PW/PeyScgSIFZcHdymPDDrzui+o/BF3QvEMo/OfZnZdTXrYVJtSulwaMsqoPPsynnmvnQzFy5vcCw9q8x1A8BhEbIxb3NrdBkzBxMe/E9/yel3T1JGdXuDAvtsAGHyEVHuGhR5+K3Yuscb3Xog1Lx2K7f98y/RvGoDDx9+hePJEm4sy0ffBA9eUehbTSlQer6pTrQuUtOUOs1dDWozfDXl5T6hNOqy6uRD1uUeV67dwObd23nuwnEeP36QPI4oCw8/DXD7iQWrKXdA5+eaXsG1WZOb0yZ3d0OmT3eYOL5IcOECXjUg0CBNbH5eMCAYef4V2jAKmrNO9TqRXVJ9/8Y7mP/9/2Ae8VESpWkRxqbx8bZnvALjFfhZrcAYjP+sVnL8POMVGK/AT6zA53/3t/nhE48SjsC4k47SyEfsZxbWDJM2x2KCrC5LG01fvbmugaPKuomllsxl7QTraO7hxz7exph9193E7dfcQ+DFPHf0ed4p3mXg9HF7KdvK9fxc63o+cnYD7vMdqmMDq7QZUtBzKxpVRihmVj5GhaJZpVkNxn1tZkc1Z3r9CnATe3fpptgAZ1ISqXrMhe6Uy6HJhG+eepGvvf4IK90uVwXz/ObW2/nU1G4mq5BBHFifelM7Owthq5lnySvFcGtDWKeC1wzMpWBcLKIB0lUwPqoksy36qvdbjLnJ3wUcawn+Kri9VKquz2mTbxv9OpGuDoEyIqwG4xo2SC1gr8WRh7quXtNrqGG8EaNW99VM1cte+6wTy+Krg+f0PKuPS/2uNWCoPeIGxLTpHyXVX3yPF1UII+n8iA2/lBWvA+BG61U3zl30yFsYncC0AW8x4SMwLlZcwWyXgnFjykdg/JIEdtXoiR3Tv6nTWQoFBfkJXDhBj2hnyeZ7Zli7+zSN6iXi4QG8zjLlUkk6kHTWI3BzC08rE6iyUJH4eF6AHwiM5pRBH7eZ4rVzqkZG4ReUSikPBShjqqQBvQbVhZByySEfFuZldxXW5g7rijl8wsYEQdwgd1Myr29yY38Q4Q1bOAP93ILc75OEPbIox5lwCOdb5FNznGYdpwdX8NobMV/9s0d54dmXLABQh8APYmMNu50eXlkyEQXGYnezoR1vnTPBlk1s/7Uv07jtDo71K1Ycl2EYU2Y+/rCunBIYz1RzIFZUYFzjLgEyczLo3M+oRJ/7OY7K6wP5ssWoFiykJdfmLhsOn+Sdr3+dA089RiG2emaeiTWzTK6dZWZhHt9z6C0t0buwzMqghz/fYvNN2yh2RuwPznLS65hiQfJm+6kWUOgxl0dcVc4xe2jI2996jKMvvYNXelR+RL/IGBZ5fY+warKaiVZ/uK6R9zPj8naLybZgOVkSfIXKeYRp3YLQI2H+ii18/r/7FXbu2sWJ1/fzg69+kxeefaEeZo3sH1HYYKo9ZaAxTRLr914dQsmPLu+1rC0a3gmMr7pB8kJjs5KWFzDnBmRhgXvNOtb80i0cX6g4lZwjaoX2fGUKkwOfXfksW894vPvtZzjx+rtkjsO5QZckzXHLOj9fz6/3nbkFbjOq09STnGYzon3LLjZ+9mbKhQYHLhynG+SWjJ+X/br+K1Rbhgar9ejTlBKl7i26dxYWNihw7qWyMylUQAool8CDiSRn0nGZXTPPYjHkWL9DGYZkSYGT1EM/NaaJSZ/vp9yQNriHee4NFti6/yzn33ib8swizZZP1VLMQp/SkXrCJ1IdoOYNWUGSZjbI8BQAqIGRXuywwLvxDmb/jz+oWy/qCaCB/1pLNX6MV2C8AuMV+PArMAbjH34Nx88wXoHxCnzACnzuX/2WgXH5rcWsiB23DY5J/WqJaCo5cIBJDsWCKRRIG1dt+iX1HaZDyomIYKplfvF0uEJZDFm/eT17b97Ltn3XULSmeP3UUV49/xadcIV2mTN3Iedu9wruc65m9tmC7AXJMpWqrgFAxkASRbHsBhZrZnwVjEeSrUuOLL+4VckKgKl1tmZh5cW2/t3Kw00hkNTRcYWXODMPTxbH+NOXfsg7J4+yJgv59PyVfHHjDWyN5iiiEKcRESumSptrAZHAM8CYC+CNQLKtU53TZkDZAPYIjL/391Go0qiSzPzZI2a8/pr3wHh9eGogvwqPtYldrURaBeKrrHhRlcSVZ+zXMM9IVSEXeQyylLTXYyKIaMSx8rLw84qJVFYE16rqxKi9N0p4D6ysniKXMuMGxnU+jM6NS5nxeq1rFYC9+g8A4wapLoLwVZZ8RGCNhgur3nYNEgQvBWTl4X0/GBdXKBAisKY8Aw2B6s5mDSFclFIfCIBU8n7nZM4K03scdn96jskNb+F0nqSdncHtJTidkCx1LRE79CXvzg18iM2TvaEemNSqj9wd4EQZwYSL13TJvZJhkdqxCoMQv/Jw+iHZ2YDsfEAp/XxQ4jdKPF9e3NTWMAxbeFGDtMrpZ30p4GkNWpA1KXLflA1Z2CcLO5TxkGA6IFwzQzecY//SDG+fWc9zrzk88vjbLJ47R0MqjiKnnyhYzSeMYmbkHx/0OffuEVZ6SyaXV61ZtG0r63/9l/DvvItTQ49eppyriDJRmrVjChLJycVyGwAXCNIVZYn+OrqW1y4qVFHd9v6kANZax50BWzO4MWzTf/ZFnv7GXzHZ8Lj27rvZcP1HaMxPUcQevXJIkvTx8px2EBh7nDhDjg+P8NL5FzkZnqXXyi3d3FFXtMB2URENHbY7M9za3Eb/if089id/w/DMCpXSzf26UlAg2YInpQBXOryjIYW6revgtEu7wOXvNmZcFWPypeuaLtRxXRCHPoOoZO21O/jkl3+BtWsXaKcOT337RzzwV99kaaVn55oXhbiOT+iEVpdWZHk9BFN7RBAQhaHdD5IspzSVSjFKYC9I8sxyN6bDiDk8el7C9J272PobH+dAo8vBs0eJWrGF8alBQKn8a3ohV3RaOM8e4+BDL9LvJqykCSgYUoomzUaCCD8OSYrEQvXM8l8UTMxPMnPfdTi3bmPZGdIfLuO0NWzS8UtN/ZSNvl7y+UADqtwhyFzC3K+HDxrQuJ69T1XmOZq8tgKSpmtBmlV/yEQQE6kGMCkoior+MCfVMQl1D0nZGDbY13P4+WSae3pN1h9bxjt6nN7iWRyFujU9+r4GK0MagUc7jAh1/uHaeZ4k2ahWTpV6CpnT/Eoy9TuY+f0/qGsdLwHjOkHHjvHx1me8AuMV+FmswBiM/yxWcfwc4xUYr8BPrcAv/Mvf4vuPP2JhVSI/xKCalLKoJZdl6BkYH0YOWaxAKd82mZE2iElOurxiHc/ObJu8IYCUWZ3ZzPwke/bs4uYbr0XNTs+fOspb3dOsNCTPLZhZGbJlseKfznyUa86uZfjjsxTHPbxw0oAKjlKC6zqkGuxZRvJPgHEB79jxCPX5VU+5hbgJ8JW1FFSvs/IJiroffUjOhWl4a7LHNw4+xSP7X8FPSq5ili9t+wg3zV+O7wR42gS6vlV5iR9e7cexzbYx2qOapBo+X2TC6+C298C5mCOTlY8+91NgXEBJTPbFI3MpSy7cblF0I7ZnBNdHzLheS7N0ifzQPLa9sGKpTDn07mEGZ89x+fx61i+stfqkIIepzCPMYGAeWaVI12Fuq9La+iW+D1SvMuPvA+OrzPj/FzC++h7k5TbabVW2qz+OwLhJY0eJ71IgKIhMYFysvmqUdAwkVVfgv2TqhcC455pn3CTsjir06iA6ZQfofFAIX58V1l8Xc+1nJ2lMP0t55nHizjkFAkA+Y97TLOvhuEN8L8eVR1qVYGVOUaV1J7TYaoHQoCCaCAgnYgM5FuJVQhR6BAoYHASkZyPyZfVqB7gKe2up6xqqdCBqD09/cXwGWUU/L2kMI9q9mCz1GRayRLhUscK2lqj8FUo/pTG/ltb6fZx3dnGot52D3QXOO22qdkjhlSytdDl2epGVJCVsNphuNsjPnSc9c5bFIwd58fFH6J5cZN2119H+8uc5efWVHOuWFAOdWSFO7uMNjOymrDJjxjXokKxeEnCB8Zpe1rSurourwbhCHiuCImVTFXJDc46N3ZSlt97GKxL2XH0FvblpXs9Sy1+Qx/lsf8WXg+0AACAASURBVIl+d4XJKGJhcpJ1rRZrpyIGLPLaiad4++xrXCiXjM2XhtoNmuZhn1yp2Oev5apijgPffoqXv/sEmiYMVGcm1U6gfHcRo7KyOAZOlS6/CsZVRSaQLEC+GrZmQWujwMNSLHBeWJClFzkUcxE77rmRPR+7yXLQt0YznHr+Lb7z1W9w5N0Tlk0gubqWRL3sUuPoUtHPEOseKNBNqgocBsOEQky4QL+UHWVOmmuo4TAZRkyXFYO4YN3917Lui7dyMOxw8PRRe60C86U64n2Pduaxq9Nk7o0VDn/nORYPnsbzVdtYkWelWRVkkwkbEVmVCl4bm+2GDq2Nc0x96VYuXD3PcraMM+xbylnlZZbuL8uR7N1hluP3Uua8JvNRm0m/RRxNWfif/OL9LOdcb4XF/hJLZZdEDLyumcg3W4w7zAmHJWECgeubYkODs342IM5T9hDw63M7+NRKzIaXj1O+eYhk+YwNOGVJUDZJUmU2gFWgnFljGrGtqR6put/1Oetvr4XoqljzbriDud/797VqyM4D2abGzPh4yzNegfEK/OxWYAzGf3ZrOX6m8QqMV+CSFRAY/8GjD18E45Jfi2VWorSBWSUZBw790KFo+ngTDRphRJCVQiOU3b75E4ct38C4OxHQnIzYuHmBq/btZiqKOXzmJAf651l0+wwbShIuWXe+4IZ0ht+Z+zhzr5ece+48WbfJ0A2sRicqUyJ5DJVsbnLqvx2Mi9UX+NIGrq5CrwGf0n/LQnL6EKdwjEWWn3wlzjk2U/Bk713++rUnOLNynoUq5hPr9vDpy29k1mlYhU/gRlY/lIvFynMCBUqNmG9tBk3ivSoZ17bbWO8apJsEXVLbDwDjjidGvPaWm6FVYPyilvISWL6awP4BZ+zqz4/zOmjvgp/RaXscXl7kuaefIewMuXnbbi7bsAlXwxN8porQBg99JW5LM2qM0wjg/22ecTN2v+cZtyHNqmd81T8/eo56g1xL5C96Z0fPawy/0d8CLrXn3vyfNsio1QI/DcYLspH83ALcFJItMGNp9671MycC6GI3NWCwoUdFo1DafkUaQTXjsuuj01xxV4rDg3D6eaJuj6ofQTlrios07VJWfXy/wlevdCQDhFKubWxhadPKSdBF4kc+vtLUpRjJUzQ3EhOv73CGAcX5BlW/aQClauUQa00cqmGCl+UGLrK0ZJgrbK5BnLUIez7DpDTlrxv4+KESvpapqmXStMOw9Mmb22HtXYQ7P0tn/XUca7Z4Z3iWl04f4dCFFVb6Q3piDhWiqFTwJGVT3OCyAo78zQ947tsPsnDllcz901/ljS3rOLyiirFI0dbq1rK0aw2spEtIXbG2GmyoEHAExvW8ZKYecAXAFI7ly++cszYr2T27lus3byNy4NjSaU5mK5xMVzix0mc5KejJ5NEMzHuc54lZTRqOQzwYMucXbNk6QWuyz9mV/Rw5c4CTy2fp65qK2vipz8Z+wPXhBty3zvHEX3yf5cOLhJVvx77vVabY0XnkO76FkAmMmz1D2RYW/PeTzPjFCrJRroHeru4fbpEz8DIm921mz+fvIl/TpL+yxO7WWibPFTz9wI95/qnnyXTBmkzaJSwDu1/qOllNaa9l2fU1linZvajbJeo6spy01ODHpel5NIqMyR0LbP3CrSxfNc07xTl6eYpX1e9J6qQqlgLIZX3HZ8dpn+TJI7z10Et4SudPMoKwQS/JWRkMqOqEOBuUuCF47ZDpfdsIP38dp7fF5OWAuMiphgPodphKEtb5DXYFk1wRTrKhjNgQTTITNGm5MVPhFJkXkHshVRSTRC4n8xXeOHeEl84d5ZVsiZWGx0rs0skzMtWu6aFz2fNpVj5xmrI5rfjMzGZ+tb2V9c8eonryNeILKwQ2zi0tRG8gBZY1Z6ie3EroccIajOv2keYjG8CoscJCEnVdXn8na/63f1/nddhgduSf158uCZof//Ifr8B4BcYr8A9dgTEY/4eu3Pj7xiswXoG/cwW+IDD+yMN1P7dCukYd2fILClAVYUASwDCAshUSTraIghBnmFIOhgasBxSksYM336a5ZoK1m+e57IottGZaHDl+mBPLZ8gkp5W/1HUIeg6bz/h8zNvKZwaX47/aZXA8IytiY8RiTwFBOZ5AlhKyR6k8HyhTR/3ikqgrY/c9MG5Ra5KtloFJWcWmRIVLs3RI3IwzEwUH4x5f3/8Ujxx4xd73Ve21/Preu7h2+jLiXPLWOqU9SxLKNLP3rb+bJ90az+SZrxlbE9KPfOCrLPjfB8aNRRc7NUqYqoPfLkmbqqnqnzp+Ar0GbsXyJanJpZfbDqcbJY+9+TIvPvM0V02u41O7b2DdzLwNVCI3oF0GFr4kNjE1cGxddZew8qPQuUul5v8AMK4XfNEzfhGMKwSs3iBbddjIBmHe90uC6SRTt67sUkA8fw+Mj5gw6yPXgGQkUx+6AncFYj5laxDXOy2AREk/qgi2Nbnm5+fZdN0Zst63cE+/jt/JcLIJqmraJLfJsCvqmiBw8MPQfL55lZIh3+oAzy+MtXN8heEVqjDG8R37sKT5ojT21u1H5EsCuCFuw6dsZVSxwKAPvRzP/LM56SAjzX3ceJqoalH1KpKsDlpTcr8vDFcMLMhKfecX+nBkMAU7PsHkbb/GuzOX8+DZMzx24m3ePHuK5aEq1Bp4jSbdIjEZeJSnrMHlxslZtp7r8cq3fsjQCWh98X5e2zDPiaEUJLHVmBWdAm+ocD8NRQoyL69rDFeZcTsDM7wqw5N1xC3wFDzouQbq1hQFV2/cyjU7d3LqwjmefXc/Z6qE81nCYJgaW10ob8LTJTWq8SsKU6qEkvp3Fmn6fa7eOcv2zS0WLxzmpYOvcmxwwcL7Wl2X3UxxtbOGAw+9yCPf+hGOLBdi7SuBN9WY6VoaDewKh2rUxqBrVDaO+lKqr5nVj1UViA0gPTHqFcOkz7DlsOMzN7Hh/o/wdv8Eeb/HvtZ69jhzHHr4FX70Nz+g20tqP7KUKYQmndaLEetuSe1mZamHc7r3SKKuD32NLBUKyfOigGbomZx/zz3Xs/vX7+YZb5FnTu23CjBP3WyOZ5aIIizNAjTdg6uG06x5t+T5P/8xS/tPEmsdm5MMCodlA+MVni8FjywHKc5ckzV3XAkfv4KzcyV+NmQ6K5hOC2bKimnPYWsZsbdosLdqs27oMKEE9BySJGVQlqRFxVKny9lOhywOCDcv4G+aY2U25kCr4lzgcLxKePPUCd49fdqyK5x2TBHpPpqzvlvwcX+W39lxE7v2n6fz3cfwD56gWeZELd+O39Ap6Ve5BThqauErx6Tuk7Q1XVUdrfr/dfy0NomfE1x3Fwv/+x+M7mar9Y0a4Y3B+HgLNF6B8Qr8bFZgDMZ/Nus4fpbxCoxX4H0r8MV/+dvGjBtBq2oc/VfMozE5FVkkEO2SCEjHPkGrUXstk8zYPkcBt7FP3o5wp2Nm1s9w9Y1XsnHnBt4+foC3jr5DtxpAU2nX0PQmmOm1ufLsNHdX29h+2MM7MsDtKaBN23NVJOUq4CW1PbQ2vAqQ+uAAN7HdNTOuCpsRGB9Jao0hKUJSeRgdhyhzmFBfbVVwoZlzdhoe7Oznz197jMPLp5nPQz67aR/3bbuByyY24IlVVxBUpmSr0qqYrKZMqMn84U6dLj+Sqa/KSkc7fwPnxoAbSF8NcJNsuf68NpeFW5qn9+LDeR84rlvNatb9fUFr+lyQFyROzvkpnxe7J/nrR37AqUNH+NxVt/DZPTcyHWrAIWTg0Sg9gtInLRzSosQvVnvRR4nplwD/iwy3fvYlnvFVZnxVpm4s+QhwrzLjfzsYr1lxSf8vBeMaaNSDCQHtvx2Mm5Td9QyMyyMs+frAggNLSxEfuqoyg7ncoelAtwnxvgZ7PtNidvt+ys4D+GcPwrmcKmvjRLNUAuPdrtVuyb/seoEBIAVWVWKIxYwLfIae1OsWeFUpvMyXF1z2gbT2AicNnG6TYtnqBvAmPIpWYbYOtwxNFu/2KpxBRj5ISUsfN5zAK5uUifzxQ3senwhP9LHSsZFU3mGZCS7M76Kz527emdvLdxaHPLZ4ljPKVXCsAIEwbBI0miRuTl5lBJQ0BglrB0OucSPWLQtExxzbvMCPswGLicYWsYoBoYd1Res6cryS1MvsvJbU3phxi0bI8WRBkZRf/dJaaA8mi5IdcZvN82voDfu8cfYkx6qEYSSTcGiA28uSun5OLQe6Dn15wfWcGioVFIMLNKs+22dDdm9s4/kd3jjzBq+fP0jWG7Bl0OC61kbmz1U8+lc/5KVnXzXFiwLe9DKlWrDhgTzNsqlkGpDUgz8Lm1S9mMCctRfUYFyvRw9PahdT3RTmg86dlMnd69j1yx+ld9U8L104TJRn7HFVv7WB4Rsn+dHXv8+xI6coLa8hICh8SsuSULClbx+6PizLUvYJi7PXOSrfeK04MjtFpBC5injS48ZfuIutX7yVx/OjvLz4rtkD/LKujdQAQxV5Umi0kortxTS7VmY4/b03ePU7j+MPc9xG24Yt/VyDI3nWdaPq09dA5/JZ5j+6j2LvAqmfMjtMWJeU7Cwirq5irnQabEhc1p4bMHO6Q3nsLGV3UF/XvocX10FpZtnJC7OJ9OKQlYbP0kREf+sC8a6tVHsuY3+j5OELR3lq6QgHsgtmOVqfuFzZD/iVmR3ck08QP/cOvHmIYKlDFPr0wprtVlidbgWS92ucoTW1akVJzt0akJsyyTI16uOn/9fvCe+GO5n5N/9xlOFhxp76XyuB+PGv/fEKjFdgvAIffgXGYPzDr+H4GcYrMF6BD1iBnwDj8ourCuwSMJ7GAZnvWtWXApi8RljLi5PMGI/KrwhnJnAmY6bWz7D72j1s2bOZ8+kSz7z5PMvJCk7bowzrsLdGMcHmZC13DC/n48lWvDeWqU4PLciqIZapSPGSnsmAeyMgYwzR31JtFldiQVUuJDBeA3IBeoPIYsaLgKHAVRyZX3qiV9ACuo2C5bmA54Nz/Nn+J3nk8GsEvZR92SSf2/oRbt9xPVPhpGhXqjwziaiqj7SplofYgtsuAeOrsnTbNeoxCnSrwfiI4bbk8L8bjL+fGRfLtcqEr4LcS8Fvy/foORlvF8s8sP9Ffvji06xttvmNm+7hzoXtBGnJQGAFhSyJC5X43yVNSwLZ8g0w/P8IxrWhF5O8OvQxX7jAyQeB8TqRXKDbfMuSsguceJ55xVVt1nVK27ArpknnqFuVzCcwIZ/qlM/kbU0u/2SBO/sMVff7tLpnqM4VFGkDrzVvoX/pcpcsHVi+gCs22FW/MibFri0EtZVAYNwNVes3AupOhiOpgeTUSkPvTJCt1CnOwbRH0a4oAyWLeTgr6lp2cAYFVSqQ7VO6TU2ybCCQ5z3zZIdOA6+MqdK623tlUHLGm2Zl53W8u+Mmvp9P8r0zA46VHllQJ01HZUiVFrYemUIW1cimZoNen2bSZ22ec9v0Rm656jpeSId85e13WNI1VdW9zW4W4A6q98C4m9WJ/KY50QRCqo8U19P7lVxfH/XxisR6+h4tP+DMuXOcF405O0PlRviqjiNjWHZsmBW4IYEnoOWZCkArpUA4p+gyUSRMpx22TMKWLS2Op0d5+thL5BeW2JdOc8fCFWRvnuKv/+RrHD50gkKDJT8ykJhqkGE6c4FGiRw0yFAavkIXxcQ7Fz3Hq/YOKSn0CAIFuSkbQlaUlMZsk533XM/az97AS40lDgxO2Xu8LGlyc7CZ6dMZj3/rIV598Q3STGqc2IZ2dk47DgqGMzBuNowaMkrpoWOp42xBbgLqrkMYhbSmGmzatZ69991Mct08D3Xe4Xjexfdisw/IXuNIPeMrVC8lKErWDZtcz1ZmDxb8+D//FUvvnsBrTpD6sVkVdKkEshFUQwbKQrh6PWvvvYFsY4tQ9XNVwJVek2vSmMuXcybSlMZSn/jUeaY7KVEvsTA7GyS4JXlYWDNBpNFo4ZDnJZ3KoduISMKQTlowmGzh79lO8JE9nNk6xfP5eV66cIQj504RLw34zMJOfj5YR+PZd/DefpfGhQ5RkhEGLj3VuqUpRZISux6RX4cSahTmxPXvDhuAjm6jluJhA0Cd5wqlDKhuuIuJ3/9PNiDS664hfM2Mj1vGx1uf8QqMV+BnsQJjMP6zWMXxc4xXYLwCP7UCv/Q7v8UPH33YGIk6aKtO8rawLIVYxR65/JiB0muDunqpTIxwIHKpWg0aa2ZoLUxy+Z7L2L13F52kw8sH3+J0f4V+u0cRZUTtiDwtaHVjti2u4R/PfJIt+yPS185Q9ROiNGe6nzGb1L7UpUbBYquEokWUi2HTtkqoQEm/pfmC48Ih9J3aDyqGqlLCu+pz6vAesXmSYqeVJ5EtAQGtzMVXCBAJSZjzzvqKp+Nl/tvLj/HauwfY0odPNi7jV3fdxa6prXUUkNWP1cy0GDfr3B79vSfvsDa/qu3x64A5JXEXlZK9lRatVO5a1m6AYSSntZRjW+86ZlyQQTJb+5pLZN6+K49uvaksCwdX0vnR96m8KfIqLngp3zj6Kv/1lUdJYp/7b7iDTy7sZscwIlKwU1Ax8AVMPKLEpZGK8Zf/uu4kt583Ag+1t3t0Hlh9mja+wqKjnnCT3NYA2GT1I0n7quR39QRb9YxbbZqRqKPnFe7OR8y4+osNjNfJ14UrpYCYrsp60LUhz5WKbwSnqrbEWvsUSqh2JWlVpoACxxTe5hl4jjyfhaJN1E/oz/VZuC9m/a1dyuAJAp6mOVikOptRihlvr8UtGiQXBgyTgYWwhbJHCMA1G1SNuD7mNrCwFnTVXePGOl59iqJL5eQW9qcivLIXk3YjKg2IJgu8iU4twR9O4Kz4FMsVpXywAv2pizsM6950rwfFSh0U6MZ4mipkMakzx/KwYGnNJg7tvpsH/Bm+l6SccpvkThMnKQn7MU4/JlCyHQ5JCEkk0JzR8gqCoiBbXmZd3ODqK66kU3m8cOQ0Z4d1SndYxESVnq/OibAWBVXKSS6sFHhHPdOuPV8VJFSa4CjtMQhMzi9w5mq4IOhjjKUyGiKcIkRR947TB29p1FMuGYNk27KehDheZCDZLRIoOnhOSjTssHES2ut6nFh5juLYUW4sN7OzmOXEM/t55IePc/zY6RrIW5d6jtK/NXTzHY3l9BZSC34sHc/O3dD3iIMYR40K4qt9h4Hk/OQEYUxDiQrZkDLIWLh+Fzu/dDenNjq8NDhM2sgIqpzpDlxVrWF3Oss733mex77ziMnUw6BJkRTWYKB08ajZsLYJLy/tXqT7aqraMwXFFcrwy0m9gigMmC0ctszNcNuvfpItv3gHT3un+O7h5+n6qQFKNTn4uUukizQY2rWY51L4wA3heu5Ot7L/K4/x2Hd+jDe9wFLscTZdoVX5zLge/fQs6aRLee0Omvfuoj3tsa+IuCud5OPLIdtOdHBPH8ddPl0nlOvYSfVk7QQpWSnrUA/FIIZeSGiwViGdHoWsHJ5DUMRMDybNZnGmyjk17VPs2Yp7y27O7l7gaNGlPHSSvWWL7Sf7RC8dhKMnccqExFOvecWU6gQvaWTIS61XiuNV1ktfBpUF4CnPYLUm0UY6pWsef90j0xs/Tvv3/8jGsXrIclBrlnQOjqnx8dZnvALjFfjwKzAG4x9+DcfPMF6B8Qp8wAp86X/+bb7/2MPG+F5M7TYG0ql7ngUmo7DuES+11dGOu6AMSkq/Il4/izfTZG7LAjv27aQxHXN88STHl89aenIa5JSKafZLQjdk8pzPbclOvty4k+YzPYaHlkz+6BYFk4OM2aESjXNWotLAuF80iXJttIVjTS9tYCmWbLysjN0dOjCUpzcMaFce01IHS/KY5+ZFzDzfoqdEpzYzh4al8Kb0yj5n1jgsTvs8fOwdHn77RRbPHWez0+KeDddw25Z97IrnmZJJuKy7uTtuaf3nSiiPw5A1A59gYNCePNTwwpFl2DzNSkBOPEFmbQ7rDzE5IhYFTvX3Sv5SbYDlLRXc05obKKs3kGKoJNt0ooZ5T6VIEPubtj3OtUvOpOd448BbPPrCs5w8e5Z9O67k09ffyTUTG5nslLhZRmbBSPUa+Jk294a+yeTrHCWqm3RWyohLqtT0dwEAezkjMK6aKYWvvR+M16zVe4OES0F5/TP0ftW3XHeVm0xdQVt6L5Iqq098FYirB926wwUYBRI0gNCwJcBTwJ/nGRgf6GvczMKu3CCm0VZQX8FUT/VmkFzdJr89o7XtCLPNl5l2XmAyX8TtCiFNUzFD1S0oel1yZ4BTFXi5Z2y5F1bQLMkdlzyrw/r8QGn/ouPEjEu+rvSzS5P2NTDxNC8y5rNOHvfVCUixVJL3JWH37D14ZYjTd8kGSoWHKuzTN192TCsPcDowHDY5F2/g2LabeW7dNXxj6PF00qOjVK5gCr+KcZKUPBkYaJOVI49cilgp56WFqak7vOolTDoVs+1J+qXD6X7OMJOvWmy4ov0adr3rHNCwSQFwSlUv7X3WSf6O9YrrWi6ozMuic1b8sx5yQI/UDdZmEOAIQOrDk59bTGtl9Ve+TV0k1dbzehSyvwQ5nqPguYx4qcs6N2PH7gY93ub4Sy+woz/N+l7IO4++xotPv0p/ZWA1hbpOTFWhn1lq1CblSkahYaF52oP6NboezSAy/7HO38JRRGRu6+5HNcSsij7xbIM9P3c76++9nufTo+xPT2gWaExzc6Viez7N7myWc08d5PnvPUXSTYnDloHsROn/Ti3f9/Qhy89IaeTofXoeg35i+Qa6J2kIN1v5XLFjK9d/+R7ad17B0xzn6bNvm63H8skU/Cf2XT3fTt0nL5lNWORcF63lPm8vR775Cl/7i6/jBpPkoU8n6xDh0PRDOsUFirUOUzdvZPPVG7m6hHuSJnvLJjNLQ9wz53CXuzT6GhRovFGregprEtAQTCx7aSnr5sZX53jhUCiUTsMCC7HUGKqBm1d2PV5wCwatGO/y9XhXXUa2Ycau7ZluTnjwJIOX38ZfXKIlj77uo2VBWFvpR6n9eik6n2qGv4ochvpdU0qmX9/7NUiUUik0MK5gvorkho/R+v3/YgMYu2/asFAKJt1px2B8vPkZr8B4BT78CozB+Idfw/EzjFdgvAIfsAK/+K/+Gd977Md1croxgFKvutarbX2tYoX9oPblWgq2vOQZXisinIoJ1zZZd8UWNu25DHfC5/jSKU4uL9J3C1KnJCwVziOglRBVIesXA36lcTMfX7oc98mz9M+mloItbq01LFgzKGnkFb2w5FxTuCciLjwDidoY6kOwNTRAXhEOHMpGzIWGQ7fMaOYOC7nHVF7RKKnD5wTIpRVPSxoZBsblVR1WCcsth6wdcXzQ4aGjr/Ljk69xdnCByxpzfOLyG7h//V62um3oZ/TSjE4c0JuIKATMKoe1Kw5xUpAFOVXLodLe3K83+9rUJp7W0asBuD4EyEdKX/19OKouUgXTRc/1SM6uPWSpcC4vogjVC51YcF7seyy2Sx53TvPY0Zd545WX6J44xVWTm/ni9Z/gti1X0U5ck+WLK7RqIV8+a9dAsECChhqJEpft9dRBZALflgI92rxatZ1UB6uecQPSPwnGV723H3RxrbLjdayWAHmtLDD21VhDJaMrBV2DgcpSlBX8NHBKhgLaphcoiSoNUAIieWjxyV2HoVfQJ6dT9O3cbPkNAvm6cWhXIcV0xLmbZ3l9w2HaM4e4e0efjc4rBMkhS2h2syncQYvyTI9q0CH3hlZXJmDqCqXRw2uKUXcpqpjAD/HCsA7cqySLTuvqPc+lCPwaUAdSUOQGTIIsxhvEkh+QJDn9vsS1Ia5AoVajX1Asp7grDWKaFBMpvaDAr0LaCldbyhkMIk7PXc+L23+O7zW28oN+xZGiawDG9aZwmKSqEnJ3xcCfLldda6p0s+vWjluAK0WERjFiyUtlNzQoh8AgxXcjKj+uVRkCOjreYpvLzN5rERQUfl4ncyu4blTDVyrpWx9eSamkr4vTFwVBeriSOBQa6ml44uNmqYHIoCoMPMnnbfkAEYQtj7AoyXtDWv2c2TJl564GXnCMd595koUln8nzFS8/9DzvvHaQclhoHmLnqoYIAoaehgpSTpSqoxvY+e368gsHOK6C0qRekDxeyp6CUohOgX2q+MsTyihjy/U72Pvpu+hvbPPMuf1cCAcUDZ2BDkG3ZF3SYHcxS3Swx2vffYZTb58g8ps4vs4LZRhk5tfXd8gyI6CoHxO7EWUY6rST64V+kthQbsvMPHd+4i6u/NW72R93eODEcxxKTlFJFl5zupbE77oBuUndFUapoUaP3e40n2/dSvf5C/zxn/4ZybmhDaAUp6kUdt8LGTZyJq+bZsvH1nFl0+fekz3uOV0y06tIBwP6vR6FzsPUt4GFrypHyf4Vqqf7rGrrfJ9GFZqio8oKnNKpWw1soKkaMkXEpUyFDdqtlnnMsyQjk0FhukGxfg5/03qivKI4v0z/+GmcpWW7x0fCylVlA0hD3nbfk2WmDrXUuZYHFd1wFYwXxnj7GlCO2vV85TN4AekNd9H8N3+oJL46TFNgXLWRtRZi/BivwHgFxivwoVdgDMY/9BKOn2C8AuMV+KAV+OLv/nO+++hDBroEvrWHFqNbhWK+xPJ4tcRaGyWFupUZXuASTzVpzLeJF1pcd+cNzG1d4NVjb3PgzBEGvkKgFKxUMZXF9aYtBvdCwrW9WX5z8nY2vZDTeieh7Ht0ncqSdOOsZK7v0Bbb7VdcaIhJ8+uANvNaaxOvLt2CsCyJipJo6OH5DXoCcKpE83wigW5J4rW5DMWciyMRe+YQphVBqrCuiiDyOR9hFUqJ7/J6cobvnXmJJ4+/zqC7zNWTm7n78hu4Zu02tngTTPQwZjkImybTzYuSTsNhGIrwVKBXReCUBEVGmInhV92agJ1S1+tBhz6UFrz652EYGmCR9NwXMin9VQAAIABJREFUGDbJbQ2AVY0URbE5H5ezvghWJlpNYyKfPXuQ//r24zzz7mtkK12umN7I/Xtv46Pbr2PBaUOnIJZHt1IyONYVL6JSm1SxRmLa1CctGb8xhpcy45fI1C0t3LCdap9qMG5p8qMwORvivK8WzQi80b+vAnHzyZr/QTipBor6nNZCsnQD4oISSlR2C/uzeUblS65cmoVvYFygUQnqPTdnoLzzvG9p0tOlb6BdEop0MiTdu45Du2IeOPEDFhpH+Rcf38yV7QPkgxcpowQnj3CXQ/zTFVVHvmZ1Lof4YQMEqMplgrAHDT1nZLJoSebdIMM35tnisikHkbHsrjdLXoQkwwHlIMUbhBSdBsNeQW8woJukeHHM3PwME1GE0+3j9VR3ptT2LtlEQjlZ93qHnYKi79BhgtPrb+HHa2/nL7JZXqwicoY0kwSXSbJ8sq528xJrHrA2dt8hs4GBzj1JMhxjs30da6uPCykl3ehW+P3CgIwaE5R2ruwA5S2IodZ1Lga5UkG9/McjxrceGMkjrXNGFo6S0pWrv64iF1hTK4Mk4fqzvOOlF+HlGX6Z4Lo5ZVjVrWqyubgVUZYRdgY2UJjwI2YbDpu3eqT9N+m99TqXpVMsvXKEp77zOKePnrEBh2+sPpS+TyoLQyVLiIcrBtlR0rlCwcTyyr4QEkcxgRtY17ck+GL3hd3lhS6GA+Kts9z4pTuZvnEXr3ZPcbRYYhAmpE5uwXBS4MwmIVcwz2XdNgceeJ6XfvA0lcLbwgg31GBCQDLDdUp8DQ41NFGYnAL6/ICwMUGa5Az7CRPNNpvXb+CeL32a3b/8UX548iUeOPzk/8vemwZZdt7nfb+zn3O33mdfMQPMAAMM9n0hCRIgQYikdsuSI0qOF1kV20mc2EnKjqtS5YqdVD6k8sUVW45TXmRJli1R3EQQFIl9I5YBBjOD2ffu6f32Xc5+Us977hAwTdmOgY+3Ubd60N339r3vPef0+/yfjW4U4zaF7Otu8jq90aOUWoLQvC6LNXamHk81HmDy2gR/8Aff5tLbJ3HzGC/MTcJ7oXyMTR0eeuouHn1oD7tWFrnt0lW2XVwgXe0S4yrPnbyna3COq+cnJcF1MG4V5jrvOh5+4Rs/t8LbBPSNVF1NG1pfBXh6ShdQiprsDBa+pc5y2zDaPf0dCSNTMReqjUJs/8aQfHXDDBbVTiFJfl31qLSFOp/BVKzLRiMlkjzjI6Ze4wZdI13ZALKK0PIJ/Q7pXY8Q/d1/aM7/+kPXuLpnfOTEGW8AxiswXoHxCnysFRiD8Y+1fOM7j1dgvAJ/2gr8wn/9l3nmpecMu2h8imKtRmBcTKF6jwXEjfc1iU2dUTTZxO54tDZPsvuWG9i8eyvdvMeJ+XMslz2KsK78EkvRiV2KvMQOfZyFIV9s3Mzn031Yz88zsyJPc0hcKcapMhusTmIZxltp2QOTFacIKcukZItWLrWJFsdYlQRlRVgGOIOCICtoNpvkocN6EVNmOVFZg3htyQSGDWMk+Wia41OZJN/10KKv1xeFLAYpbycXeO782xw5/T5pf8iN9jQPbD/Iw3tv41C0mZmhg5fZ5J7HMPJYapTEQgXqmrYd/MomzEsamWT08ncWBpxoyJE5GjLUwFjDCvM12zN+96bl0bL12AXVUGAxx3UcNtyYxM0oI4d4wmU+73Lk7Ale/eBdfnj5FGuDLlvCKT57y/08eetD7PCn8GKLwAmpNAiQzVLDgFEKsZGbm75jgRYJ6AWqRhLlETNes9h1v/h/CIybIc2P9YpfP85+VBslYF//oAH0o2L2WmWhDb2kxiNWXAMZ3QwzPmLL9fgKnouUXI1L5mpNKvqO+rALvLIkjFMmUpizQrrVkMv7QoZP7Oc9p8vXvvd7zJVX+FtP38pn9/ex3bcpmteoqhS6Fd5iG2ulTTz0SBQE5ZT4YUbgZpDH2GGG05LPWd3QfewoR9lapsnKUvZ5C3s4TbKyie61BotXeqwurzDs5wz7Dkm/YhhndNMNKidnZjJiLvTY5Frs3jLH5GxIZl0Dv4fVMC3eVIXHgIglf5bunod5pnUrv7XqctaeNJVlnUGC5UyQVpPkqUeicCtJ/4WGjYRcDL2S5cUuDqncbl3JJrULIUUaYPUtglSBdZK2u+T6ngkarEGk1kcyZYNkRFoKjEtZoeenZG2BKjPIEQOsI8w2EmZlGpjDSrdKAyApByzDiAv+6ZuSpueBRe7blMoP2OjTcS2mohBvrceutseNN7e5dO1VNk59wO54gjPPvcPb33+DjY3YdKO7aYGvX6PqQYFxqQ5stS4olTAxyhdNsYrKoXI8PPm45SHXf8pgMEmVYlgrGo7NtocOcPMvPMbFKOWtxQvkk/Lsyzcdm/UU2OykLgecOe7xdzH/7Ale+O1nGA4yBoFrWFwNC5XvUNeK6f2osDLJX9T/ruGkRx4XBkDqWtWaneKJX/05Dvz8o3zz5Cu8snKMXhRT2EoVlwVCz9OlMoONEKsKKa0Ux+kyG8Nj9mEOpDfw6h+/wmvfeYEs6eJ1TJE51WrCrfv38su/8jQP3bSZiWPvMbV0gXLtGtlajzD18XKPNE7J1SFvEuU1ZClMD7q0+7JkmPe8tMlSBXYK68oOUcNbM4Rz1DKgaDcNNXOjtpFyp60hYugykJ1kODSKBN92mWi08C2XrDekGCb14arrjWoiEeOuddPvEactZru2Q0llpSGTrv+mjSGTpUSzspAwmCS7+0Giv/N/mePVXLqkfhAzLnvLWKU+3gCNV2C8Ap/ACozB+CewiOOHGK/AeAX+/RWQTP27LyuMqI6qFRgXS4bkmyJl/BqMG5l6kRE0A+ymhz8TcfC+w+w9dBPnL1/g9OUzDL2cNLLITNqaMZkTDLUhFWj22R23+NmZu9h5GsofLtEehrTKhpGzamOn0CO/DrA2/uFMwFugQmDcMETqeRaAAL+yDNj1S4uwnzIrBsS3uVr1WfcqGkFEpB2wArMMzSI2R6yfvLRKFtfOT953hzwIGPgu3ahko5VzYniJ50+9w+unj7PaXWcmmuCebTfy+W238li0k21piJtURs7fiyoDsEvHNQyqJKva1MqDr5svNkne65EnWn5R47+vVbw4GhgUSmq3JZA2a1CqSk3t6qHPRjulG8YsVQOOrl/kB+fe45WzR1lcW6Vp+2z2p7l924187uZ7OTyxg3YiJYGeSzhSBEjqUAs163A24S0Jb7X11QDGqMb/05hxU28kVFEzrx8NcPsoG/7RwCTjex21DNW/aCQhNSZR7e9r368AeUwNxiVVTyRR1VPXcVFZBNKB2y4DD9bdkr4lY0NBO4fmMGESm7Z6lqOM+cdmOXnvBM+eeI93XnmFLfT51Qf38suPdNg+eYLSfh+stbrKb61DtTRN0o3odRVaOCRqQytyjYQXa4g/WWGF6qJKqPw+gyyjF9uEwSxRsIvlqwFn3rW4+IHNpbM9riwssTYQb+9SpT5SfafOANtNmQnE4mfMuRm37t3Cvltn6cz1abtrVGLIJUPuTLERzbHgbaG3/zG+1TzAb82XXGESR40E/YzCa5FZDZw8oMjFhGpwUkt9jYBYwwbZOawuvtOl8mUBkDdfOoIW5VABcgrQsql8j9xXnZvuX/t41ZRQFzzLMFx3PNeRAHXyfv2h90ayYRtLnvVCvdDqVRdglytaLL0yCzIzxHPFtgqkSuquU8RY6G3hTRpRSZj2mL66yuM7dnDDTW1eOfNd1q5cZOtqwDvffJHjrx8jTSvyOK8HakpLd5RWLil3ZJ5nqTC4KsFzMaFjBtKNwKPk6bqM2OqIt41Eg4brsXPPLm79uUcI793JCwsnOd1dBnVkG1uMplmpuf6Ew4p91jSPThxk+Pplvvf/fIv19T6JOuU14FJPgRmA1KC8tnzoywK4FUmqDAyHCTciq3I6B3by6K/9LByY4blL73A17JG3KxOQKYVCnmdGjWTqHSt53n2jXvCCITMZ3Fvu445yP+9/522e/bfPMMz72FMOVpbTWkt5+o47+Wt/5sscSgfw2stkg4v0GsO6Uq5nkad6hxwaheT9lQlxU72YgLOupa6v66ak9XUd24f93nXforkGyEde+XiyaoQOVaCgTLBTVS4WxPofKRB0Gc7kP3cIXZ9Sv69Q3VuBa4BzDcbFuGuIoUGS8YePckpSpzJtCQqNM4dfWuGXqpYLyNwQ6/6Haf/t/8MMWIwj36ROmqvomBkfb3zGKzBegU9kBcZg/BNZxvGDjFdgvAI/vgI/8zd+g++88nz95VENl0CmdrPa2xuAblK1C7zQw4t8sqBg8827uPeJRxT6zHvH32VhZQFaHqkvMG8ZVrccJGbTFBUOsz2fx5o38jn/INbri9hnBoSxj19F+IVt+rKdQoFxJZkrJruulBIDLmmj5NQG5KknGNtIlyNJ2NMhDQHswGW17LGi5PapCeOZDpdj8sw2TL8QvCS1pt/XUje5NnQFvmOZZODY9YilCmjBejDkaP8Kz587xmsXT3Olu0hY2Ny19UY+u+cQd7a3s9Nr03FDOibBXanOLrklls4mcxTKJcAx8kmPkoI/StAY6Xe9za4D0bTp1n0CiypyjYRXG9CFYo33ls/wxpmjvHXmfc5sLLDma6lb3BzM8cje23ngxtu5dWo7M4lLMJTE3TFJ4/LKizk0G+ZS6gIxhwK42lznZtBhwo2UgfWTPOM/IcDNaFP/FDD+48dWLWkW86671Cy7mfmYTXzNvBtvqWwE1z3jet6K19PXhA1tVddJ0SB236HnlazZObFyC8qCdgoTVUVDA5Eyp9rd4uKDDf5NdI4/ef894pWCadflni0+X310E4/uWqKTv4XPVVNRRhJQdUOKdZ+kW89QJM81afmppPWSpYPddKGZUbgC4wWDZBrYxcKVkLffuMax91e4dClnYSVlpRsTZ/KyRniWbAVqHkiZmPDY1gyZyFOCZI3JqGDTvg47dnkcmIqZayXYDQt/epa+P8N8Nsvank/zndnb+KfLBefTNq76wOOMPPDJdHyJQM0dKknPiwjUaW6mJPK0p7jlEM9OqIKCzFSx+Th2RDYsKJO0tin4EaXnGdBqjhMx3WJXBTBNn7iOm3owZlLlTZhYboCPUTzo+NLkJHexq0DacYmJjb2lLOU/rplWGb215jodNasz1VOBgxuUWN2rNPrL3N+Z4fF9+4iLRV46/iyTnsfWjTbP/r9/wJHn3yKXT91YTmoGVYy9GHrLDsywpihTwyoHrmNq34T69WwF8rI8M6/HC3QtqcdAzakJbvn0PRz8yv1cmc55a+k8i/GQXMd+ofR8WRJqcOj1M3aWHR6duoXyyBrf/Sd/xMrCKlYr+FD5ITm12N3RtVMDI/2nhgIx+lJ4hJoDNH1ufPpRbv75z3C8XOLNxVOsiRX39PzFVNdTMgXcm/XXUKpUe7yD7RdM5RW3ZZu5297HxedO8uy/foakzMmbJVaesrsM+PXHHuUvfOFTeCeOwuuvY5dLZE0lF7gwLMlSCdUl41bFHkalkKtmr8oNEFdfubGSmIFmHeT30QGcCfxzZNvxKZQSr+ur79KwfWMj0P8rUDCIfAJHqoDEKJbMvMfI3JVDIguFBjN2negvHY8lcblsCPLcSxkjBVGtKCrNWrhYsZoAXCo3YMVzCB5+iM7f/t/MMWqWXseJubSNBiLjP/3jFRivwHgFPuYKjMH4x1zA8d3HKzBegZ+8Aj/13/8Gz7z6/I+Abq0RtE0yuVjoLE0NkNIOSqy4Fdp4UxE3PHCI3bcf4J1L77O8sYyrxG4rNb208puTl6bjWkFPE3nAztWAr8zcxV2DzQxfvoJ9KaNRNo3U188qGrHk3CVDr2Agj6DknhU0C1WZWbX3WhJJs3lUqJBLVDq0czGOBWt+xnKUM33TDrbObCI+eonq5DWS0iWRb9YklcnXWXtbJSdvONqsa/OpEKkJI9WMsw2GfsrGhMWpeJXvLZzi1XPHubBwxTB501GTveEkh9ubOdjezG2drWyJpomCFoGCsCTNVSK6Nvum0qzW+Y6qqut+7dHNbEqtOrFe3ssssk1K+qqXc6q7wPH5C3xw5gPenz/LleEaVZaaIYfVbrJnehs/s+8+Htl9Kx0roJXbNMVODoTO1LPmkRp/uiC/pKYSGGsoYRvvs+lf1qZ3FM6mWisT7mYY0Fqmro24NswGQEvCPgpw+6hn/DpL+iFbWh9nHyar14FP5Ue85jVbXjOs2rAbyb7AeFWaFHWTpK51EQ6U9F/vuHywts2GV7Kh4LQyMxLjqcpjwkjdY4qOT3DrJl7bfJV/vPQ87/V7uMF2EyY2nS7zS7dN8Ku32xwITtHIL5CXPSqFeImS65ZY8n/bE6SJRdzr4428rxqU2EGF1S7Iw5x+ETC/2OLY+yWvvF7x+nt9Lqyss1aW9AUcSh+7auHSwRcT7RRYQUYjhHZZ0ohjpvySLXMBUTNhLljj8ZtC7r1lgtaMC1HEetJifrXF6s7H+MGee/kX63Cq5+EmdYJ00rQMcBMDWaUeRdqEbAKraBqpeKlE8SrGlszY+MZj4/9WYJno5DxJhb5MIJ7tNildz5yrsgQEaS0D1/utwZxk5jUQ1y2jtBLzubIyCjs3752VjQYCSng3QWMmoAAnLXEU3uXmFH4KYYkV1RJonYjym7vpOhNLl7mlE/CZ227BKxNeOfI8VxdPcNvm3Uwsufzgn32d46++R2XrsS3jpy5G6eUKBayUIW6+V+LYJYFt45SOsciYXmoFvQlcuzZ+JKOzmP+cmf3bOfwLj+PfOsvr3VPMV0NjFXD1WGpj0EDCk+PGwo9zdhRtHpq4GevYBn/8j7/GtQvzeI0Az3Y1fjAtBddVIwKWmZ2Tq8qscs3aeklBmFdsv2Uf9/zaVyjv2M4zF95m3urSj+TTj837i7rStYaubyw8lpL2C4XmeSY3o5lmHBy2uT+8kbW3r/Hs7z1LVhT0nBgrTzjcnOU3n/gsv/TgHWw89wL+yZM0w4TEGhjgbLQxstAMdQ2IcI3UXyy4rg2FAeNO4BhJeJlUOK5CCnUuq/Ghblkw4Y2S8EdSQpTEJlHeMtdVZfRL3aLjZ8oOTBNHHMfmuqCgRRPSJkZc1YYC7UY5pGFrDZ4dDX9lUSlkX1J9ZEVqaiFVhefhDOt+8dQPWZpwiB5+mM7/8PdMpaXUGjUYrwsuf2QjH28CxiswXoHxCnyMFRiD8Y+xeOO7jldgvAJ/+gp85W/+Jt95/aVRpVaJ47sECpgSI67KKAoSdbwGkWE4suEa22/eya1PPcp5+pxcOk1SxniRUqIrqjgxrKfY5jKUqzNjouvySG83v+jezubL0Hv3Kt6K7JAt05+tsLVGWvc4r4clG35deyWZebtUz21KW4yfHbFR+gRWSCcImM0KWF9iYarg4mTC0q6Aw4cOcbO9ieSVs6RHr2LFNQhPXZvEl4dVklb50BUyJNZY5JmNFUoJkJvgKjmZh0rrdgsGkcPb8+f49vHXeWvlIivZALKEycJim9ti1+R2ds5uY+/cZnZPzLC9Oc1sNEGklGqBolg1TAp2s014VKYBR+gwVMq7K5a+wnVsYgfmB2scX7jE0avnOXH1AheuzbOcr5uNa6cMmPMn2DW1lVt27uOOPTdy09addBIHe6Agttp7WQ8uajZZ8m4B2mwUzKeNsknIl4/bpKLXrfLqlR7VnZvHELNUS1A/lHwasD0KczNyVfN9cYs162g66q/31H/ER67hxI+k6WIbdR9twM3AopbMizlMLcts3o083Txmfcy6UkI46opXTrTCyqRlLXCznLblMOv4FM6AS0o+v2s/S3un+drp53j50mvYnRCrtYX17gbe4CIPbgn5tTs38+TuIXPWacgXwEnqELJMA5MIK4vIBjalSSB0ceSD1vCCGFtgMvIZMsOZyx2+8715nnmmzwcLLovOOrGrujP1zAvEWOq7Mmym/MqWHWOTGStCUwMq22YqUFd3wcxkypfvm+Gp+yeZm9art1lb9lied1jfdR/HDn+Wf9FzeT7pUESbqYYxdt7Hc8q6k12J0qWLlbtYmWtCxZQXIEBcavAhmlb1eFVGmA3pGIWIRb+C2BwjFXbo4krRoqGMKvR05io7wpP0OsM2vXMCYCmVqxT5+n2v318dYGKrfVO3ZluB8Wqrx1xhhOrpVuZ27qbQKaEliDQgyGLaG0MmegNu3DrFQ4f34jc2eP7os7x/4l22OB0OhdtZf+siL3/rB6wtdUlEyOdQ9KV6yagMqB9V5uk41PHiulgKpDPVgIpHsEmUBG9VRMoX0FEeWsQTNpseu4UbfuFRztobnOkvkDqlGUTq+DM91gLkVmLed0/nfBLxWPMAk+cKvvtbX+PUkZN4QYTd8LF91doVWAph1HknlY+BvZKAxwZcTlqhOUe33n0j9/43P8/x1oCXLxxnYCVYbdd4+8XIa/hlWHFZBPShBgZT4aYatpIJK2BXHnJTPoPzQcqL3/g+iytdwsLCzwbctn8Lv/n0F3iqOcPK6y9RrF1j2tP1uUuSDM3g0RK4T21zzBi7gkC2FDq2+r1rMK66PBOuL+BtKu6c0TEuGb1AvZLppWKS9N/FVnK+rqfGsy/1TYUjxUKma6uudaoHrAMRNTwopFbQL1Dd20hNYJoAaiG8Gcj6er9dl76RFvk0Ew9v4JC7IStRwNnNTSZ/8Uvc9IX/Upd683ilV2famxDDsWd8vAUar8B4BT6BFRiD8U9gEccPMV6B8Qr8+ysgMP7Nl58zgEg+cUkO682UhSc/dZYQVyVRe9IkBc/ONbnt0cNkW5oc7S5wLVslt1WDpNoqBWpJDu3WANBT+nXO5LrH5/v7+fn8FlqnhvRPr+ANXDI7ILA9WnlJkIiFUr94QV8dz/KCZ0pT7xLZMJeH5JVH1w1w3ZBWBTPdAW0n5+1ohYs3RlT37qKdWRyct5l+v0vz4oA8t8hcm1zVXq5lOn7Fvhg/p6nTUXWVIQvNBtKEXlnqzE0ZVCl+M6RnlxztXuXl+ZO8Pn+K02sLbKQDww5p2xhYLnN+g92NCfY1ptnbmmVHa4aZsMOmoM1E1MRXaroBxgXdMmVp2GM17nGlEKM6YH3Y5/LyImcWrnC1v2Y6e20lHFewNZjkth0HuHPPQQ5u3cP2lrrPHfxE0v66o9ew0YZxVyp77aXXRtSwiHYdGCdZs0hg08ts+qRHdxyFtZn7/xgYN2TfCFybALbrwW4jQF6zZDUYv/5hIP7oPuZXmBqzGrzXtUilAeRi3evgwMoMSRJ1g1eqhRMKqcPFPM/D8TzT42yYN/n+i4KGbdFyPEgK4rCkuG2K7m2zPNs7x9eOv8TldAm/08QVO9pdYCK7wgNbQ37xju185kabTcEVnHwJyxpQadiUCcz6FEOXbCDtRYgKweTVNYCk7JNZPRmRKfytnDrf5jvPLvLiS33OLJdctZcZWH0KpVEnlRq2UBC5p6x3L6C0VbmlejGboLBNd/2059N0ErZPDvnigzN84cEpppt9iqykSCZYXbS41NzHwsM/wzMzu/m9hYSFJMB3I3yFrA1jIingZboW0ym7RGGR6iZ5tukptLGVIVCKA4emVRA5FUWWkmS5GQjlgXzItl4ajvrFs4SkSI1/P2/Z0PSxixAnc7FTKSgyMr0XCuGTtN0OzOuyc1k2XOMZV9p6YRL4bTMcKoOKqi15thQjA6xknTAdsteGT+/cwoFdm7h47SjPnv4TjqXnTQfYIXszt7OFy88d56Vv/4B+N6FU4r240zSlyBOTNWBiCE1Q4PVQMcnWFf8lkK7jT6qK2n+sSq1ISf1hSbh/M3u+8gDJ7Zu4UG2Y8EmlgRvsm5fm2JFUOncyk18gBcX2tMHD4Y3sWW/zwTPv8MFbJ7iysMCwSM01xHddXB3bI8ZXx7Led8cpiXyX0PKYmZjknq88ztQXb+OV+CJHly8x0DU0FABPa0BvEsv1wkZg3NS36bwV8w6NwmZXEXF3tJvJM/D8H36Pk6cvYw9Spnz40uP38Jef/DT7ryyz+vYb2IMuLbH06YbxoutiZGt4I5+/GURZSB0jjYF+pbFq+ALIdcCjAgx1LVEFo5LRdc4bMK4B3Sgcsk76098OczSaoEgF6TlGemKuUKOf1bE6ugaYmnjHDEivg3GB8Dq6s6530+tWfZ0qMPX+B6mPk3kkbsBCO2DpzhvY9JWnuPHQV8zFUMMzzYcsk7I/BuPjfc94BcYr8MmswBiMfzLrOH6U8QqMV+DHVuBLAuMv/Ynx6rmhjx2Izda2qu6YHcZD7ECdvz7Nls9jn7ufXXfs5sWL7/Le+lVy1fB4CgNKqNKU0AkIHJ80KyiVdOxVTC25/FJyKz+f3Ix9vMvqxTWKzCFzApqW5NWStOeUVUbPKxjWKNIwIqU7pEXFVlHJ+KwagO8yWVVsHib0/S4/3JHSe3AXK7Mus1cTbvkgY+6DAZ1VEUsBherZtKlUn7lCfYxsXTftHR0DGsSeKMHX14ZTduEiE5dHKpmq75CHNkvFkJPdBd69do53589ybmWBxXLAoJIaIKXhOIb59Ett+D0adkAUtgiVIByqz9kmq0p6ecxG3Kc3HGClfRwxOXXNtwE3ju0RBBGdzgQ3zuzh4NweDmzezZ6pbUw7kelKD4YFfqx+84rUq2XeNdNcy67Vw2u6zTVssC0SByPXF+8qNlNeTLNHNmz29WC1GtAb4GyAdw2gPwTjNcn0o++NesjNfvcjYPyjCevXw9s+/JocDKVZBwPKBVZMWJs23JhucQF0PSs1BNeqhYDKsUmSjDJNUXaz1lp92EknwLt5G4ObW7xYnuEPT73KicUF0yVtFzHTTo9DW0oe2Btwz7aIWzdH7JgaEnCFKl40IVF2KY+AgL1PtmGR9QQAfMNuV2LHTThfQo6C0GysYCdHj7l845tXOXumw1Le4UT/EvPJsvElZ0mBlZaE6kMeVT5vQ7VTAAAgAElEQVTlrl6nap9COjTYGnbYNTHJnJsw6y1yz60BD9/TZjLoU2wMsYsOgzU4P4xYv/txjt96L/924PHmRsG6H5CHAZn8FTqIBdJql7bJLxDjKZZcB7vsAQL3lVhrP8JpKdmsIEuHFHFKREFUxLi9DVrr60yurtNaWcfpbhiVi6q9Bo2AwdRmkk3bqObmKDstYs9ho1DgXg3GFf5d+9cF1k0IgRlqmXNNAQ3yioclLStlJhmytSzYGYbs2jFNe0fIudUzvHn2Fc6sf0DhJbT6FneUW3hs+jDnXznJt3/n66yt9sjFFOv4lcRZHdfKlpAk3Vgr9H7VrL6BcvIMi+WvEwpN1WCk80xC9G0tbnjiLpqP3Mixdp8VJOOvL451n7bk0bIE5GSugLZlhiuzPY/bs80cZgfpqS7H3nifd468S0/raZe4nirW9J7oOK5I84yiTAgljdd5WpXcdd89/Pxf/3UubMn52qlXOdddoggs7EA96KkZNunYN8qD0eswzLNhxhUQZ+MkOduKkE/PHGTnOZsXfu/7HDlyBnuYs2OuzV/5laf5xTtuwn3+FbKzJyEbYhUJeaF0+FouY6eOCZSTRlxAXKy4CUyUTUnWBAXdmeWWSkost2WGio6sDkbSLouPhml1wrpRYJjrh3IrFGCnYY2kCbVdwtiEdN1Vpt1oEKdBqDnTFS6ps968zlp5MxLxGAn7daVGJpY91fNq0FcDxlyT3mfvZOK++7ln+5fNfaRAULaBbAr1H7MxNT7e+IxXYLwCH38FxmD846/h+BHGKzBegZ+wAk//rd/gW6+9YLgIO3Dx/FpmWIj1SCXRhEZ7gizLue2Om3ny5x7nSnGNP37/Ra5pk9WJzMbN+BDTjMCSx9elFINWCXzCrl6Hr+Z38pmlHQw/WKW7FlPlLqXlEaqirMhxi1qmrroqSW9Nzq/29EFGVORM9OUWD0k9yeGhYeeEYpRnYy49upmLt07z9tVzPNib5OGTLpNvLjOxKozlkwu4jWTUej3q29bvUCiQZKACfp6CiCxJu8W81oDCcWz6TsFQ3lrPJphoUrZ8rmYbnFqf51JvhSPXznNq8RIrwzVTq7WWbDBMhgYUSHppZM4Cdap40shDic510K9hKsVsNizbrFtoBUw3Jtg2tYX9O/ZyYN8BdrW3MkWTdhXg5zbVMMcaZjQqi478pG7OwKnfJ+O5FKcmaWcBQSFQWSfTy28ZO5KA1zVj9fPSZtlEuP1Ipl5vhD8CuD8Cxq8fPh+VqRv5ak2214n8H2HFa2m7cMmHgF7SW4EUI1PXOy4s4CjITfhgxHL+qLNaEuyKTGycQIAKrJS+rGNFnl/fYuLQFvw7dvBKepl//sEzvL7wPnFZ0fBctk1bPLgl4KmbJnlkn8e2QPLuIaXVhWoJu9gYhedZ5EObYuBSauijyUVqUYmhLjIT4hVEJZbuH7pY3naOHfX4xh9d4vKVWVaqGd5cOc+Z7jXiNDWsZuR6TNkeTTPqUDq8/MAQ2AETZcDusM2BmVm2hTnTjVUOHvS4+aYAP9sgX4nxirYZECxnIZe27efkLXdyZNt+XhmUvLm0zrrXwetsHaVud42PWBJn82YaCYaJnq6tBQJeRYjlhFhNFzuqCIqYsJ8Q9Napli6TXb6Mf+UKk8srTK53aW70cNPEgL++53OlNc3ypu3kO/dg7dhOOjdH3G6RqeetUvbC9QNAYLEwKeTms4Ca7eM4OW68xmw64PDEBPfu2sn26Q6Xkks8e+lFjiwcZ7W6BmGMR8XEqsPDwU18eeeDnPne2/zuP/mXLC9vkMn+omAvHW06blR3VQmMGyhXn3dmEWowm0sKXebmPNAQRzLmNCrZ+vDN7PvCfVyayDjlrpMJfEo1k+aGeZbk2pGnusjIPVVqWSZ8bWbN4uBgmgcaNxGf6vLyMy9y7P1j5vtqolBKvK6fphJsBEw95R84GX3ZeSaaPPFnvsKnfuVp/mT5Pb574U02FKwnS49qJFN5w+sqNb1OnSt6bA3yNCAw56ZeaVowV/l8Zno/d1yOeO63v8/bb50jckIOHdzBX/vzP8X9TQvn2edxr14m7osRH5oebtdT17yFHetxTNtcHd6W6/okptuqwbg6wRQzoSBIsfVGLVUz4/rQ18x1x9PgYxTWaJQwRT0Y0k33VzOHpPqm2EG5HfKeK029MNdDebx1fTYy/NEw8PpAUMNDWQz0nqomL9ZQTt3xrQnYMsv69hkuH9pOsWUPX7r5V811Vn8hjMJfg6lxyfh43zNegfEKfEIrMAbjn9BCjh9mvALjFfh3V+Dp/+k3+fYbLxr2wHK10dImUmxaZgC2+sE9P2LTpjk++/RnmbhxmmeP/QknVs9TtHxTDaYdVM1siFVSErOAoGMCi9xhxX3ODfxiepit71ZcO7NM6UQ0Jd8Vw1GoEzg36bliUhR8pkAf43UVM+RkNLVRk+y3CmjZksum9Fljtd2n/9g0F+6Z4b3uIvZCj1/O93Hb8Yr02BJO7uFWrmELjdxRG0YTanYdjItBqTfxnq0KHMv4MQVgNAhQAnDWcoyPVJtGSSnxxDQL4Bbmcz9LWRl2Wci7XMzWeH/lIu8vXODC2jVWhj2TDK6N6gjhmp7epuMz4fpEjsv2KmSL12aqMcH26c3ctG0ve2Z3MBW0zMZaHcmZvPGxeppdXMev/ZR5hqOya4WZmc7ymvXX69MmVAnEpk5Im3kTJDWqVDObZsmHa5bN+ECvKzlNMnbNhhtEMko9N8zi6KNOSDdtzWZDbfqtayFD/f91+dXITzz6hthJbdzFoo187IbJ1wZdYFwBdtps62ujx5DcXv5YqSt6ZWES+ptBaMKvhhtdNhjSvmELziM7OdLo8t2Tb/P6paOsbSwxWcI92zs8fvcsDx+quHl6icn8Is5wuW4H8PUMY42MsPKIcugzWM8Yriu5OTSseDHMzFr4ro3jlbh+bjzjlSdv7QyXzrd46QdrvH+04ELf5ehgnbO9DbqJ/NEVjYbPpmabjt2mzC36+QaZfMN5SWuQsh24cbLNjTM2B/f53HLPHDMzEC+sYK3aNKwJnLBpgtrOOQXnok0Mt9/KQmczLw0zXildLgTTFF7TnLOFGgh0nJoUbh2gZmFHXmObIPZF7uNZOVNuyZY4YWKhS3n+PP3LpxgszZOvLeIO1/GzPl6Z4htIo+owj5gJEneaYmor8bYdDA/sJzuwn432JD2dUIpHl+9XdYSOOsqH5kao0LSMmd6A222XhzbNsX/7NCv+gBevfcCrF49xaW3BMJmWl1P5GZ5tMbXq8Fn3AF/YdAdvfvN5/s0//R26vRil4CmQTYBPnfAK+qt1FBo8KaJQLK2goGT6pZHTq2rMHbHjdttj8tB2bnjqHtJdbc5mS6xrYeSF1umkAYzWU6+lKI1aRlkS5j2tXOZ6LneynUcnb+XsCyf49u9+ncWr8zhhQOE6ph1AgNy1Vbtl03ZdmlbFerxGr1Gw54Hb+eJXf4Fsc8C3zrzEqXyJVKy5fO46d4ZixktcW5WS9eBKz00eaD0fscgmrb1QnobDQ9EOPrM2x4u//QNefvUEjfYkDz9+J3/hz36Gvd2rbH/zKPnxk/TW1uqU8sDHUnd5auGlNmVcmLpC03iQa/hkRoZmUigQ7YgdV1+3qRyzzIBSYP1Hgzn5xb2a3TahcGqGkFd8xIw7Wkc9f70WSY50f4FxvX9qZTADhvpc18Ckvmbp+7pW6Lol5Y8Gs0oOgThwKYMIf2aacO9urD1bmZ9rs96c45HDvz5iwevaxXIExutix/HHeAXGKzBegY+3AmMw/vHWb3zv8QqMV+BPWYGn/85/VYNxRxlP4qQwCeoCWZ42USaA2+Wzn/889z7xEG8svscLZ15h6InpqwOd6u7emlEvRYVnJc0qIMq1ebX5Qvt2vrBxAOeVNS5d6xMHIa3coykGshgaX7nxKQrUSxZu/JbKDxaoS2i7nqm1iqyQLUXAcHmBq9Eqq/d3WLi/ycveEh+cOsd9/k5+w7+T6ZcXyU93aVZNfIVnjSrEjB9a9TkC5KN+a5NhZgjFWrZemCAiAXOFoDlGOirFgLqJxbDJQ19mmWHRA9c1XudUAL3tms7xC+kaJ1aucnp5niurK8yvXWOtt06WJniWxUx7gt2bt3HD5q3MdSaZclu0/SZNNzCJy5HlE4r5SSqsvDIeTflexdLajmcYYiXDX38egdKCJf0cYTBtiGsgPZKb/whpj7zl5uvXGcQaRBumvu48M1p5DSQMQ/YhJq+l6WZtPkxCN53APwbGrwPx68D8uhdVm3yxlEZ2K+WFWWuBcCVqyzrg1InKAt6lJNeyCzj4lkusujNtyGU3GMbExZB42qN5eA8L+5p8+8oRXjz6JotrC2yOfB67aRdP3DXNLfuHbG9dYMY6T5TMY6cxlhdRGJltjiOwOnQpBxVxLyftywgRmaFHEg9NxZTC18yAQSFm0ilLXZA3Gaxv5tT7Fa+9uMiRs31OJAVXM4dBWdfK6TwKrbpeS+AmybvmWG9TMVvC3gBumvG4Y1fI4dvabDnQwXFz0vkYd60BqY8dBYRtm40i5XwesBzMUO49yOUde3mujHhzGLBUii3MSR2HWGDQcilLD6fy8HBHg6MaePlJSiPrMT3sMnd1ifDEZQZHT9Cfv0CWDUiLPnGpW2rk3XrlkQ8TfoMJZwbPnqLrt7g0Ncn6wYM4d9+NM7eDstBYo07eL0S1ujGup1tG5MHWVpNDc1McnGzg9pc5cf4d3pw/wYVqnYGXkwu8OR6NMMAXYExL5noOn+4c5M5wFz/419/imd//JsMkp4oExjUESuvB3WgAoXNENW1y+9uWabo2x5HJwrDqQVrpV/g7JzjwpYfxbtvKyXiegZMYBChftM45p3JIfZuhlZvsNOHOQjVxYlxzi5lViweDG3iocwuvf+0lvvP736LKVJnmkNuqI6wHYwLiSh3o2C5hlbGRd6m2t7n/l57i/p99krcWjvH8xTdZa2QMlTJne6jqQVJ/V3kOuh4ZNlnAWGn4qp3T2S3rQd0PH2YWdzlz/HS+lyNff52vP/MK/uwMT/zS53jy8YPsXr3MAxdWWP/+ywxlP/CUt+FRSBFjfo9kArWMX69f4Rlix5U6X8pjbzJEZJuplS1GRWOuEzU41/XeNV8TkrbrrnBz6akHIFKmG5QtP4znGHbfRKWbJPVafVSVanfwazCu51U/gBnUmeR2fXZq640GL1nkU0YRdruDs2mGcqrDwAtg9yH2P/GbteRI1yj9mtHQYAzGx9uf8QqMV+CTWIExGP8kVnH8GOMVGK/Av7cCT//dv8ofv/mSSay2XXkWC4pUAT+FCSOq3JJdu/fw+FNPYW3v8P0Lr3EmuUzp1T3FqggyncFiPQ3QckwFTzPzaGYONwxCfqZzF5+e3wlv9LgyLLlKgZ9YTOZKq05MAJyRTyr/VjVSAuPUoWM5GS35BD2Pph0yO4BB7xorN1Qsf3kn3569xHPXTtC6MODPNW/nV+07cV6bp3ulh1cERKYMrZZ3XmfH9dmwvqa6qzKMkDZviRhzz8EKAlxHSbw27igxOPctysgj8cSpKtBJ/lDX1B15ZWnC7iRN1eMYGbbk1UXJMIuJk4GpSRK4jPyAVhTScD3DAA1ci0QDAnlti4rAdk0gl55vkSo6WupV11QPaScrX3WmgYXpLq6N5kbaOfJtm8A2E25de8j1Wa9V/nFfsnVTDf3hz5iotNH9/0Ng3Bw4HwHjAtsGjI8qz7SC5jb6eh0FVdfIVdcZN7FdCkPTxt2A8ToxWX3yZviiz6PH0HBE6xNoNmNbDEOHVFv0MqOxqQMHN3FxuuKZ+DIvXHmX+SvvM5WlPLXvAL/y4AHu3h8T+CcZpG/gO1doeeoshiyzSPK8HrZkIcUG5AO9jgC7CnEsrwZg8tYqSk6VazomTZ+yqbKmKhvY2TbWlzocfXWVN95Z5odXe1ze0PvTZChpd5pRKWDPznGCFNfOaHg5W5oee9sBB6Z9bpgJ2L8tYG6bRdLokRcpQb+F1+0wHJQMg5x2M6Wl5PIkIlkD2pvp3XCIMztv4ersQdaCWVawuZRmnBwknBzEXE1SBvIAG7WLQJCOJ3mmB4TDRYLLZ2kcO4179IIB5NHKhlF/bHg5K17KhurKxC1Xah2omHA8NpdtGjTpBhFXZqZIbrmD6Xsexd26i6FyF2Q/UPZBleD7GRPtism2zc047E8q5t1ljianOT44zVq+jKeWBdkpkpI4K4kbLdxGm3KQQLfPrnCKJ/bdxda1gO/9w9/nje+/TJZVFL6S6UXCq66sMOehcKSt5HMxoaWUPXWdoJ6TutJLUqzQwdnSYeLuvez4/J3MN2PO9xeQyt4VcMwsnH6JZ7kMPZu+6USvvfgGXHoOYVqxad3hsdZBbnN38dzvfI/nv/UnJixRA6ZYegsBV8/Fk+2ksPGLArdMyP2c6OBm7v/ql5m4YzevX3yXDzbOEUeFyU3AcnHskMDyTY2fEtUzpdCbejBlZ4xk7ybHoDRgXJWQh4pJfrrax+Lbl/ndb36Pxr4dfPpXn2RmJuWmwSo/3bXJnn2VZGWdFg6O8gOkXpJqacRIF2b4ZpuMBFWbCYxr1cSMe55q3mqrSR12fj1jQkom8xWjnygdVZ+pK7wWZhgwrlBMec59qQs0pDBTP3PdUpieK7uMof/1/mlAUINxE/JorgV1lZp+1h9ds+LAJlNiexCRBT6xhrR+i/C2+5j9y3/H2I7MlafOADWTRhPUOf4Yr8B4BcYr8DFXYAzGP+YCju8+XoHxCvzkFfji//xXefbIq6bSTNJAgXGjWVTfbJ7Tmmrw2c89wbYbb+DIynneyy+xHvUpi9j4kn1XpJDFcDg0VTVu1DCAJhxaNIYWB+KIPzNxL4+c3Uz5apdLGZy3cwI8Ork6xmMjAy0ceQxL4wm+DsZFnEsO3rIcw4x7mU2nlxPKTvvgBO9+KuK3i7c4snyBfYs+f2nqQb64vBX/eJ/u5T5er+6rFT8mwCmZuhgr+THN5k/1QSMwLvAxQP5Yge7AhKjp5+Qh150lTyaoO5czdWNT9yuHthqOFZZW4ubysmoHWNc6iWUX+DVhUI5Ts/RG5l0zS9r0DsVCqfpMqeEafpg5wYcsVJGmdTq65dZvi7a+nm087tp2JoU2zyrx0dBhlA6v+jRlkimdHNNLZBK8o9wy75kAuwH12iCb9OFR+48GFNqY1yjmR8y4mDPDiOk2YsavA+/rqewfBeM1qyWQLVKyoszqTmID0AXGDTNeA28xa3p+SkpXL7rpuBeAVAVaXtDMag/uml+SuhCEHjP7t5HcMss3lo/xO289x7m1k8x1evzUbQf5i488xl0zOX7xQ8rgFFl1EcrV2jude8YrmwxS45V1Eo8i0TFQ4HtNAqdJnpl4KVyvxHZzCCtyV8DCwZaOVq0BZQDVFsrhJpJL8MEH63z3ncscOzek13fZSHKGWnMnpOFUNKKSiZbLTMtj51STG2db7J9x2dwu8YOcLBiyZi2SpCmtZIZmMkNp+fTCBC8cEMofn4e4RUTstLm2eTcbt32KbM9DrFWTLPQzTnaHvLXS48han8tJYpKnrbBmx8U0l+WQoOwSrl7AOfYOzXdO0Dm9iHd1nawf068yVu3crHPiK2PBw8sdLB8aLmzr2UymDnGnzaVdW1g/fAfhnQ/Dtl2kpgqxDi2jSAidmKlmxcyEyybHodUf0B9eYz2bZ8VeZDG/xmp/iUpqkdChiDyKSteNhhlYKcxxV+HzmdYuogsx3/nn3+b028coS1lGVHVn4Rt/ds2M10oWycwlrRDLq97rut++Eusu5U3Lp3XzDrZ/4W56NzS55Hbp28oPyHCdiiD38DY0DHQY+DaDhiTVFZbUFHY9aPKTihuKCZ7edi/701m+/U+/wQvf/gF2muOHoXnPu1VmFA2RG+IlJSQJjp2YpPS5+/Zz96/9FNfaBe9eO86yvUYeatokT7ZOLZ/QaRh7Ty6vunh9/W6l38u/LfBsxBm1t1od8zfETZ7sbcWZT/nd736f2Xtu4d4/+ykuXH2LQ1mfP29Ns+mtM8TzK4SDnKone0Z9HdRjCVCb013XhbyWmaeqc9NoVaF1GjhKuWJC+TQzFRNe/y3RNVUgPPaCkU3GHoUw1sy6GbKVFcNUgY314ERDSykg2n5QK0cUfJn1jQpIFgG9aToDBeqVI6GBXqRWgkIBiJhmCyWrN5odyiAwQ6+w8Kluup3Zv/d/UlmuYec1utThMK42G+98xiswXoFPagXGYPyTWsnx44xXYLwC/84KfOl/+et8862XahZBYMO0s+aUaysErsO9Tz7Arvtu4YPkGseWLpJWdcUNoW82i24sr682ZdpUytesHZCkkJbp+P5Muo2/teOL3HNqggtff4/5lQ3itkcWgOVJ1p4ruhy/qv3QheVoP41d1Z7zolInLkyU8n+XXLGWyA438L68l6+3z/JHV19ibWOVQ6tt/sepz/P44l6yV5bJLvVxQo9WJrl7yXpUkrmSXotlcZhIPSZ6mA2zKpy62oALGHjqBC8JJZdVoJwjv6YMlHXwkKWQpVEquXal2hjLUZq4MXipYRIVmJVnLnLdtvKQpuqsyhxXHebaTHo2Q89hqLThQsFFQsNKn9ZNm10b2xYgUiq2Usdrf7o2l2IrxcQFWYWfV5TDzITR5U2XwndwJWUvXFNxleHQc2Bo5/gUTOcF7aI0m+KhWCtTB6XBQD0cMIBZ0tGP/LvMFUhmYY+CugoZYk1Wl4Ku5FtPTOq9bbqtXYZ2xcDLTOd2aSdGJUHuk5W+kREHOmaqxMiHM8lcywovzw34Vxd8N3BYtir6pYYzHtuHDlMF9DSQmZzCOhRxbvc8z3aP8tzJ97myWDFlR3zpcIdff2KW2/ct4lnHsJJL2EqQNjt7rRNYaUAVByTLBfmGqr4ibE/90OqWziiclLTKzLBFSmc3svDCOgXc8ZU3UBhvs8lHqMQkyrLfoEo2ce1yh6NHLK5c8En7Oq77BF7CZBu2Trpsajk0rYTQyvGVnC2EEcZYGtDEYuhz4jihZw0oJ238mQZ+MyLMbfy8hCikiiZIJiOWOjs5wX281z/IkY2c4xuLXBrGLGCRNDsQTZhQNQ0cpEoYadWZG65z4OI7+D/8LmsXTtPfsOlf7ZJ110wqufFXa91H1gVdE9KWjdvx2Vb6bK0CGs0pFjfNcenwQVYfupNs2y7sIjIJ5CbJXABWag5J/PPceO4bkcecXbErsNnZsGiFCRvJAqevfMDx5YtcKYd47QZu6NIfrhs1y86kyR3JLOGFlGf/6PtcPn0Z11RS59iWWFWHQFYYIhzXox8kDPyMVB3daUmjsvEU3KZRnGq69k1z4OceJNvT4lSyyEbDJmt4dS2gCbjTkKVOgTfHt7zQH2Fxda0TYNxedPjpubu5dTjHH/6jf8Mr338Z4emJZoc8r4gVABd6WA2P9WGPokiMVH9q8ySf/nNPM/vFw/z+xdc4MZivQ9JM3tmHmQw//ufJqK5HXfCG8dWQxRx/9aBvqu9yeH2CmaWCtfMLtO/eT//urbx96V32DXN+eWIXP7NYMf2D4zjzy8ROQjXsEUlZYJorIPY8GlYIA50nNYBOXIc41LXONt3lxjqiIP5AipwYR2GdhaxJTVbcNhcdhzNFweXeBvFgaM57VettFLCSYAZyQsnN0GO2AVvclD2RzQ1TEdtanulz73d75JVL0GzXfHueGNtSYa5TtZLp31E3abF0zBU59p2P4v39/7v+GdlwTExHrTj4SNHD+K//eAXGKzBegf/sFRiD8f/spRvfcbwC4xX4D63AT/+v/y3ffP2FukdW0kSrIvBt0sE623du47Evf5qNRskPr37AUjnA9m3DgMvDWAYufqqUcOVFSQOsjlx5BOXZdAlyl0/l2/kbO7/AI4vbufLHH3Dh0gLLxdCkIBtPoqSwmTbvqkhy61RtY2R2jLRaPs80GdCuXPrlgP5eD+vhOa4crPi97uscGZ42G8VDGxP8d83P8OkLW/FfW8dekPxdbLFlQoBiJZppQ20knpKQujSGQCrvu0Uqv6d84WLG3crIiyXPFFhSyrEB4ybAzanB+Ij51WMJoGVuTGWnholXb2+ZeQgC+7lPoLoxq8A13koFbSlMzaZQ0JRh6LVpVFrxh2DcpFCbdGj1FAu6jjzbCpsz9WVKRJf8XMjHMYB7UGT4jkdohRQ5DNOCzHfN4IMqpSGmedSpLkl4LevVZreuNProzQQ5XQ9jMqJfn0p1X5Vq4oTvJK9V8rNYaAsrM9nJJOpol/fZTigtpXELtIr5lCzfwa80lEgNmJfawfQAazMtr4Pr0Ff3dVbiOQGhHZAlCXGY0Z9tMNw2w8LmHs8PX+W5i++y2kuYzrfy2N4DfPXJXTx2ywaR/SrJ8C2scoXA0jMyhnTjwSYLqYYB6VpJ2Rdr5prhiOVm2L6OaSk05HvW0AVcydK93ASLWW7NxJrwLBNWOJqOmFCtiCKfIYvnoJgj7ll0V9ZM9dpUJHm3S9HboFjvUQwyUyNlhyV+x8JthjptSJbXyYZD7JaLvalNPtHGbk1jN+bI/EmG4QwrfodzecI7qwPeXmlyNt5CL/eIy4QuNn0vJA/aVG6jTjhXSJ8kyakGWy47+xvcfPYIrXefY33+AlcWB5y/tsiaNaT0bSodf6pjKyyTWyA1RmgrcNAmqGwiP8SdmWV121ZWDx8gvfs2+rObiU1fda2mkKRaN3cExq+3GPhJn3Y2ZDao2D4bsWlzi6jlcHnlCu+cPsq11QWysofjSwmSszVt8kh0E+0F+NbvP8PJdz4wvd+VVAIaGNoufukTVJFhT4deTB6UJpcglEZE+QRFapj3aOsUN33+ftr37eVkeY0rZZek6ZlzxvhATIWZzod6WGfCCAXGdRyYirzcKGMU8DY38HmqfYhDgzm+/b3OSdYAACAASURBVM++weuvvInr6ihzjJIjDCKTqzAYDsnzFE9d3T7cdP+tPPRfPMWF6ZQfLB9jPVT1Y0k2VNXYny6jvh6Vdj0asUaWo0BKLJq9iptXW9wRbGGT1cDat4n3ZxNePPsmnZVVPu/P8Jeinez+4VXW3j5msg8aZYaXDk1/eq9QMqZHy2ngJzZuWqsKzHVY/nddJ0YDwroCIqOSYsRUzHkMC5fzKZxOUk4Ohsxv1GC8biKwSMX6q47RbxC6IYELUTWklW4wW8bs6oQc2rWJ6WbDJNfLz+64ykPXdTE1nfZiu6VsqYF2nW9hrhvGgVP7z927HsP/B//oQzBuBikKz6yD8cYf4xUYr8B4BT7uCozB+MddwfH9xyswXoGfuAI/8w/+Jt96/QXKOMESq+QKaOVE0w3uevBuWjvbnFq/xOVkjaLhGgmx2AjTB22rukvBPWZfZhK+JW8XhSKpeqsMOLgU8tXJB/kKt9N99Qrnz8+zlvTNnlIJ5gLirthhmQutugpNMkRJmU2QT1EDPrvMWJ/I6T4wTfbYJn6w/hYvbhw3AUjaUu9dafBX3Qd58twmthxJaa9UDLOcrluYSi+lige5ZKij7mP5sk3/sphyG0+bR6Uvhw5Zw6Fwyzq8SM9LPsRRSJqYIv3beLHFjKtf1xHbnIh6xZK/WPrvXBy5j1P45ufUtWx5ktRqk1l7XOVtlafVFHppp3+9IXnkxRQqkGdSNyMbN+FJdQhdTekpHVs92A5xpg7hHN+RX9XFNh276nK3jcy6UBG01lJ3FY7MC+Mf1cd1afxPBONybhoWzjN93JWUC7Y26qqg0/sCvgLncsnvHRLVeFmS8GcmT8B4N+WB1VhEAVsCN9pkj/qhE8lXBQKFmbPcKBUm3QYdr0k2yFj0Cjb2BazvC3kv6vOdpdc4sn6EuLSI4ha3lLv46gMP8LNPzLC1+Tpp77tk5WlsKzYSVQ0A7CrAEnsbR+QDl7wv+bCAujzVKbafGDBuKWVdIYQaupjgLEl1FUZVGCCuoYtekJg3vRaBXSPrl5JAUmmvie20SfsWg1WByoDIalF0C7KVBKvnUog1L2zcyMFt2WR2Qdzv4w9jIt/Bm+lQzM4y6Gwln9oFM3tY97dwJm7z5mrCG/MLvL+6yLUiJ/WmwOsYH34mF7YdUtgBpU5GdY0bdtgdtQrYbO+tc+D4OzTffoHu8gUurfW4sLxM1x5ShDZO5JtaqCiuaKQOTcXZqa9enm4di40W1ZYt9HdsI75lP9Ut++jNTjNwA0Mom2R+6YNdxfTl5rw1jKgUEZ6GawnlYB0vj5lpR2yenmDzVJPQTTl78Shnzr1BXi4ReCUzSYPHp+5k63CSr/2rr/PDF3+Ip+GJNBXqkHY8rMLFrwLjCc7sGMsxxX0oD03AMbVS7ImAW594mINfvJ9j5SJHexcZNtQap+yC0clgPNQ6J38yGNd1UdYQpbVPbzg8ER3k5t403/tXz/DaW++YLAmBSHmv22EDK8lgGNN0NVzM8HdM8OAvf5Hwrp28sHiMy9U6dFwTXJflGoL+Rz6uNx6Y8EX97MgyooDDYcWN/QZPbjnIA9tvYjjp863eSb579g2s7jp3FgG/HuzmoQWH+M0PoNdlKklp5RluBBvZgEGe4RcObirVjUtgchNqCJuN5PImT0QuAF1LGi5D32MxEROecGoYc66fcDHJ6ecaguSmwUJ2gdTYBhwiLzTS/ch1adgF7XxIKx7SrlJ2Tvoc3LWFLZ2myd8wLR6UeKZOoWbGDRgftTwYp7qxIGiAWLdfuPd8ivB//61RbaQGSzqFx2D8P3Zojb8/XoHxCvynr8AYjP+nr9X4J8crMF6B/x8r8JW//zf49ivPwSAxvjxLScJ+wd57DrLr9pu40L/ESrFBEdkMi9T4nAX4zMbMeKLrMC5ThZNnprLGcnxCfKZpsHPe5nPFPn6pfT/xW8tcOH3ZMOu+qn+E27PKsOIG9KqOSJypW4d86d/6nUKvMQM2DjZY+Nwcb88u88PFd1gslgxDrxqnHcsN/opzD188M8POI0M6S0adzEKzYuBWRClMxpJEVyR6jYFd1yLlOY20pK3vKbE3chl2PNJQgXbqC65T4rX/zUasmenKlVzUgDbHMIqqYBOfJFm5lUle7mEZ8KrwOYc0kDxd7HdFmEtmLrZSG1x5xkeAXPz3CNUYrC0ANApg+5GvW2y5QtpqQm8ElIV7JQlWkrRFpnTnqh526HFsI62HOMsM8NXGWgMQyZ9NF7P5nbVX/bpE/TozLk5eT8GTTUCvBwEfiN2SodQNehzTWa4ZTZ2Ab+CFZK2G8a/MkEMwSX7x2n1bdxYLgQu8Z8oLsMTIljQlv9fcoKpIBJb2bKa4o8PR9jz/9soPeXn1XXrNDL9s01kM+cLsnfzFz9zL3QcWcOJvUGSv4YRrBgwqlMvOBUx9yjSgGIYUsWt84rVCosQJE9xGihVoqqBdvqrLapbYqBUMFScgntdpdHraGqQY34BYf1OIZ9hCY9UQjEhc8oGPlUU4sU2xrm74EDdpk25oaGHjNhxKN2ajGBqPbifwaE20sKaniDfvYWXuZuaDHZwv5zjRm+WteXh7ucflrCRVOX1zUJ93qgdMcmEWrEJWAFXf1WnigsRSP+g5ahizebjGvhPvEr3+HIPFc8RFyUavx1p/hdjK8COfUJVa/YxyoOAsl1Lp/Y0mdnMKb247zpZdxFu2Eu/dznDbLMNGhOUEddr+qBJL9Wb1cCnDqTQYCkxKvtZU6hA1APgCXHHKtGdxcMcEk1MV81de4/TZl0izdeaqDg92DrO11+Gb//LrvP7ca3h6bmKsjWLBM69LIY2ynVANsK3UXJuyPCO2C+zpgG33HOTOn3uSwZzPi/NHWbQ3oBXW4YOOHsMkLhoZtOqz9Nkcs6YTW4MXqQVGmRaVzbakwRfah9i71OJ7/+qPefXIeySRLCxSwyibAdx+bBQoktvnDZuDP/0oN/3cp3h1cIFjGxfJVeFGYewnGvzUQWN/ykddVm4GK3XdXz2Q0yBUYZlBYbE/b/HZbQe4Z3Yn19Iu31o5zsvds6YNYHO/5PBSxdPVVm7NI6bWE/wzlwmWlml6Vs3cVzlFUlDGCuNUnZlnQs+tvKBIhqYxQwoh03gQuCTtkMtYHFla4+jyKheS/4+99wyyK73PO38nn5s6o4FGnAEGGACTE4YTwBkGiZQ4pBhkypYVdmVrS/Y6qLb22+5+2LXsXduyP2zVVlm2ZW2tSrJlyZJFUTTTUMMkksMJmICcGkCjETrefPLZet5zeziiKVI0xU+6PdVFELh9w3tCv8//STnrmc2mQvP086MmR5ObIcWB2O5M6fwOoe3RcG2mbJspoJ5ETDPk7h0THJprMBtq6Ff1lHsa2JlKxEqOvgXGzUDiLXBeDSr9x95F7VcFxquauzEY/z42AeOHjldgvAJ/oRUYg/G/0DKNHzRegfEKfL8r8KH/85f51Ff/BGeQyH2JW/eYu2cv+47fz2aQcXHzMomTmFTfWDJ0bVrl39Vux3Tjir3VRjun1L+bmjMxah673SkO9Fs8sD7Nz8wdp3yzzbkT58jSjJolD7iJS8e2HAN4Tcf1qMomVQiZFNiWhgADbtprFO/ZzesPWXy6+zp9q8sw6ah+G8tucrA/yz/0H+e9FxpMfeMW9etDXDfkxpRL3yloJjAzhEC+zsAxnlGBSZKIxjBlJnUIcBj60K8LjLtmwy/gqlRhSbblRzXlXKZrt/o2ck1HuWMVeNPmUSjZSiXdtSlKmzS0DIBKnMzIZ+uSyKsDvXDIHIUd/VkwrrTzChgr26kCyFX/bhW+pg28JKSqVcvl8c1KQmFJ1zX+8bLhmSTozua66S1WNZXv+kYpMBBr5bgmPEle0K1Kqrez4ltBfiZZ3yTR22ZgYkCP5ZigtaFTENslTqIqqioATo9VMJyAt3rMPaW3m8T6jEQJ9K6SkCXRr4C4+Vymm15VeilNDQmKnM2oSzwdMvfgYYo753klOc2nrj3Pi5uLdGWHbgaw6bA7meMXH3svP/fOu1hofpO8+5+hOFlF8cUWbupipy5FbFMkPmVaM/51sdlWkWFr3TWlqcc4gXziVS+61r8YgXExrGaAIPbehAxWjLMGQGVmG2BvgF1QtVPpZLAKH5KQMvbINjLStRw7qcMwIOrF2G5BY9rFDlOTou+UNexGk2JimsHsAu2dh7nauouXNn2+ci3nzdshN3oeHV1c9TpOYFN4XRPuJZ++Sf/K1EOtc0qspgZElc+3msZobhAxNdzg4OIl5l5/mezqBdwkxkpT2oN1esOu8UtrgJMXDsPSYWA5WGGL+uwC7vxO2L6PZGYnw5k5soUdDCea9AUrdU6OuuerFG2drEqizw2gV10cvlfZM7KUPEoIMmg6Pl7ax03W2LHNZn52SLt9huXls7SGNs/MPsTcesAnf+P3eeMbJ3DlAFdgW92l9BwUNxHIBqKQPysisMWYV60Iqhnc+fBB7vvgM/R3tzi5foWbbp9UwWwaYmn4p0GFgsP0n2klMMWAVWDjSKqu+53sBim5yYfYV07zgan7WFhy+Oxv/RdePXmaoVeagZeuT91HG2Ygp+C2koPvfJhHf+mjLM9ZfHLxJToMJAHBV5hk6BGrvkuTlO8LjAv0aiCoYQTsKUMe376XvU7IpZtX+WayzNVGavItJvsF+24kPJXM8JE7H+JYfQfBq+dJXn4Tr9M2Awzd3yXOMY2IsrXISlNI5ZRgK2SvyCjNIMSlCEO6YcDZJOVrt9d5Y7XNrcwitmtEVmAGtFkRG2uNhqFpluMpcA+HuiUlQ1VT1rJc5mtN5lyX2bTNTN7jrgmLg9taTIUaKul0LMilttJ5qPPrbcz4FjjfYsaDY+/+s2Dc3LfGnvHvdz8wfvx4BcYr8N1ux9XYefw1XoHxCoxX4C91BX7sf/+7fParL+DHKcIidsvngeeO07h/L2f7N7kxvGm8wbnqoEyvrJJ+Bb4rWbnpqDUy68IATfknzSZxULLfn2VXv87Oi/C3dr+Hnes1zr9yhs56G09+anUwl65JQxYT4uRi4yomSIFS8nDHocVNp83qQsbm09O8MHuD09kyRTakKDOsPMCLQ+7tzPDLtSd455WQ2ovX8Zf6+E7ISsth4BSEic1EhAk9U1r0QODYyvEk0TSJvCJfCgbCWXUfghq+r94jyzDkAqhxlhoWWWDcpGubUDcXV+tiqOtRYnjhYGUCgmKxcnKx8KHk99rcpua9+EXlq6+i2EdrOGLGDQg3G0+B5UoGbZyio95vsWICNoU87mKtlQWmwLYyI245bH/gAI3tk1y9eonb5y5T75VMWXXsUp3d1fOqts34fEeJxd8JjG8loCusTMnyAkOSHIvX0/ExnvxUwwDVTEmenpNoQCDIqqR8DRzEvmdDEjsh9S3ThR1LyyxPfJEzJZVAkpkqsdxNGfgZ/fmQ/NA8xZ3bOJms8amzn+H12y+RhB7UGyacrpY1eWjhKP/je57hA/cFNMvnYfBprPQKhUK0+p5hpYlKikSIWrxcHUsGXhNQJy9qRu6nFH6M42XYb0UvS/Wgt1hJoquqJll7xSLKiyoAXMXVl2lAnkspIkWIzomKnbYzedRd6GTkmznZwENtaUnco7B6hBMFXkOBZFLMNxnO7ibafYT17Xdz0p7lS2suL60UXO57dIsmhe2bvAEFkgk0GjLYq1PkIYWmI5KqJFU3vfFum4GHwr40dNDjE1pRh4Nr6+y5cg0WL2LdvEVrEEE6ZDDoEg/7RgLt1SfImpO0vYB2rUa8fZ5s5wLd+e10WpPEjSmciVkKdbYLzJoQ7CoI0NHRl4rAyckl8Rcuz5WPUDHAJvlc17ssC6WNryaF+BbpcIXd2yzmZ3K664v4qz2emTnMxHLGJ//d7xnPuBjWzEooZSPxLNT856UC4wWukxL4JomAgQ+1Qzs5/L5jtO7fxxtd3cfWyFsOVs0xdgi9vl0qy6AC3kYAYTzJVbVAoRRzc7y13lKU5CZ9fE85xftbR9lxzeZzv/Vp3jxzzmRSyCoSOg5Wf0jNtuhlfebu2s27/vZP4hy7gy/fPMObnSuUCogcVQ1afpWxoPvpn/9VvZ8qbHE0CBq1JuikdLKc2Qz2T88w57ksrS9zvmjTmfSxbRcvKqh1S/a0bZ7efpAf33mUe5cHTJ2+Smt1nfT2TZL+plHKaNaTuhY9YtIiNlWTvnIoLF0HUvlIBeXStlzORDkvtoec6cSsZR65VSPSEKfI6Wd9Iku1bBbDOCGNIxq2Q8v2CKSIKm3C0mXaq7MtCNlZDphNVrl3Eu5bmGJKgxsFD4rhNvcrff5R1/lIqr8FzgXYyyJHYLz+L/5dxYxXt7gxGP9L3SmMn2y8AuMVGDPj43NgvALjFfihrMCP/W9/m8987QWCRHLkgvm7dnPHOx9guZVwNd8kaVTdygo6kx86l89a4NALDWMhf6B2P2KBBMY93zNyZb9XcE9zF/W2Rf71ZX5221M8PXGUlfPLLC0umRodywmxXdWIScoqoFwQGnmzaq4KMt+mHaQsT0UMjk3xjdlbvNi4QccZmDAsv1ajLEPsDYdH29v4h/VjPHCpxH3jOo21DL8I6IcOkQC1QqkS23jGVZGVqvu2zAj1/ouMQRmbeien2SBoNskT+dh9U9vmuFV/eCIwngt02W+x47brGjZRDLBY7Ir1FSvuIsLJU0mQm5Mpsdsq8ZMCO5I8XCntPmVQVSgZVt0EqWl9v8WMC6a/PcSpwtL6GQHGqkrINHBlMCClPesx+467CXdNsN5eYf3sIs6ldaa7NjWrRmmLGRbar+TpIk8Ny/RtAW5byepbFWeqhVN9VOXj17vSGrim0k3rpwC/gZMydCwSBWhlVXidK+lCNkSLkfsWA9sxm3axt6affRDh6RjULaJJ6O0KGBya5saMxWvrV/nKpZNcGZyHsIdd1CAOKTKbVlnnR+49xt997hiP7F3F6n0Se/Al3GIdK6thDWqU3YIiSk06veME2JIlG6u/WGOVNylETkoDyTNUYZXiqDJOPcYmFVzed8nPda5uRYzrcMmv7BsFRC4feuoZdYPCDXX+W4VHPrTJh5YB41anJB04ZLFYYwXCDbCCBCcQdSg5/gydvQ+zfuBpzjXu4nPXM1642uVq5JEEs1hBSCkQmiU4RUJgazQySZT4BrTolNPEQMFwAifmLxQ4pnmZJc+/2MUUL4/ZMcyZ7UUU66sUN27Q7HYIsogkGZDEw6pbPGiRBy0Gdkg7DBnMTFJsnyaZmSCp1SlsXfs+ee4YebwmAxoaKcrRL3M8DZCc1ChBkBRadglVJZr+Lhvb90wDg86/kgjf1mcqceINWkGfmSBlutPj3riOe2mDT/32J7hy8qJRZ+hYFTW1OQgAKphPgBQcRforXKxmYS9Ms+0dR5h8+E426wWr5ZDML4mJq6y0JKOICxz56zXYMnJ0DVm+BcZNpZixgeh+lFaPKSx2Jg3eW7ub/WsNPv/vP8Obb54xGQyq/ArErkfKH7Bwdk9w5LmnWXj2Ab45uMa59g2iGjgu1HXdRjGDNDYMPwov/HO+ZIGoBmaVPN0cVBMf6JphhpdmtPKU6Yka9brNRrzJctYnDqQ8Uj2dbRQctXZOM7K535nhqY7LI92Ce3KXZqdDLU+hPaDsR6RFQq+IKMqIYGsQ4WnYpl8CsmXYdDOLC8OS17oZ5yOL1aJGpHr4QUY3j9nIevSspLLnyA5SQgOLellSk7TeqSwvfu4x6bjsdWLucPs8ts3mvm1NGvL7a7CkAZQGnnn6Z8C46awbydQNM16WhN8OxscBbj+U/cL4Sccr8Fd5BcZg/K/y0R9/9vEK/BBX4CO/8nf43NdfMAFmge9x/IPvJd83yYsbF7npxeQ1g9aMFJpMvmhDEZoebaXuGu+vQsmUOJxEeKFvWPNW5PD49kN4fYcbf/waP24d4SN3Hie53ePS2Yum9qZ0QiOz1XMqGbyelzQLhcLlJApqCm1ut1I272myeLjkhdolznjLROkAZ5hT+gFWFjDVa/DeZD//oPYYO99YIzpxmZmhS62ok3g2kSTdJrXdMsyhOs3lPXWyjFCAzC9Zc2K6Xsnczp1MN2fo3OqQ9BITJOSq+1pe7CyrJKXGLy5fsVhz12zEteEU86fANG1cJc91U71mTK6eYd+iro5dmVGHGjY45I0asS1gXvnivxMYFwiWN11HoQpaq8CkSfQ2fd02VpwTFjZRANdbGb07m3RaAn05u50mE0sD/Itt/IHk9o7p0haTKam7YZIErkdg3Gz83wbMjeihalSqOtIF3MWGqnrO8Y3fNCsjA7x6TsrAs4g0jEgD/DQgSJQlMMTxUpNHMCgdhlkle68pI01Scbckrhf0d3qs3Rlydirixc3LvLZ0gfawQ+FugtPHGzZwezWcxGM+mOYjTz7F3/qJ+9m/7QLJ+h9A7xs4eQ87r2MPW1j90ig6ZDNwAhnC9f8FTKtELBMALq5ZIXJ5D+wY17Px1fmuc6RMyKSpFbiSJ1gAIMccW4XCSaqeDCpmU9Vo+nYVVCa57sAmahc4nZBwOMWwB4Negh+AXy+NLF7CCB3PbHonK3ce5/S2d/B8Z4rPXYm40PcYOk1zvjp5m9ypatrcIjIMLcksRTE5Ypx1LlbSdOUZSM1hfA06ePKx688K0zMDFYUrCjbn2AP1O/dI7b4B+5Z6oJ3AhA4mScV2WkELy/crr7Y+vMC+QdJSG+h6ckxGggZRellV+KnWTGA8dfWt89AikBVF55lCEoWhFQSm0EdbID4zGRLWoEst73DHjMuOfo8DawnWxVU+9R8/acC4gsUUpJcHOVYtoHR8M5jR8AQvJrGGJjl9zxMP4B5ZYLke0Q0ycilIjHRewX0qHJTSwyNTr7axw4w846ZGrGKijQVgBMaV6J0rH6F02B6FJsBN1WbP//vP8sorrxvZu2G745S64+BP1zjwvsc48lPv4Zzb4fMXXmKzjLDqAsaJCcRzPNfYTFS7+N26t0y1WZWyUAFySbalUzFhiMqeyJi0cupzdQovYWWwSruINJ3ASz280iOSnaiUbaJg20bGoys5P2pP8uMLd7A3yUkuXSG7sY61oYGXhlRKMU/wzfAxplOXEV7njYZsNoPE4nK/5PWNlAuJy5o7weZmzHonolukrBYd2lZMHrhGql6zXGYCn0ZZqQLk/Vf9ol/6TDoeu4OYA/6AhyczjkwHTCgszuRpKItAx0QDpbd7xuUlrwZPZvgEBow3/uVvfIsZFxg3Jhyt1/hrvALjFRivwA++AmMw/oOv4fgZxiswXoHvsAIf/kd/n6+c+DpZv8PRBw9z//vewcVyk1dvL7JpxVCTN1obIfUIiwUVgKjqdQQA5L1UBZlTVAFWhRi5KGf7wOfhqX2kGyVXvnaeo70p/sHDP8Fcz+La4nXaXSUrl0ZqatVrJo25VVjMmmS4IXEjZ80bsN5MiJ7ZxZd3rPNCfMHUMLWUzpxldMoh2DNMdkPesznH37MeZsfFgvULq/idmG0FBFZIpso0yyI2eVdKTc8I0pRJATExbfWEa5NDenfOcs++h9jen2D51EV6nRWzlUvjzADRWq1m5KiZEpC35KyaRWQlvrEnekS+Y6Ta2ij7cW6S1pWcTRFRZgPTqy3vqfzstXDCeLhjDTIMq640Z9VKVezzwK16iI0d/W0gXIfxLdmmYcnF+Mu3WXCpMaB9uMnKPptrnWvsDJo84C0wcbpLcbaD1bMJrJpJGVeQnt6fXtsw4Vsb3FFyuyFcDeAS+Z0Tq2HItakVPk43xUpLXM8irxds1vqsul3yHU28mXmcno9/NcHaiE2idOwmFGlE07KZ8gPTydxPMtIpD//ANrrb65xkkzeG1znbXWRpcJ123qYsIzwxwWWDMrLIUw1DcnZOTPGTj7+bn3n2bg7MnMIafAIvPYGdShI+Td4NYTgwwwLPC3BDn7yMyLKeAdoGCec+aZkTK5wgr1fMuNcjCBUFoElFFdxmC2X6hfG+V+DAxUnlO/DMuaHEaT3GC1SHJtm2bWTyZS/A6ocUHZ9MiepJn6zh4DUCAg0gnJCBO4u1cC9Xdz3CZ+IdfHo14FTXpa0UagoCJUWnai/QAEfe7ACKmvGGC2eLJFRNnqF8R9L0kXtfDn6cUjn2slYUpqEgs5S2Hpq8gkAg04qJ3NQQrlIDaPhjy3ee+UbdkTueUXvYeYwlxtSsiRQxngHismIYctK1jJ9b/mrLDJdSChma3VKNdeZ9KPNd3fS5nZJ7BYWGEaa+TxeRRZjbbIss7rAsDjoJu6MNNk+f5fnf/RxLb16tqg+9Aq8myXvGQMAxDMzwxFU/e7PAu28P4bHDDHc0GNgJpY6bPN1KSte1l5eo5dCROqNwTNd9pA5DIzkZBTNoMKZ7nhl+Kf0/w3Nskyw/vVbwlHMHR/JdfOEPv8TLL5/ATWM0s3TSlPpkjZ1P3sO9P/8BNg9M8dnLL3EjvmXmIXptMfDFKIDRhLBVaWR//u8mgyT13nXHVXND1WggNYA/LHDjGMuOYEo++pxhNKBQFaNXx4pUSeeZAdpQA0TPY6Idc2y95G/WdvCjE/M4i9cYnDjNRCzrR/V+Yvn9lYYva5JMKa7sBtUAw7U9hoXN1W7GqZUhV/sF61aTq1nC2XabpUGfdSsl9nNzTTRwmLZDWrW6qclz84I6jskLUG5FvcjYQZ9DLZeHZmvsrqtDXoMhedRrph5NxhejxjLfo3vhW+x4FaoYPPYstX/261V4hZRFJnNTIydXV/r4a7wC4xUYr8APvAJjMP4DL+H4CcYrMF6B77QCH/vHv8yn/vTztFohj73rcSaP7uSl1YtciTcoW6rnEgivvrVZrUJ0Kr5GQNzEH2U5vhJ/fYVzYdKYdyUhD03sZeNWl0uvXGbbTZe/9/BP8OzCEW5dWGZ58RbxZkJbm8RGjaYbvM5riAAAIABJREFU0BgmTMQZwq5dK6LjJnQfrLH4gM/nvEVeS5cZOJJlOjTy6jGlVWeqH/Ku9jz/Q/4Qu5dCNq5sYG92mU5zWpEYEoUSOUTyu5vgNUnic7wkpZj2uGWtsTwT4967h3t33IN/dsDKmatyRlPzAgMATdiYAWgVQ2wS1k0nugCISsxsA4qHbmlCypRp7SsZXGTWfA32THBz/SbR4jI7sxoNq0EkdtxVJZZrpNDyuwonOvI8G5A16hQeydZNqrLp2K1YomogUPWMqxd6WKZcCnusHq1z6746r3YuEt1a5f2zR3msPUfx6hrFioL2RP1VilcTHScfvLEafytNfQvsKwTMEKsSFDsWpetRV7J6LzProv7tXi3mem2TZE/AHU8/wJ7DR7FXLK595g1Wzy4TxxFOmjBl2UwYsjYzaoVkMmS4t8n6NodL7oBXo2XeWF/keucGcdk3gWimIsv2sKwa2TAjF7PoO+yamOV9R4/xc08f5KGdi7jJZ3CiNyDJyeIJysTBiofVerqhURdk6YAk6aKIuVK1ZIVH6dbI8tBU0dlOiuP3cU0Ym48jEK56M/OtVOfYXAfGM556onfJYptY6fXukKAum4apdKfo1qA3g520SDsWaTvCLiPKpoNdD/Bcl8ifoj9xD8OFR3jV3cYfrNh8ZcNjOQ3JLc+kUjtFapjRKmhPFpAQisB4xC0TnFjVqhnrguH+TXF7xYSL/S51TilBX2oQm8wJ5AQ2kmuvyHHcwlglTACj+FcDWtUGUPnixcjGJlFff1K6vC4A16gC7ESPE7tc1YRVTLKeIzFJ6lI8VPVwivTTz2vypgGQrBt6Pxae6+PYPmma4Ec5rUHKHsfiwUmPI/mQzTfP8unf/TTnXz1jrolUQD6Pqr53BX1NTlGENpk/ZPr+XUy/427WZ33WlRCnPAYFkY2YbxPSJkBuMLd8644ZLGh4VoHxEdKTx34Exv0ix09lvyjAc5lLajxR7Gb/jRp/+rtf5OzpC+RmyJDh1VyOPH4vR9//BJ09DU6kN1lM14idqHpNExJXDSBMGL/WzIDH7xYJVKXUG8+4Qg8l87dcM3yT6sST/N9LiRul6Q1P5Ps3uvkabu4bf3Zk2g1svEHKgdjhI8F2PlS2WFheI7p0mal+bNom1DSRWSWRW9lOxJKr813Xq/zqLvL466L02IhsrrQzrnULrmQ2V8uM0xttzq7cZlUDm1AKkYJmaTHlNZicmKAZ1KhZtmHIa0VBmOXUi4SdfsbRuSkONF0mVUmoJH4pjHSeqdlA16sGwUq9V0Si7r/6vTO6Z2mI6D/2DOE/+/WKBR+D8fFmZ7wC4xX4IazAGIz/EBZ1/JTjFRivAPy1f/TL/OFXPs3RY/dx99P3c6VY4821i/Qlo625WGKtTKhaFdBkqn9MfUzlITSgNJFLuMBSUJlAQD9nXz7Bo5N7ub60wrnTV7CXEj68+0l+6dhz5Fc73Dx1nXwtYV1AwXeZDELswdCAtnor4EbWptOwid43yTd3rPBC9xw37L7xeIap/IcKAxPLZjMj6Wh/H7+QPModK9OsX9sgubVGMx4wrcqy0mdgWUSOZzqZxeRrzJBmMZv1hJXJIau7Soq5BgedBYKTXdz1lEY9NFVJhs0Sc5ypQkreb8mWK2AuplihdopjU4jXQHF38r9imV7zzCuI9jZJjs6zZg2wbneZXI6Z2NTn8AnUNa6kervycHtKp09SExZWUY7adlbJ45W6umLwDDwz/nIlTAsgO8TxgEtem2v3hlx5eorP9k6xunydj21/mI/kR/C/tkZ+ZYiTuRR5RlomBoibAYPZ83+bd1yfWeBMEM+ySBwH1wvxYwsnquS1gzDlWtDm1o4E54EZpu7Zw0RrluBqSvtzZykvdI06wfEV/1aSDfu4NYvmvlnc3VNcnUj4Zu8qL61d5OzwFhtJmyJPjYJALLdRobq+jBLm701dVugwF07y2LZD/OKT9/AjRzYJsy/A8Iw5XyXFL5QALZCsYYxk5RKtKi2tiE0gl4YZpnrOrRGnDrk+kyN5dUKhDnq/gVsL8OoFtoCdFVMUfQoxxMK6iRLaHfI0MIFypR3j1zAscNorKXsN7ERg3CfqpBS9iJo3hKZFGdZMP3jc2Mfm7ndzZeYBPnO7zR/d6HA+CYmo41vq/FY1lIKwBOKUQxBUgW3ypJvgsbiSoSvRX8OgrcArc44IjKuvucQ1gySto9LsJf8VEhRO1mOUdaAzwJQKVj3qso2on7x0q7C+qpiuklOb13JwEgc/qpLnY7UNmD6rSvtfVdrlFGYSorUbfUtfb2Q0+nsz1cLV0EHHJk2N/zmIE+bdkidmGxyzCjZfO8MnfvdTnD5xsvL4S98SDwmUzN1qEfsBUdOhfmSW2Sf3E+1tseKlRHpdvZak9Vn1ueT/rphVATkldOvak8S+AnaVP7tiqhXgphA8O1cDQqLZgxk+bkvrvCs8xP5bdb7yO89z/swlojxmEBTsevguHvyxJ8gWAs4Ml7nlDehreFDI61+pWQyA1DVusgq2wPh3+030djA+sqfIciPlTaZjqxgFi2FDw7schlqfzPitfTuoKhR7OdPdjJ2djOONbXxsai93Xd8gPXuBrL+JZ+dGfSG7SuwUDPyCVGtnFYTqTk/1K0BTVrHWckGoTSNkkAbciuBUL+FKkXOu2+f0zRVWU+VDuHhZxqxfY3piCs+vGTDvZCn1LGGyiJkkY86zODBT5675eaa0SHHP+Op1fihjQKdmNpKjm2GK8h9GQaLVDbjqd/fUM/5//Zvq+L0NjJfmVcdf4xUYr8B4BX7wFRiD8R98DcfPMF6B8Qp8hxX42X/8P/Hli69w/KM/SrFQ40uLJ7hdtklr6idOsCQbN1v6EWu0xdKYZF8FW4kdy5CvUptv8WvuEA4wzdPb7ubcuQu8cuoC6WrJA/ZufvmJj3IgmSQ6twa3EjbErir8SBLpLDZyWhoO16wu/V0Nrr6n5Mv+OU52logDsSWekUcrXEi93aWdMTn0+WB+D387f4K9N6e5dWmVwc1bhIM2c0PJUl0THFYISEpsmWR4gU3k55wO10junaG74BIN+tzZqbP9mkWjZxv2UJJ0AW8NHSTVlge5AsaW2RQaz7jjKKeKrMyIqHrDBTwdgUk/Z31XwNLdTZbCmIXaJHesu0ye7+MsD2nZoelUH6p3OM+r19FgQ5vevCDLJAyu0HLlFa829AIMAuN54ZKXDo2kwEoSrvltrj1c541nW/xhfprLt67yeL7AL7jHuPtCyOC1FZyBOnwFBDIzZ1GgW5VaXDHuJgdgpAAQ06mws0jkmh8Q+nWcXoqTqmIqYN3vs9jYoPtgk7VDDueGy8TtmDvbE+y/6rL9dkBQ1Mg8pwrBci2mFiZo7p+mPwmf2zzDZ5dfZ7F7k17epUwjbNWlpdrMV8c7lsdZadaK+w8E8qCWeux35vlbjz3I33jSY9b7Ck7/lFFrS65bMAQNHXoOZaTkbt90sCsh3bCl6sUSiC4dklhxCEXFEhspfohdq+O1bNyGNNYCdQPKvEdRRFUFn6k22wLIyhDPjF9cKCLuKKSvgZs2SXopcbfy39a8LpJ0FGGLwl8gmXuIK3e8jz8p5/jkpYu8NExph5PkpY+XuUa2neUFsQTKuW+k8eouV3p7JimxFxnJvolWF4SWV98cu0ribrrSNcawBLCrYY7s3ub8UnOBTPM6xwVDZZGQf1uDJIXrGW+5PlduWgBkVzDfAvKFixc71FTrpqwCeXyVoTCqtDPFAqaisApBM0DfSitgLg++ebtVvZ1OQLH3GuZ5ZY5fZMw4OY9P1Tju2HROnOF3/+MfcfqNk+Z8lbqgVRY0vJDUDdgsSqYOLHDwo4/TPuBzPl0xLLaq6fIsMuoPja6MztsA7VGtnoFoVTq57mPVJWZE85VCxPyzrjWlwysTwCNPCuZ6Hh/Z9hgH15v8/q/9Dt98+XXsyToH3/sYh557nPXJlDObi3TcIamfkRh5/9YQoEoGN/WExt9fKV8qevx7fVXv3QBSgU99m8Bxmyh0SGUn0vuPU8pEAw8H2/VMbsVMF+7pO7zbm+Nd3hQHbnWIX36deOk6rZZPreEJ8ZoGB6kE4kCp6pXHXlWQzUzKBwHw3NyjNTD0XVl2WmwmPq+vDTjVbXNpELOaWAwVlOhIgm4z7Xr4QUBaWCQKCY0jmvmQbcRs90p2tTwObZ9itq58hIxUdXu+VEYFuQLu8qw6frpR6eqyBcbVZV4NUFSpV0jlITD+T37N3MN0PM3xG3nGx2D8e51b438fr8B4Bf4iKzAG43+RVRo/ZrwC4xX4vlfg537lH7JeT7j/ueO81r7M1y69RhQWJKp9EpMkMG42p8YsO9q0jiqehFG0t9VGSR3ctjatPrXY4mAxzbt33suJl1/jGyfeoN+B+V6DnznyLn76vmdpLCV0Xl+iLVBnuaTdPp7Cr5ySXtFhdbZgeN88X7znKl8tz7GW9A1Dmnk1AwrsQmm9qfHFtjoWH3Ue4pesdzJz3ufamWWS1XUaUY8dQ8kiA1KliLu+CVCrJylpEHOzFnP+iM3g2DwrRZ+5rs3eaxYz1wvCntjSjGGmvmSRirYJvjJ96KO6HbMpFMlnSEGtkVKkNaAYyXWznKXmkAt3edx8fAff7FxmupPznLWXozc97MUOYaxQJwEdW7FJJpO6iizPDMOoragY87fAsTahbw9ZszyzGa31EsI8ZTnscPWRGl9+pOCP/UWuDFfZfsvib9oP8Bz3U7y+SbK4YZLrBebF+m+BEYEQI//cAuIjUJ6Wau5WT7pLzQ0JB4mRsEaBzS1nnfZ+m97TM5xo3eTFm6dxBvDgcAdHbjQ4eNljqu9R1AOC7dP4u6bYmMx5vbzBy9FVXu8tcX24SqbjGQ8pun3sgXq5LQJP/dR1InlsyxRX6eO1gsxRarXD1KDOhw4d4Rfft4sH91wg6J/AStfAH1DKB13UsaOaAeO56s1SDR5S8nRAmQok6djJgz2q2PMcSs8zQxurVuK1ejihW6kPij4UfSPB1pCGUnp0JapLSisfdd8EwOVpSdr18ZJZrHiC4eqQvJ9T8yXJXqMIY/L6FFntLvJd7+bl+Xfym7cSXlha5HotJG1MUZYC3i5uonA4DXeEYz2cOMRKQvJSXu7MVLKZD5FXlXNGQ6HjKZCnk1KJ4BowyAteVGnhklNLISBA5wvHyxVsuQa8SvK+pb4QW61sA/McCk0rKwmzYdUzx4BxnbuSqcv+YaTykn4XUp5U55CAuBQNGvAUdmIS9RUqKBmJwJpk16ae0Epx7Aw7jfBJmXZzHm0GvCeskZy9xG/99n/i9dfeNLL7II+YMYGJJatlQX3fTh754DNMPH0nJ4olLg1XSIocK0vx7NIErykoTZ9LI4oq7kLX2EhNoPUSwDVgfHSv2wLjeh3ZErLY2Elky9iZNfnQtoeYOt3j9/6f32Izyzjy3HF2PHmUlW0Wb3Qu07X7WKpOTAemQk/Pb7rM38bRVqOBERj/XtztaMCi24KOm61u+lFKuRkS1AJjlxEjXg2wLDLfjBXwkpw7sxofsOb4iD3LgaUN/NfOUlu6Taj7YAh9r1J7aHFMF7wZSFUDDDP/UmGd75FqyFHEeFZJ6IY4ToNhFnBpI+eVGzc4t94ldpsQNk3TQlOy9kQBjzmKetBg0S9KZvySPXWbvS2fXU2XGV2r8qurnlHnTeXPMLYGY8XQfVFqC92ftu7Bb90Hq/ftPXKc4J/8a3PrNFYADVLGAW7f935g/APjFRivwJ+/AmMwPj47xiswXoEfygr8/D//+9SOLhAe3sHnzr7IhY3ryrWq2DNDM1a1Xsb/WVFeFQOTS8Kp1GF1bNuUJgyqxA0CgoHFnXGT9yzcyxuvnOTFU+fobSa4KwmPT+zjf/3IL3Akn+bWF98kXZGE06c7jLAbku+mrKS32DwSsvzoBP9l4iSn02sm0MwqfdJa00ggVdpc2gPD7jU2HT7mPcQvWk/hvh5x5exNrF5ESyFtkUXDrqMYa80MGklGIxuy4nc4NdHm5jOT3NwXmoCtZ7LdzJzokF1u0yxrhE5IZhVEWWLSez3XI3Dl5a2qxwR+TDW1WZRRF7Vq1IxcVwxszkrQZ2mPTf/ZfXypuMr55UX2xT5Psp0j6QThtQhvJaOeB5R2YAKHvMzCiZUCbhN5KYlMyIZBG6kRjGy9CrZWp7uYa78zxCNludlj8WGfTx1Y44XgGj0fpjcsnsn28bGZJ5i5DNGrywRtITHFv2tj/6109ooh/JaPVRVsme3Rc2GgCqHCZsrsi1Nu0WNxW5fs6TluHLb4WnSaG+2bbB+EPNXfwz2LNVpXEpqtadw92+i0LG7kHc53rvPa5iLn+jfZ9BOl7EGWYw0TgqQw5Gkm77d4yiAwAFlBWvKSivVOA8GaAL/tcP/8Hv679x/lQ4/mbC9Okm+eobRu4wSpSQ6XF7yMbZNurmqxPE0o8gGuU1Sp6QKz8mJbM+TOPJa3ANYUOT3c2k3c+kYlT097WMXQ1PcJNJiLpFSavwCsuLvU1IxlSrmLQrysRj4oGd4e4iQBNTHs3gppIyapzZI17iXf8+M8Xz/Gv73S4421FdPpnbi+qZ+zVR+WKFQvMmFodmrjpApNCygLZQwIMKkrXRhV14MGOBquVJJ027Mqa7eXGzbcyM5NzkDlb9af/UIA2jUhZoZhNFh0pI7YEsIYiUZpuso1eZLXWTYAJ/bwIhdbEv9CwXA6JwXEKzCua0OgSqnYRaohVoztRNheCkFJIWm7K0+6nldd6Al20jce4vkAHmr6PFMPyS9c47d+8/f45ksnjPWjUeQ0s9g0KvRnaxz6iWc5/OGnWbRWONm7TDsfVIMJDeyMDLyydFRl1RUrXYFg3dsqq4nk12aQMaosMGug62A00DC++7RiiO+tLfB0cz+bJ67wp3/6Tbbdd5Btjx/mSt7m1OAG/VqBU3eIox5ZomNXAfGtYVqlGXi7V3z0Xr7X3d0EklkmLFLXhwGcpkXRwfY8MwTSvMPTcC50SVXT2B+wIyl5tjbPh/ztHL26iXPqHP7ybeq636ZVHZ+C98x7FKNsrAgjBU6VDWnaCDIDxjXMSMzA1LUVZGkTpS69LORyd8CllQ6b/ZzNKCXJC5pSWKjqTY8PQgK/xkQtZL4RsFD3mK+7TCpcb7BJOpSlwid33SqjwIXAM+aSUZNZFTBpmO9Rm4RRgZgpS4n3cAXGTfODweejYDzZEf4iwoPvtf7jfx+vwHgF/sqvwBiM/5U/BcYLMF6BH84K/C9/9C/pLNhcSNd5ceks7XxoJH626ZWtNueGNdP/NWxJxYTL/imPYe4pukzaVwElAQAPv1ty57DBs3N3c+7UFU6cX2RzY0Bxu8+2xOJjDz3Jh+94mLmliOBMj6xd0HE9+k2fxE3o1zZZeUfAl44O+HJ8irWkTZD7lKlLVGtQ+ApfGlJafeqJx2Q34MP+Pfxs8QjJKx2Wrm5ClFNPc5xEfu4QP1THdkktGRLkba5MrHPqUMG1e3Mu2j3uZi8fHxym+Y01Olc3jRy74QZmIx+nW2Bc0l0xaVWIkHbsYsctSeANJTMKdpPsO8uN99YKYlaaAzYfm+P5nW3+kItcGa6w125xvzXDMxfqPLxcp7kugF/DdmpM9C0aw5IicGgHfYaSXBvPpiqKxIKKbRT4ESuZkZSpGTJYTsLVuYjLj/h8evcNXnSumU3xVN/nSDnP8eZh9q80CU5sMLFi4Vk1iiirbAYKRbLMkXzruJtjX4TEdkjfd+hThd5NC5DaMSv+gKWHA1afbPKyf4XXOqexkiF3dBt8ID/Ks+092NeHJBMBt7d7fK17mW9cO8VSd5VY3molsUd9U4tnJMOFbQCigq7yQhns6nRX8rzqsyoQomTnqKaAqhB34DAdTvGuR+7kp98xyzvmOzTT85Av4vnr2OLz80g16GRJQClgbqqbhvjqBA81dSop8jqpfQeFdxQ3uBfyGeLBDVz/HGHtNHm2SJn0sZWarhlLYpOnqtXyzTDINWn0AVkcUMR1nFwMdkzcX6VoKwBrGqvmUNbWSSYzotoMWesh4oUf54+5j99eilnstOlYtpGkY7sGYInBLkxwYhU8ZuU2tsLmCtUHSmEuZYgAthhqyc4l+S6wHSlUSuVsGTl7okRwydxNH3hS/ZzOXaXilxKIb4FUmSsq7/lboMaAvgLHSUzAXe5IuO5QJiF2UsNWkJ361o1fXV5z28in9SyyJYjFV+q6xxDPGWC7EblfDVRSX/3ssoBIehLjpwMmkiF7fXhgIuA+BwbnLvEH/+GPOPHKadzCZ6IsCYZdkiBh9vhR9v70u1i9w+P8zfP0rIHJrLAt1dg5FHFcSc1H9o5vKcJHQ0ZzTVXTJw3QDBg3A4uKVTb1hWYIWVDr5eyJA56Y28/R5gJXrixxYvMmzoF5VuhyrbvGMJDrvvI5byFAMxCQtcU0wX2bLH0ruO27osUqRXxL0l4pDyqJvdLxNTb1stT0f1tocBWQ6dweDNnbSfkRZ4qf8eY5dGuA/epJshvXCFTTpvPHtvBDKS2UDFDZDIwIx3izNYApDSgudYiVqm/OtQTPkp3BMk0YUVqQOwEDv0Z7CGtrA25vdoiKnNCy8JME3ymYaE0y0WrRrIc0XJdA4XB5giv1ld5/Ig2FAvUsYg0wVDGoAAZzPL71u8/UC77tLyrRQI77yDPU/sm/GoPxH842Yfys4xUYr0BlZfqucZvjRRqvwHgFxivw37QCv3Htj/nS6kleOP8aK3ZE4dtGTmhYEuMTzcyGVmD8LR+lCdeqAELuKlSq6jS2Qlc0Cn634K5oguMzBzl7Zolvvn6WQS/FizKC7oBwrc0vveP9/OSdx6if7LGx1KXfaNEO5c9N8LdnLD9h8x8WLvKng8tEWUpTCdKxazZ9qZPjqtbMGjARNZgd1Pmgfzc/VdzP4NVNbtwakseFkUjWiwaukrI9z7RZhVmXPLnF5flNlp6d5uS+dV67fY3j3n188OJOtr06IOqqN8gz3cgKv1KQkNh/9ePqz4Yld7R1rDy0UgcYMaXxMqrUXGFv6if36YYDlid6pMd389nZZf4oPcOqHzE9LNm1nvP+zh7e29tNeL5HNvTw7RazGzA1LIk8m81Gj9iNR0FuAuPq9vaNJFjgp2sNiSyFIVlkXsrlnTHnH3H4k4VbvF5cwU0smgOPbXmTg+U8Dw62s/+KR+NazrCttGSbUKFc3/Yrpgq0EnFeZ2iFdBXO51nY/QHNaIDlxfTnbIbvnufCoZjP9U5wIb+Caxfs7DR4v30fT3X2UtzocT3Z5GR8g9c7V7gxXCfKZGmwSQUw0yqsLrOqIDqFZKnPXgwuqOc9NbJwa1gS6iT0LIZeQSaFQiZQ6rF32wQfu2+Bn3pwikPTG3jWRVx7CbiJpdA8M1XS0KiO0uHTbIDjZib53C53kpUHGVp3UAT34DXuMaFsvY0TOM6LTIRvYidLkEbmXLBzmyJ2yJMqTE3eebdMq4qx1KFM63hFk3yQMOys4Qw8nHIbkV9STvbIZqEfTJG1Hqa/7X38YXKI37+ZcKPToZvnRgYuVk+6AFUFwig93SSjK8dAx1/SeqlRNFiQ718y9BJfXdeCVfJmyzfvyl8v+bnk1oE5h1IrJVHtmLFCKH9Bl64eI2A3Ss4SuJcc2CAdeS7AswdYdt8kdueStecNrLSJlVRg3BgpTG5b1X9tJMJGSaPP7+KVffyyY/riUy82oWNJKI97aAZMhR3hpn2avQ53uHDfhM+d+ZDemUt84ZNf5MypKzh5wERW4kVt/AWf+3/+/dQ/9CAvdE9z69aVyvNv2SSSAmz1Sxs8p1yKyg9endVvA+NGcCJmXGy6XeUnmMBKKV1sYztxbYtmP2d74vLEzrs4PLOT6ysrfHH5HFdrEZ0wqXrJzQTDMz58MdjVMFOs82jYMeq3r/5hlOBugPt3uXUbD7SGX6PPJFWCAeNKZLcFXwkVUFd4FE5ILLWBUzLVTzieNvjJxgLvWBvgv3KaxpVr1KyUVCGGArrmOCpbX29ZVhDJwasOb2NgcCxspeHLVuAGRoGTJ0Px1/ieuud9E/mXq0EiaFBaDZKhRT/LyVyphgr8NMbLIzxPAY56IaW0a5hbDRl0ThoYnunvVB8oW4HqLirVgoaappdctgb9vZ6iKMhzhTtuqR4K/EcFxn/NgHH9pDkWCu9D59h/06/G8Q+NV2C8AuMV+DMrMAbj4xNivALjFfihrMCvXf0Ev/Pm87y5do11Jyb3HVw/MPsYbcoqVma0sa6MlZUvT1LJoiQTk+mK0UiNhVZx0m4HjsbTvGviEOdeu8BLp8+xMehTRJEJ8AlyiwPBdn728ed497Z7WTu9TPdWl4YdUtvRoH+Py9f3r/Af81e5aG1AIjZMKlmP2HVIVIskf3qeU89d5jo2H/Xv4697x+i8tMHa5Q71QUEzVSpyg8QOsK2cOOhj0Wej7BEdrBMfn+Kr7gVu3brBB+wHeMeVHQxPbjLo92g4Ym/qlXzXpFJbb1XqVDVIVZiQsnqNl1IceukwMP24HnW5v9XhnPW4MV+w9t4FPtu4wleTi/TCHKeXULs94MnBPO9tHmbvRoPwjTazaz7+ULLpqnIpchP8sqCWlyalfajucXlz8cjcwLCBFEN826I9kZpKs9NHUr7IeRbtFeMf1tq1hj7T/RoPpgu8q7+HbecT4uUurSKgUdZZKQrW3QJXjJStgKjKJ77pOCS2Z2qG8iil4Vl0i3VWG222P7WfwcMTfKF3ktcHi/RqqUlp94cOe4t5DpU78FYHXD57keXba/SHQ5J8aPCKYd0z7cVtLH0mv2IhTUp4VWBkGE75z8thj4VdLR588BBJmvLGyYvcXh2aVPEicwjKjHt2h/z4Y3t55wNz7J9rM+mcoeleMgBQUnJzLhv2UGDJI8sVTuZiO/uxw3fDzLumgTj8AAAgAElEQVTZbE1xsX2GW1cXmey2OTxxmfnmaUquVX7xXJVikCfytwdYZdNcCHbZr9Ll+y2IJ6pO9nhAHBWUSROnrBv7RT4ZE89IETCPM/MeLs0d5//bmOW/3CjYEJMuy4HxH6hKLDV+Y9VDqSZPgx5lCmQKq7ICaolP0C9J7JxerSRTgmDgYKljWkxnFlUVZ05hvNP10jHB67Hem6mqE8uuhHkzRhuFiFX1WRqIVAn+gq9SXFRd4fJ2Vyn+diU/F2Uqub6ixt9eDWZAkOhxG8fzjbKhtCLyok9pVB4priOVSVWTJaZd3eS+hiTxBvumPA4UGXestGkut/n8H3+eF0+eImy1cKKEIE+4772PcOCvv5OTzXVOrJ0xPnG9O0shepVopepeN3Vl3w2NVcBTafXqXheQNh53fSTXMqywRiP+IGehbHIwmGHP1Cx9N+ellcvcdhL6CgQcqYhGf/ger/n93Morv8AoyaEC5RqU5GKdS1wBWDs3KpPM97H8OmE744GVjL/R3Mk7+zB/6jLp6gpOe4NGllDTkEH3FxPiqHvYtwFcDZ0UTmmGEZpjOXhBQFxkxNEQ2yoIPHeEly0SVeW5PpZC9cy5USmrdH9UAJuVJZXyQLfNNCNXdaOUQyPftxRWslcIoOt+q8Gm7nWp1t9Wu3rVWCFFkn4F+a6eWzL5jCyOcYsC+9Hj+P/835jDrYGU/pOlxAyYVFE4/hqvwHgFxivwA67AGIz/gAs4/vHxCoxX4DuvwP/8lf+bT1z+GmtOQi+Q87WSLEoyrA2PtkaCmmYnNQLjxo6nDVQhdkalXtof5lVfsUiNzZzDyTTPTN3N8ptLfOWlV1mLBRozw+RYRU69Z/HI3N380rt/ioOTe1g5tcTapSVa+2e5cQT+c/gGX3IvsCngmloEqp4SGHcc0i0wXhTUc4fpjs1fqz/IT3uP0/n6GmuX2gT9jFqckVg+SekZQDL0e6RWl+60zebhGlcOJ7wcnSYY5HwsfJSjJydIznRMArKCi9yiVgWyKQXcbByrDaXxzItt1AZRBKPCf03IkEVXa+Z6tKwSJ49I7CGL8ylXjk/zhYnrvJIuMvQSiHP8dsb+YYMHrR38WOse9p+z4OVVio5F0WiRSEZd5oSJgqvEGBXE2qAKKBUWqZKUHfnJE4blkM52i+4TM3xz+xpfik+z6rdNsrufO7SKBo22w77eFE9l+zh0q4a/2Cfo2rhlyBoWG67qvZTSnBGqc3irBkvBZ6kq4ixcv+SmdZvhIZ+5HznMm8FNnr/5CtedHlmz8nA6Q5v5rMXd3g6Cdsb50+e5ubxKEiWkyVBo1igIXJQEX5Jp2KPTyLVNAKBtCtDVX29TdBLsdMijT9zN+557xgRDff75r/HyS2cZDnUc5KOOmHZTju6c5sn7DvLo4Z3cOZcxV9sksG9D2cGWT1qp2K48smL0xOyFRP4cXecwm/YRLkUD3rj6p/SWrvFQs8GPHIy4o34ee3CRIt3EkmdbxmqxcnFImdUr9toaSNCBM2xCr0Y2SImThCR3KfOWCXlz/RhvJiOaKBgGC5Tz7+fc9HH+za06n7repyOpfhgaoKXro9JaZKa6TIOnKp5NYF21ZC5eWlWL5UVJ7FnGumF6wiXT1jraumolc1cjQoafawyhqjKLxKheHCyDOCtWdJRs9m1gfOSd1rWtgZQlhYjOddf4xs1zGMmMVbUMCIWNfNlGGi4vulhMvaqaDxTg5kppU7H1BlwJBEtWng7x8x5zjZKFSYvW2i32bwzYsZbxwh88z4tvvEkwM20k1QcO7OE9P/sB2vtDvrjyJsvJbdKy8sbr+MrSbwK/Rn7i7w3Gq95xR8MaVeOZEDFTaF2BcQkyUotmr2RqCPONCZgIuBRv0HEzElOdVg2Yfqhg3KSEV9eYhqF+auHqXLSV0O+ReT7FsGBv1+HD1hzPRSELF5dxLl6mZUE9i3HigRlimmMjRYxJtK+k31vfxrKiIZlS3wVrPYegUTdn5DAamvu4Zh66p+qcLLRAjktpuyQ5pALBppLRMkoiU1U4yhZ563fHVs2bYeLzqvrNVDtUIXtqmCg8seZVeJs5E/UcSok3v3/Ep1v4ul507Tz0FO4//VfmfqJQTf2ukmVjS9kx/v0/XoHxCoxX4AddgTEY/0FXcPzz4xUYr8B3XIGf+fT/wadvvEzccol9MW/a+Fc1xWY/O4qnNem0o46YrTRxUw3lKVBKUuMSQrFKBUG74FA6xbNz9zC83OZPvvg1Vgc9hsTYeoxdkqz2aEYezx5+gp/7kY9zVznF6qkLdLc5fHNfh9/PX+KCtWQYP/ViB4ngiEds2yZNuwIoJX5uM9W2+KmJR/jZ4Ek2v3STjQubhP0cP80Y2hJVerhZbJjxnt9n8446y/cFfH36GtfaFznIJB+vP8GB1+qkZ3skWUyaJ6ZCSgFJjlt121b2xMpVa5geLYg2lTaEkrhmFm1t4H2PCYH5VBLzAed35bz2qMeXp29yobhJqn5ogavMRhXW87HPx5sP8tzabqwvLJOuWwzrEww8nzBzaUQC9hm5U5DK5iwZc15WqdHaiPs5y9YmnUM1ek/O8CXnAif6Z4lCBUgJ/IhNreP2HCY7IfcUu3h4c5Zd51KatzDe37bj0veqirZQXe+JNvnasJeEGQRJSa2ExIu5PtMjemqO9v1Nvrz5Bm92r9ALbXJVEimdOreYSAMOhduZwuPyuUWWr6xQxgVZf0ja6+GWNr4VGHCVmhT6atNvB6GRNcvrb6miqa/AtR4HH9jJ/Y8fojbR4uLFFU69scTG7YFwvalbKuMOHgX7du7mkXvv4aGDu7hroc7OWpsJZ5NazaZWB6dWpUW3s5xuWnAudni93eBqt8nl3m3WuqfZVcLH77qbDx1I2Rm9jN05S5m31fdkPpsBDUlIqZoxJyNxIpNo7vZDWLPI21IIOORui6yoUcguEQyotYb0azn9+j6KXR/l8sKP8a9XHP7TFdW6yRoRVhVloxA2SfVzlI2Q4pYuvoLdxCRrCCacrsFA4SqDz9S1+WLAha/zjEEay9WB49vYWUIh24Yq29yQRIFrAkuFTZFXbGT1tcWMV0Bqyzs9MlPj2gruqoZw+lmTWyAm2VTsKWhrVL+lC0Ky5wK8sqSmAYifEzuRkcnrnKqodgFgi8AwvQNqZY8920ImJfu+dpFdGz32rtq89omv8eJrrzP0bcKdMzzz8R/jzqfv4eub5zg3WDIDL4VHmhZGx66kzqagfhRE+D082YZ5Hsm/DRgXJtwC4xr8+RoEujjdBGczpul62M2ATTclEa1sZN0/TDA+krWbQzQaeBXgSgpf5sSeLlCT2ke4nnJsUOeXmgc4dqmN99pZ3H6HmiOOODXJ8Ob+bZLsq+A+GcW36hoFwo0kfLRm5pMpByQMycqSNNHwT4F7VW+7hqvKIjD985ZMJWoAGLledJ7KymTWt/Ki67W3BFZbQZFGWm6a1PS4UdCeUczIvmAR696nrEnV1Y2CM0PLMV3zmuHZsrU89BTOP/1Xlde/Ur+Pwfh4zzNegfEK/KWuwBiM/6Uu5/jJxiswXoGtFfj4n/wKn115rfJwaqOsZFp5CSXxVv2VUUVKzigGsBIQv9Xlqn80YFwBYOoQNvpXan24M5ngmYV7adwq+NynvsDy5iZ9PX9Lxm1IhglWv6CW1XjP4WN8aP+j3De7m5tzGf9v/iqfz9+k73TNe7BSGy+vpNmp5IkKlLPzKuk3hVbP4qcmH+UXasfpPr/Mxtl1gqjEVf2WAI4d4A17pGGPzlTEjUNNTh+ELwbnSfq3uDea4GPeMe46O01ytkcca2yQEmcC4ZapXBMYNx3BSqw2CtiKq9QGVGFuTaXLF7YB4wpQauXyyPeJwiGX73b56n05X6wvcb1QjVc8IiJVmA3usOCJaIGfz+/j4CmH6ErCeuSS2A1qeQ0/1nNX/t/MU2CSgE9OnqemlzkJMhYn+/SPTXPtKHyx/wZLyXUsV5VReZWALb9xqnqsGrPxFA+tTnLsnMvCzRAnadJzAoaOQ5iXNOOEiUhsX0nmZtSsksncoUZBNFlwcz9cetDl642bvBJfYsNPSMWiq2JLnmG5szPY57WY85pcX7zJ1XPLFAN1r5dkA7Hj8loLPuv96bNpiOGDIy+4Rb3wlelF2u8zvS3k6JN3Eu5wGRQFg67N0sUOty7cJlrbhFLhYmJqA1xvntmpO9i3bQd7Z6eYnUuZ3gY7dm+nOVNjyIDVdIMbgxU20g4r/TZLnYT1sk7X6uEUN3kgmOTvHH2UD+0a0lz9E6zBWRwvriTZSVHVoiU1SOtkAuNifeXj7liUyxH2Ro7nTJDXZxho7pLGtIIBnrspDE+vfoBk98dYvesn+bdtl9+8fMkMB5S/UJnP5QERHNbzxthFRqAQtNI1dgEll6eq0ntbF3yYJ0yS08wzyiQxdXBFq0ka2HQHfaKBetDrOF7dWEsyAWkT2FWxkRUQ30r9rjzJW18G/wmEm2GckJYCwOQBVuWbgG9pgFrl3lAgm3y6lf86iBOaYj9D24DGyNXntCjNxavzusAvU+p2wkyQMlWLGXaWSJcXOVL4HG6HnP/Ei3z1xZdpNz12PvswD3/0WVZqfU6sXyDyExzVr5lqQSl15H1WBVeVvP29DcNbDRHVcEJgfGRlNuGBRqZtgCdGoaMweLcoSa3MDC9LqRBGwP+Hw4z/17+rNAgUeFVgn8C4fPwacDRzmzs7Nh/Kt/M3023c8eplysWrWHWbNB1SKGHdrY6sGcKMuru/nRF33a2++mrOIPuN7ne5yRaw8AMPz9fdL6dME9NQYJLnxWbrd4UGGiPvvckflB1h1OMuRdWWssicwBriSGb+NjBuBp26v5paAItMYXEODK2iCiNUVJ1UOgp9UyK8BsiPHSf81V+v7qujajrx6ka9MVapjzc84xUYr8BfwgqMwfhfwiKOn2K8AuMV+K9X4Ce++Ct8dvUEWSBGSam8eSXFFXMm6aFJs606X0VvGDZjVM9j/lcbJv29wHiZ4jku4RBmez6P7TjEYXsHz//eZzl3YZEotEmb8ljLh6q04xIrsZhJAz5y+HH++498jKW5gl+99hlejs9hMahqpAoXu9AG0SW3HHLTiZwbcKCXbfQtPjr5MP8/e28aI+l95/d9nruuvo/pnuk5OTMccjgXySEpiTpWK2kpaTerxW6s9RU7iJNskBNBgrxJYDtBjAQGAjiG3zhB4hdGHNhGEu+p3ZVlHSRFisNrTs599vTd1UdVPffzBN//Uz3krpf02hTXK7lKaFDgdNdU/+qph//v73v9WutniL+9wPr5ZbxI1WwFoVLULYdmEhH5bbqz8PDpSV6ZWOPV8j28uMNTmw2+np9m341xsuuxorfJg5Ikt0xNk+84RmZpwLgOjjsSdTOJijFvFOrjdek4SgMuqKcRXtpjo7bJwzNNvn8s4bveHTbLTVSVFMsXqfk2xbKm7N+q83PxIV4qjuFcSdi8HeIXQ8AwhUKIjOQyJ7PFJAsoZ7hljp/EbPgh84cg+dIsb48u8draebbLDTVIG7ZUlURpJmeuR2k3sLo+Jx40+Pl7I+x/2MLuNkjUGVxYBEnGaJIyrsOxWMZ6jlcmDIuJanl05hyuHcr43uQSr/oPuW+3RRgb/7ZqrixJsrGppynTuc2B1iTd9YjLb19nY6mDZ/smJVwBTGJGJSXVMid3bOx6vQreSqCp4K84J+ptcfDEXp78wuO07Q0etNcha5Kuu2w96BE+WCBeWzRqVLs2RC5Img/jl77x7Tf8ym/++MnT1KcnWAhXeNB7QLtcJg9CYq+k6/ikjRaFl+BHa5wqRvjPjj3HL87E1Na/A+lV3EBa/YAyTinCHkQBdtok9wpTJUXRImtn5PNb+JvguaOkwTCdSNV9MS2/h1tumk7o3vDjRHt+kfaBX+AfJDX+r/t3mN/uEEqu7SilXQjIRPbjCvxo0ZMIpEu8LpbZoZA03bCAXdxsk9EiYbdVsqdWZ9fIJO7wBBuWw+1wm3udDbZ74ixrJjAtSavO5yqJ/f3qrffB9/voxdgz5C1WMrqq5fSBozQeXtk0tIxS6FxmgGFf7m403gJgDo2ioKUMd6cgtFNSBYLp9fdBk5ZJXrJNYIXMjErBscHSwjXyhYc83ZjgdDTMzf/3FV4+dw7r0CxP/rmXsI5NcWnjNuvuNpkriXPFyosNNWCwL7neSTX/QBj3H/GfgD8Ixo1n3Hj0KyBv8KA+bZlq42wCLRoK3RtU0SbwqbzGT06m/qjd4P3ouaq2rV8/qPC0LFD3eMJEN+PFeJS/6O7n+XsRwxeu462tURjLghY81WI11+dNCx+pMLS0+YBM/Q8z45XyQVaEaga6FgTGXQWsie42SfulPsr95PnKIpClJXmi8EstoxwMwDfKoj4LvxM/0n+vBMYNa24C2Kp6SFOP109XN/7xmoflyyJRkIcxtuofdR+JE7yzn6f+v/wf/erNaoFiGH+TPTH4L/9gAoMJDCbw8ScwAOMff4aDZxhMYDCBP2ICX//Bf8+3Vt4xh3tT8WOCdEQuWP2DbV9eWLn3qmCmna5cc7rDpO7KxCgWL/A8PCVfbxYcGZ7jK3uf5s3ffpVXv/cjIhvSuk2ax7iugpsqBsXrprx05nm++c1f4Varx99feJUb6Tx21DEsiwCKjJvKitapr9Ahy8qwTT+PRS20+FrtKf7zkS/jfG+N1TfnoZuSGzAumbrNuFew7a3QOxSw+Jnd/HZ+jXfia4yUOWd7E3wpforWxTrlzZSaqLFABKVlapoEiAwo6Xcvm07iPt0ir6mYOCPHxSVxlRKe4eUh0ONhfY2Hz7b4waEer1l3ia2QulPJOSPXMT3Qpiu9Y3E4HuVrzdMcXxynfKeDtSJJ9SipWzfBWfISZ0VCaiXYdkpdqcRJj8Vgi7Wnh+h+cYpXimtcWFegVYhXin3WLkNp5dX7Vtg+9ByeWmzyKyszHLtZx1myyd1h4sLFT3NaZcqY1ABDAfmES63pMDo6hDs7xMJei++3HvKPtt/kXRbIfFFfQisOXuIb6b2WN/W0YDIqjdqhltZ487XL3Lx63/jBVVukgCb5Qh2d1pPEXF224s0V1lTaxrOvaiqvYXHk+cNMHJ/hQbbGSqdL05uk1m2yeWud+PYC0cI8SbaJ3/CMDzxJdKGpOkny8YKx6T0cPfs8/uw096M26+U6ibeNU0+Ig5yupMgywdopftjjGWsX/8UTz/P16ZDG5j+jTNRd3jXS80JIVkGEYWDk/fgFdq2BnU6QriVkyxt4PYGlBhGOsRLYXoHrhKhBORsaJtx1gnDmZ7nXPM0rzhjf397mwr15VqICuzGC7dWVWUhiFjBiQfV8Mi9rEVV9LuWBt5KEOlvUyxWmnYKTU2McHZug5jRYSxxutCMubW/xIM+IJZu3aqbLWVJ7AWcBSb1XBvj3WfZK+CIvvrBo/7oXmjEd41KkaCGXVeoAtQr4vslIkFRe6dpYPqVULIVS1NVGINVMbCrHlA2giAnH0/ujOquYWhzRzDuMTjhMTVj04oc8XLhJtrTCk84IZ/MJbv3ma7zy7tvMffEFZr7+ArfdTe73FojqqgwrsJPMMPNCXYYZ7T9MkVi/Q/3Db/792gDTPVZ9mYVjtXWsZNjGrqN/X/WXG7Cvei+FptmmLM587yfBjJvfQe+VVEnV22CYeWFNE3YmK4JnMRKnPLae8I1sim8WM+y6PI/9YB7yHmEZG691lQ3YX8D0QfiOguCP8ovrd5LORYGB+txqSZTJA67/STKuXAzPxlELhpYs6ivvX1NpnJnuc6v0CKibxY3+DmUL6OEphK3vezJtHLoG+yqNHfm6Qt7MZH0Pu+ZTBlKFSAavFEWx6ar7K8jiCPfpF2n9zf+9qpPXAtnk+FVgfIDFB0efwQQGE/hxTGAAxn8cUxw8x2ACgwn8cxP4hVf/R3576ZwJ+hLV7Mm/KRZEByexXVUhjanXETtrGnirU26/m1YMqr4vwbIkz7Wx4xK/C+POMF+eO0V6fZ3v/db3eLiyjl0PxM8aUkWHd3lI416Xp8+c4rmXPsudeocfbd9gPdugJim2fIrqNdaXJXbcq8B4mRo2xrJd3G7JZ4sD/NcTX2Xs9Yj1N+YpugmJV9BRQLJt03JzOkMb9E4Ncel4nd+NrnInvcM0Ll/I5vhichL7vEtxM6OZCnQo+ErMrU6X1WG7Ymv0v0rqWXkdbRJD6wiQCwwItOe4lv7+kIVdXe4/3eCfTq3yDvdI6RFI4FkIvzqGffYVAhdnNPMap5jjG8Vx9l/z6F7ZIMyaZH6jYumEePKExE4M6z2US7bZ4eFoj+6LU9x8POXV8Arz8ZKppNPLUlqyfgXHhGbpAG3hRB4nV1t8Y32WMw+GcR+UdPKA0PJoBDXGRmpMzYxQ2zdBOOUQOymdtMdSEHF9pMsPy7u8sfkeq+UmvhK8BVmkhVe1l2qqSvnMS6Zii+O1XYwzxMW3bvDexdtV2FWgxi6H0rOx4hSlPglwmJxAy8YX+6X31yoYnxtj5uQewnGLh6hz3aVljzOVjxI/2KB98Sbde3ch3aLueziSh6c1SlVMZ+rF7tHYM8TBF05T7B7jfrpF10ko7IwilxkhMwuFUr3c5NS6KWedWf7jJ5/hazMhrd4r5NFl0rxNniksqsBOY+yebyT/OPLPNqAzRb6aUmx3jA+6zBySLDUEsT3sYzUdjYfu0Bjx/tM8qD3Oq8se89Y4cWOcW5td7myGbBY+hRh+16eX58S5asgMfOl/yQOeUY9ihpOMkXrMcLPDvmGfE7snaOYFS8vbzHcd5jOf24nFmluj8GomUK6ILSxd34XiuHasJzvydMNdPvIPV0Fe2n9VtV1KvdfOgkStCCHDQYAXuGxFPXqJAtoCYwkRQlQnuFFiWFI9xBWYlOecAj+XRaWLl2VMBg6TIzatSZvMW+f22jXm2/dxuhFHimE+7c6x/qPrvH33Foe+9nlWZmtc3LpH1sjIvNj0sNuJ7lcCglV5mZH495ljfW7+OMx41dtoNOn9+11f5i5ZdAm+qWiTR77/wRcLL6WKowDCnRqzH3+A2/tgvFqBygmkCjshay3YxBg7nst0mPCZDZu/lM7y2Qc59qUbpOkmZT0390sFviFwnJcGBIsBVz6IFCrGY93PDag62d//0rLRLapkdC0+DWZWNKBZzMimrnQ7WwEZlNri6i/S/Uw2J0n6S8/U6pkwuL4kXZ5039NnVfeNnDiMHrHzlQ1KS4OCPNU9wKLeauHVa+iT0IlC8157Auj6xCo8oczxTn+G5t/4u4Zd1/JkAMYHh53BBAYT+HFPYADGf9wTHTzfYAKDCZgJfO2V/4FvLb1pGCYdXHVYM3VmklCbg1H/cKpDrzmJfgCMG0CuHxM4jnFsJS5XPu56GuBnLmeH9nPMn+W1336Vd9+5jBfUaDoe8VaPUoDDiijdgtOfPcveF09wKX3InWiJjNBUepkcZ0vQ03BUVXq2GI8iNaFfplKnW/BsZ5r/ZvLr7H4HNs89hCgj8WEzTQyzUhRbRDMR8dkJfnd6k+/nt9myltmV2vxMso8vW0/jXm1RXk/xt3sURYSvBl7LIlNVU1FWVWZ9ubrxzSvNt3BNUJak96YrV4dlRz7zjK7fY/Fozs0TLr9Xv897zgJZ2cM1Uk1VefmG9ZTvUTVKKlCb3ajz563TfHZ9jo2Lq2y1lQ0m+bZdyZV1gLa1nsgYSTM6zjbLewriz8/wg8YdXutdpetHVauTXraYcB3GVUtlgq9LgsjhyZUGP9ee5uT2NLWtBu7wLpozc4xOjJtAsrV0nQd2h2udBzxcnWdhfZmNZk7vQIPl4YiO3cU3EoqCRAdnI1F2sIK6AUNuXJjk6SesMWbsCW5dfci1S7fpdLoUTmp8rCYkK4wNeBVwy6PEVF7VW4H5HWtDNQ6ePkht/zA342WW1HHtNrFDn33eNMOhxcq7N9m4cYu8u4yddCsWr6xTppLuxoRujL9/jEOfP0W2t8XtaI2uEXRIZu7gyQLhZKTqrS8LWlHBc/4e/sqxE3x5eoOR9Efk2VWSvE1p7BJSI8Q4PR870ZJExvaAcnWCdDXDziKzrhErKLBv18DZNYI9M07P9WgPj9E9cIJz7YB/fO4uWx2fIwdO4M3u5VYn4b2FDTYLD+otQnVm50kl4xeNrWUUDs3cYrf8wW7A+JhFMBYzFmS4vXUWbt9ivVNgTT3Gqj/G9Y2MTauF0xohExiPdjqe1Zog2XkF7Hb84u+DcS3ZrEp+LJmzCXYspczGFZtdlhzZs5uJqVFWu21W2ltshylRYskij5N7eKVHXibEpSrNlLWQExQ5Y47FTL3GoclJ9s+Mk9mbXF+9wrXl89zauk7HjhjyGuyL65zOphltW6w5Jd1947ybLDOftUm9COqyXoAd6TNqNjn9RaHAeL/OztR3fTg3ugPVq1gx82z9XjQtDKslm2bjZha+7CJ9NZDuPQoflFc7MaqTT4gZNyUWlgkw02uVUkf3Rb1nUpdIieM5Dvu3Yr4RjvAfpns4+Po90veuE9VjesMFkZjx3KZWugSmjk493f2eMO3AMvWwVwB8J0X90T9LKTMkzdd/G6olrPq+1WUuN4LsRmLISzulsBJKeUx03076oXiogSAwz7szo53/n6apYcpleTA2A6OycsyX7FF5kpKl1TLK8SSpMC7w6v30tJytlB1aLO2AcaesFhbm3qKfHHjGByedwQQGE/gxTWAAxn9Mgxw8zWACgwn8wQl89dW/zreW3u6HOH3gz/6YqTeuum5di0K1RU5qam/EeiTYyrriUDrDL0yeIXr3Ib/3D3+HTjukHKoT+oWRWVthRC8oePabX2Lqc4/zzsYt7m0tk2cpdYVVpSGxAplc36T6mtg043esJKqGYY0dTt4f579qfoUTD0fYeu2OyZnaIqHTi83BrF3fZlE13u4AACAASURBVOlAweqnhvmee5sb1jKJk7Kr1+XzySG+FH6K4EqDcD4EAwor1aQj8GX1k6LFMCt4SonhmZKlxdjrm1xi1TuV4CUpjSKmaGUsNXvcOWFz+bEeb9XusuKqQEzdPzomyh+sYDo1YwlkWiaNvBVanIx38Uu1s+x+t6R3+SFB1sLPRwx75PgZdplipxm+U9Iei1k5VefqkzmvlFe5E9411W+50p/tOkXdJotLk6Su157VYtwyYnQ15eBWi5dGzvKpmacZqk3wYGOTa+373F69y62luzzorLHWa7MVb+DvqjF1ah/e3hHaVsJmGCPit05AU/aBVDVuMWGg1OPSeLaDxGGXNczJYgrn+ibnLl3hbneNwlMKvJYQYPcirCij4bUM2OzaBemQjTXus/fxfew9McuG12M+7LItqXMWU8stJvIm08UQ6c0lHl64RacdGQm5Z3u45RBp5Jnk59wPGTk6zOznDtLdbbFYbitTuuquMnhEZV+Cijryx9Rjn8P5DH9m/25++XDIAd7E27ptrjlVNBl5rsBrL8cXfpfUNvfIFjLY8PAZMux/ZiU4Tk7eKHGmxiiH9rA1doD1Pce4VBvlN6/f4XtXrhNtdZlpjjG793HGJg9jO+OkkUvWy0mU/pZnphe6RkBNQYS+gLpDVCvoOjFl0cbuLrKxucLC8jy9dsz+x55ldPdpLiyF3NiKyewASwoG28OKPYirIm4twRSEKMVEhZR22qwria9ZsplcCA/bdQjskmae0OhtMULME4/tZt/eWRZXFljZXqZQqJcdkPUcss2UrBPSSbbplj0afoPx5ghjzQaTQ3WmJ5qMDflsd5a5dPNtrs1fZz5fYSNIKWsOjdxlKvY4XozxeGs3q8Me57YWuRmvEPliYSPVAFTycYUWfMjDEOR/nJt+v95NwXN91GgYY09p77mAb1WnroA4OWdM02OfJZYn+5N76AYhqb+nzRqWmiuUl6HNWu4Zv75t5xzr+fxlf44/FzeZ/O6bJLdvUtYsthpSqmBsMPI+FDXdxHKzOHQKBSiqpVJKkSoAT+ofrRxkGHGNBMoh0trRTQlMpZpt6iJTL+jX7alhQXajiFLLsiIlyKR+sEg0Ky+gVqgloLI96B5mQLjqzKQMcisFiR0pbNI2oXhRzSFzLQLbw85TrCI2IZdBrtBABVuWxH3bhAkT1HOf+SwTf/1vqxT9kZ1ICxNzvzVN6oPHYAKDCQwm8PEmMADjH29+g58eTGAwgQ+ZwI8DjCvkKNfB2DClFRjPbJfUshhb8/naxBkORUN89x//Plfefg9aTXo1C09dsd0O9mjAM9/8Eu7pXby9cZulsG3gkWeC5NQVrgTxqrpHSd22fI9i9UwfjpSRAYfvD/Nrwef4Qucg5blF4sUtkjRhW2FpDYv18ZC7h1POP9bj9cZ9k8aclyG7tmM+1T3Az3Sfo3YlIFpKKz+iPM0owE3HURN1VXk2dfjV4bSQ5FYSTvMnRDpI5gVBltO0U7brXR6OJdx+ouTK3BZXmgts+hsmGVtgXD+tgDzlYVmx0t9cqLt4vYzZzTpfck5wdmES/8oazqpFKxtVnheZQIhV4AoQuBmdOYuHp+t8Z3yec/YtNvM1ijwzy4vM9kxXry0/d881ADgNIlSKPdSB/fEInxo9zgFvD4t3Vrhw8xaX5m+yGa2TZt0qFb7Rwg9cWvtHGXtils1GxlK8RabDuFc3r91J5SGOyOyUrO6Qqx5J/dGRxUji86y1m8mFkjfPX+ba2sMqwE9MX1rghRkNddrrkJ9m9PySbMyjdXiaQ88ewxm3WQxX2cxzItXcOSWtDMZDl93WBPZiyu237rD4YIUs7lVzKWpkkTquU0o/ZfzYFLs/f5jNXQWLhbrmHVPdV4lBUpQYV1hKuE/w4wZ7uuN8ZbzOrz7V49TwLYKtB3gCDwrdU6K8LrvUJYg9rCSGMCFfL3HiITy7SRh3ye2Q2rADDYssGCJtHaY7fYYbrTl+d2mDb92+xs3tNeIyERqi5o0x3ppj99hB9o7MMemNUC88xjOYVK2ZFlG2TZTFrIUbPNhaYmFrmfvlKutsEHa2iLsxe0cPcPzkzxJaM5y7sc6DJKMMPLN7UA6E6UpXNLXxjKvD/P1QRkOSGxBujLfGdqLMAUffa0IMLYI0ZiTrMl0rOLx3nFqt5OrN8yxsPMSuuUxOzzIzMcdkfZKGLX+6mP0UX6DMC8izmK3NFdrrC6y3F3jYWWApXTOJ+klNGQ8Ki3MJFAKZ+Jxu7Oax0Rmuxpu8sXafFS+hrCs9PcJyFTYp+fUnB8YFWr1c3mzlKlR+faMgMvkRVbhlbgDfJ/XoB8wJcpqQMxPhZ7zcNgGFsXfEPJW3+CvDh/jlbZexb79Gdu8Olm+zWSuJi4KRnmNsLoUn1ZNk69ok6DNiMtGr7cJOink/K8AEpEsZZdn0nJiMFNcKsNwmmeOZGej+ZywmeUKmz5De66IkyBXU6VDWG7h2jTiOq9BGE6D+fpWa0ui1vHMUDqfgN7VkDNVpDA9hZyUbm1uERU4rdRjOPdPGYJZsRYFnPuylCQdUz/jw//R3UDG8fjUBdGUcuMaKUaW5Dx6DCQwmMJjAx5nAAIx/nOkNfnYwgcEEPnQCHxeM64AnBWIuIG6JxUhxFcTlugaQ19Ytw4x+Zugw7fPzvPKtV1lob1AMN43X0dneYurgLk788udYn7W5sHWXzaJrgoB0YFRqugntMXJTHUEVDlXxXTonKk1YvOGx+SH+ffvT/Hz2JPkP51m7tYxju3j1gE4jY34u4dKxiN8fvs3l0VXi4Zysu8nseslznf18OXyWocs+3YXYMNyVH1RMVJWmbPT3/Y5bkyRtzq86wOakAsmqpUpKxlIYLVNW3Q1W9thcOJHz5sQKtxpL9IJNk3psgucr4z22VTfhdPLsS0GqQ2kz8jiT7uXntg5w/GJK82ZCLR8harh03Yig1GE3x2pkbD89zMUnbP5xep4r7kOyoguS5nsBqR+YPmc3cfBDJViXxH5E7qd4SrFPmhz2dzGRNLj5zk1u3Z0nynvYro7nqUk9rxc+42MTjD6+C/Y0DLPcTnvYrSFKP1CAvjmQF1lkqtfKumvqnsSgWWFJsG3xGW8/h9pNzr3xDhfu3zS94kLNUhcEUUE9gcAE9amnPaY36TD27EEmT+wzNoZ2r0NsrrGSmmsxnMNo6LC/tovh7hhXX7/H9fdukEQdHKM8sMkjeVdjrAAmn5hj9guH2ZgqWMy7FLaC2KrcAgXhFQpnc/WV4WYjjG8OcYaQP3sq46X924xtP8TubuASkVk5sfqZM8nUA6xM0vQCQg87axgpe2hmEdNo2rg12RhGiUdPsz75PN/d8PgHly7z5sYDes0UGoJyhehFgqxOM2synNYYLeuMeQ2oe/TUeGZpKZXQK0I6WchWEtJLI9MzHwg4RzmBsgB2n2Hf4Re5uexw5W7XdNXTtEjKBGEhO/Nx8loVBqcIRSs3YNuAJCMB1jUt1YkWJqow61eGOT624xKkCUPpFjONlMO7W6TxIldvvMGGFjhObqrp6k6TsdoIY7UmXjMg9ku6vYheHNFLQsKsS1pEpHovSPB9x9QDxmlKIim2UycIHcaTGk+MzbJ7dILr3XXOr8/T0Sx89ZqHWK58/wKj4nE/5sMw4xV7ax5aXOgzLo+1rm9JpF1ZK/q5ELolSAUt24g2O5/YQ2oFqXGcytttlBxaDLl4dqPKPEsinnHH+Q/GjvDSw4jm776MvfRQWXq0NasSJmMfLy3MIkxVaLI+6Aaqvnndi0wopamHV5K8FA6V5F8LKClHNmupSfGv6QOV+ejjpf5v5WS0LB8vz8jyHmWZ4elzrQwJ3yOr10kt17DhRu7fr00ziegKg+sDcy16bCW9ezblaIPm3l3Egcfayire6jb1uCQIc8puTKYAxTIjkETf9UmpYz39ArX/+W9RFG4Fxvv3i4r7r3JPBo/BBAYTGEzg40xgAMY/zvQGPzuYwGACHwHG/xrfWnrrX1mm7ugcKhZZLJsklJJSuzKWeuSuas5sRpZzfnb6BLu7TV7/rZe5cu0OWa1e1VmlPQ4+c5QjP/88N+xVrnXuE1uJYeGsTKm9qvMqVKxmAuNMu7GRh4odE2MnFOFytD3Kv+2e4lcbzxC8vcrG7SXyTkwQw1YjY+1Mi7ePxfzD8gLX6ysGoDhxwtS2w+lwL/9W/hy7Lrhs3ekQqTc5V/iXkpOr0DZBcpMyLemqZZn0dFPLJVm1oZA804u9K7GpJ12W6pu0n2jxxomcV1sPuOcuEnnb2HliQsrEaCm8CKuO69YpstQAWh2IA7fJge4IX+sc4KvXmuy7EONt+awpJyzIGCsdMjtmcV/JwnPDvD6xyXfSGzysbZLkPZO6XlguuAGO4xpPrZtYxpcZ+ylFTYC1wA0tdpfDHHImWXtviTs37hmGMk86WFGXPA5x3Qb7jz/O8OOzrDUSVqyekZIT+IbBlC/deGvFxvdtA/olTD1eXOB2LV4MDnOiM8a5l9/inZtXDWOlXvFCh/awoBbnNKR88GA9iMkPj9A8s4d40iUxgNEhM+nRmQmiq+UFI4nDnsYUe5JZ7p9b4NKFq6RR10j4y9iiEFrII5NkPvnkHNOfP8L6dMlS3qmC0PrMuJYpmd2j8LqUgVz7DZpbTQ5shXz1QMA3TzR43G3jd1bwkjWwQ3JdH2KXY6XHh1h5pwr7K3xTH1YSGJuA+pWzeo1sfI5o8jRX2Ms/vLrEr197j2W/B8MCSl0DLBSAZymBXPVwcYmXQc2Sn90xQV25k5M6qfksCBiWkvDa+vtiyqRHLfeZTIc5PnWK2sxJLq/arG8HJJZHbEWkkiLnpVGROGXDSHfl9ZWfwzhxjVSh/znWYs14CMRkVjYM/CaW5RNkKa1onT31iMOzPu3tm1x+8BbdfJvYjqtU89QmKBy58o2ku6cZKzVfCEmfFUXly/xcbaVM6rqUJnkkCbaL7zWoJQ6tLGBPY5TJkRHaTs7tzirraZc0TyhK2WIUTqYbwMcF4/0+cgHwR2C8+qwL7WrpVtp9IG5A6vtyflUd6uuTfBjp/E7Kuy5cJdRjGxWGahsl8X7BmeTXWo/x2WurNH7vB3jbayQBbPrKSwyMykCLvsRJiF0F6il7Qk0QFq4yG/SWyB9u+ua1hbCrz6iYZy9lW/VptkW96+ClPoUf0JOaochouHVTYZenXWyrxE1znFhPGJC6LpEWGo6D53kGjOuxA8QzCmJ12JclvgIKXJdes4b9xGPEh/awVcSMtUOc7Ri33cPa7ECni9Xp4fZCk6weOgH1M59i+K/9TRxb9Y1mm2IaK9TZYQ+Y8U/y8hw892AC/8ZMYADG/415qwe/6GACf7IT+OqrHw+Mm8A3c1YsDduiQ7V8h6UAg2tLEc1QaHOkGOeF0ceJ727zg99/hYcPV8kF2P2Mo587xe4vPsXF3h3me4vGxyrAqzAedRunxrNdpZm7pcC4OtExbHmr8FHl71Dk84w/x793+Is8tdWktZHRWo/ZvLTAzc4yy2davDy3ya+X17nnbRi+xI3lgbU5ms/wq+VZjr7r0bmxRVIoNbkkUaSaAJFkzSZJWWyq0ohLPNGqYo7VAi6wqHC1FFolhOkmizMp60+P8dq+Dm/YlV88k8lYDLjrGn+mOt1NB68jRrUgj3uVNNgPmN6u8/XkEL+0NMPjbyaMPizZdEs2ih61MKO92+HySyO8sy/k9Y3b3PE26TZzYjszDLLQq5frdQv0yvuqaqay6sX2+/VMSc5sMcSJYC/JzU2unLtEJNZbAC/sGqDUmJ1g5tRj5DNN7hebbNqJeX5DpipUqa9UMOncJl6+SuQW62+Y58jlxdoRziYznH/tAueuXCaSpFU5AJlFPVNHexV2lgYFjSNT1E7MsL3Loh2ojV1g36Ww9SUqMsXNUmq5w5DT4kg6TnS5zZVLt4k6XfXRYccCyhZ2FlLYIWPHZxn93GHa0xZrWc/4xY381nR576ggQkptbkTohXVGVx2e8sf4xuFT/MzePeyrrdKIz5PH7wJ3cdg0IXoKp5InX5J4R2CiaJBlYyT5FJYzQz46RzJ9gPvuKL97v81vXrvLxc11eg3VlmdQdM3zCBQpid6yTUVANcKiMOntpkdbieYmgE//WkFyPnapgMGEouhRz3zmkjGenDhBb+ox3t4o6HRrFHlAJhWxJQWAAgblw1WcvWck10qVNwELJnnRhCQYT7HpNxQYzyswYzkt87P1JGYs2eDJaZu9EyVXFt7m3ZVLRHRJHSW3aV3mm8AzSzVwkr17VRikueZNG6GWRQLSWb+oQC0JFROtz4GYer90aFg+E7UWI60WPadksbdJu7tlwuSU8G5S3gX4NZiP8/hgmXf/eQS3++1m5nMgAN4Xs1Tf0Qft5mr/RMG4lhZKPDcwGUuqBclRtCS01Rtfx488Pl2M8mveXl68ssjwP3sNJ9liu5Gz4VqM5cOMJh5llhK6KaEfk0vFYoCxbZZbUhu5xkdueiseseOxDxstqYQK/F7B8JZLkNeJApe2m5DUbUbHx3G2e2ThFp5bBU1aoWC2Y7JDqtdqPwqJ+6BMXbWRfj9QTs0YPcfjmm9x/Yk9XD4xy7Uhh9GxSXZ7LR4LRjnkDTOVWHjLG6T3F0jXVih7bUYeO8mev/BfVs2bcmFI22RpeWvuRB/n6hj87GACgwkMJlDd9stHBZaDiQwmMJjAYAI/vgl89dW/+rGY8aqKppKymsRxc+oWeKiC2IWf6laAv5Lw3NgRTk0d4cr33uWV3/4ePbGXEzWOfeUsI88f5OL2LZPiLVO16s+UXC7Qpi+FTAlAqYPaVmdyaRtmpyUmsnDw4oLdccA39pzicFgjWdtmxm7xZDFrJL3398NvlFf5dnabh35CkmTQyRnK4EA8wl/IT/L8pQbZ7dBUQCkqTqxP5DtkSpYvdUSt0nsVoOSaA3JqPIliAC2BPwFyp2Td7bB+LODhiSa/H9znYvmAMOgp3c1IkguBcTHBOsSbA7DCmCS9zfAku7cdmpsOny338avhYQ78qIN/u0d99xTWaIOyE/FgV8Irny15LVjgveX7bLgpcVCSKkzJgGUbNxLg1ewqRYGppZND1NZhu2IBx9MWT9q7qT+IufzDd1laWyJoOcRxh6Dmc+zF09QO7+J2us7DfIss6EuaDdMp6awS3vvVTjoC92vgHqUzxzbPuwd5odzLlTfe47Xz77Id9gy48SyPIUdS94jtrMP043vY/9njbI2X3EtX6akuSZ5cYTqBcYEvMaKmP11BbQFPpi3qd3tcvXSfzfYWZZLhRh5e4uLkEVG5yejJWVovHmJl0jJMm7rQPUnNS+UOVFVNBhh6qiKT7DygtjHMZGeCU7Vhvnp4mp99YpQDdcnV36HsXsOJVrDDDqVC/FTRpiVInpNmdSx3L1bzSRg6wubQQW7S5Ht3bvIbly9yvdsjbTVMAFVa6mqI+zV9VTOBWdCYzZPRDFf9eQLJ/eqpqgvbNX5h1w4oi5A86dJKaxyOpzk5fYalXXt5dTsh3PZw0zqFOqI1SwFtLWUyz3xmpPx4H4zrw/oBQG7AeNWeYInlLz3sxMLvddhTSzl7ZJSGvc65Sy9ze/OekdtnXm4AUJmJbbUJyqqHO9ISwSS270SpVdJnXSO6NlWhaPqutSxQ653nMdpsMRTUzF4gjiI2kh7bSVSlbytdUYFqpu9ac/s4YMuYvx9B8J2i8spE8v6j+uz3v2/nDx6x6D+++/E//0w56llQrJpekDIODOdrFDsqSWwQJHVeSIb4K8zwxRurjL/+Dna6xaafsOnajKVNWrFDnuZ0/ZRESyCtMeT7RiofLZXkI6/AeGUfrxhygfH1uu51JUOxx2hcJ4wsFoqQaMJn4sAMIyMNunceEK2tmTDPuq3Pn5RESjyXpae//DMe+z8Yp9d3BxjVjm/J4tLg3lCLd5/YzfefmuR3wgVW2m2m/Bb7GmMcGprkoAIPbZ9Rk9of0XU2mR0/xBfO/uUqUNN0kWe4jl9VUP4xw0g/yXdx8NyDCQwm8JM/gQEY/8l/Dwe/wWACfyon8HHBuGHBDRg3sbwIJohBVhOTQJ8jYF6K/fSZ7Pk8MbKfQ+U4F37rh1y5eJVsyOepr30G9+QM53s3aedtbKUH96WzkjuLCdMhS0BfkkrDlIrZc31ywxjZ5mC2Pw74XHMfE7HLP33jDZJewjfmPsNjBw5SnprgN9fP8furF1mvS/buYMcWQ2HJ7JbLX8yO87VbE3AnZSsqTSq3PLWbTk5kfjVTuGzk8YIBrmS86lD2UhM014hdA0wlDV2fyFk/NcyFmZDfT2/wwF2n9GLBezOLTMynwtukKjBVcDllmiscGbdmGybe37I5kk7yF/3jPLMxgbdtkw83WC0TFttrtEcj3tu3zuV8gflomy0nJ5F3XcdsI5t3sFMxoeKI9NIrYFeaWjVZCRzTG93Ytjhe7uZQb4jrr1/k8u2rhG6E3XI48MRh9j991EjHr/eW2dLvLJ9/P0k67wNvE2jVP1UbltB46XVNlHixw9lijufYy3vnb/DqO+/Q6Un+7qPs8cC2jX/Ym2zw2GdPUD82ze3eIsvdVcN8ChBKFm6CqvoAoTIsqPe5xvF8mLHlnPcu32N5cRUrKXAjx3ji3SyiU2wwcfYAwacPMD+cEApzZnYVZiV5uHwW8lyLbRWNprCzwsOLmtS7QzQ3O5wY9/jqid28eCBgd22NWu8B/sYirK3jhOC7NRNeJol2YTewhveRjh9hzRvnfOzx3aV1Xr55hctri4SeQyC/vXLcc12HqWGtK6RVSaMrBlTXfbU8MZ1S0nuL8ttBLyZ0q8LsslHUewFPRXOcnnyG66OTvNxNoFfHFzOuTmhPrQJpdYHkWkRomaVkcH1+K+BvvMImvKtKUtdcCiXCC53Jm50U1KIuh8Y9juz1abevcf3mO0ainvmZaScoBPDE3CdV/oEulsIscKrKxJ2HCf3SJ1cLAaskkbWiKHAdh5FGk5F6A1sSZLUtRAlhFpugMTUYmKovVCkmq4qRzHz0vfUj49Q/CMYfvTrzWd7ReBh1xh8CkeYpK6T3x4xr/1e9/Vdzq6Tqeq2pyQkw75Xk+XlAEAacigP+bDnBlx5ss+/d9/DDDbbdhE5g00gD6iGkaU7kaxmYm/BMT8njO9Psz1Kg2FyK5n9VhoDmrPuGrBB2GrCOzdauIUaf3MfU1BDZ/AO2b9yh3NzCU62jrAa56tB0v6zsPdUy5n0bwM6/UyBmzfaIc4WyKR/EY21ilMunD3DuUwf4/7IFLm7cM2qoIsnNclGZHXXLoVlqFWHhWzmf2f00f+czf1UZn8YNoV9DHenVe/SvOvvBzw0mMJjAYALvT2AAxgdXw2ACgwl8IhP4uGBc7IlhI4zeV8JE1/yzYmf7YNwVYPCYiAPGooBnm/uZXrP4wbd/wPLWJsdf+jTZ8XHe6d5ivdwwlUWGtRRmFeg2KUWS60pKKSZWkmWf0g3IHd/05Na3Y/akNX5m7Cindx/l7/36P+HN19/hWDHD02dOcfTrZ/hReJXvr10kHa9Rej5pmFErXCa7Pv9ueZxfmZ+DWzEPN5TK7Rh2PwpDkig1kUnyhet3LawUx82wFXLl5qZqayj3DSu41ipY2O8yf7rBt737vJvcJa6pfzfCTmPDMhZibBzPgBX1s8tjqUNxEijAqMAubZN+Pp0M87XaUZ5197N5d52LV65ya3sdZ26Csadnue/eYmF7kS3HJmz6poKqSDIcV4FwFYg1y5E8N73AVR9Tvzfe+HcLGus5J7NdPFVMc+fcVd67f53VZJ36nlGOv3iWdNjhdrjEeqMkrTuoz8xK8kp2quZoU39V9Q9XpFTFgGoFILxVjx2eyWY5a+/nxpV7/PDCebpRjGf5UlgT9zr4owGHnnuS1vFZ7rHOQrxuAsQkpsYVGBRjXMl0Xfn4BVJTC8dq8JQ1yeSGx5XL91h8uGAWG3Zo4XQVxtalwxa7PvMEzqf2ca8WkvguthL3IjGMGaWM/lZs+tvlN7WCocpyYPzbPnliEZQ5h4KMzx4Y5Zm9LfbWC2aBsSinFqooTRJyx/TG50GLttvgalZwrr3Ouw9XuDi/yKrYx7FRwjQj7kWmG1rzEjtuevQq2GLAuLncK0RUSf5LpYZr2o7x7er6y23RgvIf+JAFeOsOz5SHOTv9aS42xnm1l2KHdYLMJXVCCi809YNSYBiHBQ6FfMH6vOYVKFOWgb52as3Me6lOeBPMqAVGRquMOTgd0KxtcfPemyx35ylbENsRcRmBKgjLmlEfiNUWi5ubYIkqdLGSK1ehYdrlWEWGa+cmVC/LKvVL02/SkoWlF9IJoypbwpdHvuoPT2P9/jal50rgX13XH/X4qD82SwfN+IOITX/PB8C4CW78g3JnU/Rg3p6+3/wTuTtXYzP9DWKNdU9UMZ+qyYwqxafMXPyezdHI5RfzEb68HHLo4jUanQ0yJyNqukYF4snBkeYkvt4DLVUK6qlKzFwTqJg5FqlrkakWcSfDrlSdmEUzc4ySR0z3Si9nc3yMiRdPMfr4HpK1RaIfvU0xv8wwFvXAx9JysZsbRYsWPkpL3wHiOyB8hyGXtcNxPHoStOsWWzj0Wk1uHJvl+uef4P8pVvjW8i38oGbuvwoFlQpLdiE/0/NmdP2Ql6ZO8dvP/g2zLFVjhZQ3di4FUnVrGjwGExhMYDCBjzuBARj/uBMc/PxgAoMJ/JETeATGP6H5GAbMV/hRjp87THRr7Os1OFyMMF64XLx+1cigo0NDnE8ExbZMgrq8v+LAXHXh5pYBljpVKczLHOT7lIcOiQJRI6WPuxJyyB/na2de5MrLb/Htf/JbpDe3GZnby95fepbNgxkL5TLdTAfOuklp98KU6aTJn518gV/OH2fkRky2ntDwajieWL4qWdnILV0HX4fgLKVMXYUmFgAAIABJREFUQpwiJzZeYRG4KWGQcbPZ5e6xgFdH2vze2iUeWKsUdoodC1CJOa2KiSQdcAvXWHSFWlInIldql1i+TD7KACfx2BuP8HzrIOtv3eDCG+/Sblo89vOfxn9sgntLd1hLt8iDiiI1nlyBA4GoPnhwJAEWv2peZMUuG8CldGjHItjMOJoM80wxRXplkR+8+grtUZujX30BZ6bFrXSZth1jeY55/qwQi1s9v0KXVP9WQZU/+tEIbZ5Nd/GMtYcLF2/w6uXzxsMc6JS8FuI3AnaffYLgiV088LfZdLpGcWAnialIMgFS2vOIKTZ/jYCScgPE0Ducsic4Eg9x8b1bXLlxD6tXUu/luFsK+oph0mf6xWN0n5pgoR5SuJLuK01agF6Mr+rNxdhFlNk2ZZHgeQ18d5gsdUmkJFAwYZoyXOTs8wOOjYzxxPgU+0bG2O36jBmwKECasRh1ubze5s3ldS61t1jMIA7qWHVPFcgmbbqIE9wkrbyyrkPkfbjn+VGF1qO+bIHPtALijth8nzKp0Ww3OJAd4PDU03Tqs1wMU7bwTbd4XkYUdtf8XAWG5OEWqBcQVUe8POiVbUD/lGTZVJqZ1VOCUyYMWQVNJ6Y1UlCfyFlq3+D+/BUSu0seKC9CIN6rQKNRMgjEF5Ud4iPAsJhYkctivPVzmVK3S6kNXDzHNSGHaVK9bgFghc4ZS0w/8Vs//MfqEf+E7m9/Mk+r69OEJ1T+dFlEjBRJ1Ys+zTxgd27x8/kIf2bZ4siF2/hL8+RuSDbsENYcY+3xUxenVxBI+aN6yFR97ZB5DplnEzqW+adh3cWc51AvLOqJR5oP005gbapO+vkT8OwRutEq5eVrzF1cYuThEs0apg0h3Y6YyOsmTX1b1X1a3pmlgvX+3kTLDMOUC4yrhlGGjcwonxK/wcreaW588Rj/21ib31m7ia22CoFxRaU/urv1W+SLgpcmn+U3Xvxvq7BNs8yqmi5MH/uAGf+TuUwHf8tgAj/lExiA8Z/yN3jw6w0m8K9rAp88GK/k6tQUyGZTX4PJTYfH7FEODk1g1wKyyRpXkgUubNykG6RYgU2ZVnVBbhFQ5pLsVpLQR6yakfLapkNZ3kC7m+JtJBz0J/jyE8/S3Ej5rb//j7h17hYTR4+w6+unWNndZYU1eqF6sYWMqtKbptvk87tOc9baz8J7i9xbbZPYluk3b+SuCZIyjJ5AgmMj7OsXOXae4Ss5uNPDjgT0ctK5BvmZXbxWzPPO9l0iJzKgXYytZLgGVMq/XaqjXIDS9CeZ8CtJ3g3QTQVWG7iZy2Tc4gu7T7Lx+nXe+M7LTJ08wtxXz3KTde6s3Sd1FcTU9xvveDJ3pOKS9ZsFhry7FflnVL2V+bQC4xEcTFo858wQXpznrQvnaT45x+gzj7FQbLJsdUgEtgTErcJ4McXQib7VckEp0x9FPdVDm6fTaU6m01y9dIu3rr9HJ+xSZiVu4bD72CGmnz7C9hg8tLZMdZvtSEKrUKmcLBP3WYFyk/itxGcDxhXC5vKMO8OT+RgXr9zk/KVrFO0Et5NQSzMSO8XfP8zkp4+yNOezFIS4DadSCiQCfRU7LXbNIoEiwi5zXPVjWwG5AvAsxwBMQxdK9p9UtU0t26Xpegw3bBqBJO8xaR7Ry2Paecm65dLDreT4UirYJWmRkWeJURe4RYEvv7TjEEul8GEPgVWziNpZQPVTyHc83QY4BTS26szG0xycOkU6eoArvYINdS7bHlkRKUmvCv8qLLPIsI2PRGBZ7LJnwK6ucX0ZVYqp6yrkdsDJE0bymIMTdUZaKaudO9xdeY+tcBU8SdP1/TKGV4F+ZnlVxewblcS/CC7r+hTTW2g5kaZV9oReiz7vJtxPn5vq+jVBagaH9gPVzK7spxxtVTr5PoPftzKYe6GWOK4BnDNJwVfjFn+pO8TJ9x7C1fco402C0RpRTaqSSjae9TLT1a1AewUD6t3p6tJ2Lcq6j+V7RtHgxbn5kq0h9Oqs2U2i0VHqzxzFfuk5fpStc/5H3+d4N+Mr2w3qV27ihRts2rEJjJzMdd/O6SqoT5dC39pSKWcqS4QtRYi5VizcukfiQhwmxHZA9PhBbnzlOH+7ucB3Fm+Yz2GuijTdd8wdTD+r/ygoJbLk5/4QGK8+2FIcfcxwv39d/2Ee/L2DCQwm8KduAgMw/qfuLRm8oMEEfjom8EmDcZM9pVTmuiiYEjZyxqMa03mNSa/O0ceP4E60uLx+m/dWb9M1gkWFYcnLq1bxugFCVcBTv2LMjL4C40r0tj2PIkzw4pLJrMbx2jRPj+7j3W99n9e/9xbTZ04w+qUnuNFYYM1aR1RrPfFNH67Y3Xp9hGPjjzGXT3L+natcnZ8nEmukGjLhGHlsBQjSzPhYFdqmfzpFZjqe/TynRkHQdJh+aj+tU3NcThZZsnqGtZZH28oFWATaxEja5gAttsoW1JQvV92/O8nWKdQI8HMfLw54YdcxGjfa3HvzErMnjxIdneRceJ81NxSlSCmWS6BerJFhzvqBX6aKTeBFTGI1M1sH3/5SQ3hMv9v4FpxxpmksR6y016k/vofVMbjVWybxMiNxN+nn8pVW2uJHNW96zo8K0ApimzPZNC+4+7l/+R4XLl2iF3ZopyHe+Dh7P30Se98Yi+kG61aH1JFctcATc6+6tFRAuQ/EDCYRmHTwFdpXupyxpzlhTXP9+j3eeesS6fI2bEV4ZU7SKBk+NcfIC4e434xZdUOchkkTI09UY+ZU9fHS0xqFg3q1K2CnccoeIV+uZdUorBpZWaMwXXpV0JkY9TINsbMOjqwLiA3WgkIqggDLDoyMXx3h5mlNDVZuQIrWJwKbeg9MhsBHgXGT5v3B7+lLqyuDOV7p0Qg9hroNpoYP4k0dZtEeZj3zSPR6HYtc1WZpZBZbntvEw6WMYr1iMkndTYK2ljSVFNokqSvALVfHfcr+0QZHdjXJwgWu3D7H/NY9iqBQTL8JV6RQKJxn+rD7puMqSb0UO/nR1V87SwCxvrKcmOt3503QksAA777feMfnbvzMVajaTz0YN5+A6j03YNZYCmRZUJCdZ/5oqBPx/JbNn+8N8YXFmKlbD3BWVii9nHhYuQwWueOSGlm9Ah1tyjglU3aC3n9P14ljRu+XFs3SoZ5WPeTLjSHaB/bTfPopnFMHubqnzv996TVu/fCH/NLQDH/enqH+xgXK+ft03cTUk00UPlmvR6x7hpaP5uVX4XDmTqQlklMtCvXhcOsBXbcg7MWklk96+CAXvvg4/+vIEq+375nbmu68mQII9eqlkDIsuXIJUgPGf/PF/67fyV7dlaSwGoDxn45zyuC3GEzgT8MEBmD8T8O7MHgNgwn8FE7gTwaMZzrhGdBIbNPI6zRU6ZVmNGs1mqNNYjthPd6gk3WJ1blt2zhBUHU3qwHKgMAK+BngKcbXHOh0INUhUsnkMJI67E/rvDCyH+dBm1dffhv/0H6cZ+e46t6j7W5h5S5BV4C8wEtSGsEQx4YP8pS3lxtvXefylRtsr60TdwQOHRKFrqkyy5ZnWRJzsYYZge+SugmWaCa3wBnzmTyxl3xPi6WyQ+hKxF1JgG11seuAaEjOihk3lcE6TEo6bbqdBUQKrLSghm/AppXXOOCMc3DLo7ERU5sZ41qtwzvFCtt1ASaxtv2aLh1OK3xWJdz3WagdFtHUslV/nZH26sfUBz8UWjxpj3OkPonluszbIee3H7CYb+PXfVNZl+YCmlU9lUCbEaj3UfIfyrb6A58SpSqfyKd4wd7L0qV7XDz3Dp3uJvFEg7FTx/CfnGPVC2nHm6RuVi0kyhTbsP0fZIUr4CV8qKRuL3fxC5en8jGednZz794ib77+LvFCGy/OSLKQZDJg5gtPEJyc5a7TYdMODeisvL46x4vVF+rOzJJCQFwSfv1uJtzN0sJFGnmfTNehmF8pAcwQE5Nt0I+erlhmLVbk7zYJ81oa2AbQm+7tR3xeFY1l2H4tNYz8+KNMrX0prt7VnW6tR2F2FaMsYOX3Mmo9i6nWLLP7T1IM7eXuasTyatcsBZxazYCuUBoAA4xsPFWx6doucrP8cMSIp5GRpXt2hmNluGXOZLPG3K46ebbM7Xvv8LB9i1R99Z4AkmrGdD2rc75KaTfsuEnr12zlN69ULh/2eBTspWu2D8SNY1vLi0dM6vuAvGLI+0D8px6M74Se7XjbqwWb7iFm8eFIXVHiRBG72wmf37T5elznxdhj6s4y2cMFrLpNnKv20CLxHApPYm7bZD9YUnrYdYIgMPcm3V+VfREr0NB3KYZHWNm7l/DFZ9l+bBeXkzV+Y+UWry7cYXqry79T381/VMwydu4SxZUr5j6euRYt9X13tVgtsJygkqnrdffvS+aqNl4XLSeresEtU7+na6fO+uQkP/rUXv7uXIeL5YaxQag1vNRNy5LXvbI1COXbZcxLk88YmbquQ2OLMJ8tgXGpNQaPwQQGExhM4ONPYADGP/4MB88wmMBgAn/EBD5pMG4OX2LaxA6a0CqPMrHxLY+aKsPynLrvmkovyXzjLCEs1ZUtD7SArMDmB8F4v2LI+J518Acn8Cl1yIxT/LBgNg046U9yfGSWGxfusObYrO32uBksEg6lFJlN2U5plFDXYT+Fx2t7+dmp08xffsDLP3yd1aVlsjQ2ndQKhc5UOSXmUBhar89KcX2HIIDEjklrBe6BMYZO7iUcsonELOq5xazr0OyJoTanXcPI6kBdyM+t2jYT1K6wrKq7XAFIfikJu8BcwGTR4LQ/yR67QYeYC8ky15xteqooklnZoCIFc1USUIM1+yn3pj6q76pVsrps6cpy0wFY0vXcc2kWLvuKBvvr49i+y83OCnejNmENgkDvV0qi8DmRWP2uaLH81am38q5+2MNNbZ7MJjmdTLF9a5mLb77F2uYq42eOMnz2SZZbBSv5FgmxmYFRCgi8KWXb7Uch94GXmacS+zMbP3ONzP1kMclz9f3cv7/E6y+/Qe/+Kk3LJiy7+Eemmf3KSbZ2OdxP28TyTGdZlVLuaG7miavXb7TP/TYxSeJtAevUSOV1DQgIqJvbpI0boCpYG5oZKlRKQMPgR0P9VWhR0Qd6XknDTc6YxB5mjyRGvAIh1YbjI1zP5nvef84+gjESZdt2DbuoxgIvinC6KeP+CI/tPcGumSeIaLK8HLH6cJv1rYjIq1GMjxI1fFKBGGUyaAlhutkTrF6PRpEwO1RjbnyI8VaNIVewJ2QpVIXeBW6vX6OoZ/hDPlGWmMWZkfLrc63ALLPg6KezG8ZctVkaxL/4sRPq9Qic633qg/FH+Wo7M+s/3c6q4l/87D/h32EIZEFlSfcrabcC1eTrlgokdQqaccqBzZjPFE1+IZji1GKMe/E29sp6lQGg+63vkJrsh6ppwS89AqtmFjpS7WSBx1ZDbLhNMjWEv3+O+MgRLs+N8t3lO7x1/zo3nZgw8JjtZnw1qfGfDh/myLUFkh+9RZ52zb1Yt7IsjquFlmxEfb941dJXhX6ae5RUG4otSFNCp8DxasRunZXpCd56fo7/c6bLW91Fs+CxlR7fr/bTfcd8atQUQAXGf7MPxs0f7IBxLdB+yl0MP+FX9uDlDybwEzOBARj/iXmrBi90MIGfrAl88mBcGFZUbIztuOSWAtlsHE8duf1KKaUoy0criawtcGuhBm/J1MUw7rBlFRrckab2u3B17vfcCrgJWIgh3EzYnfo8O3eYet6gi8uNdJWryW26rYTSq1H2xBLnDHs28UbI/mKcl3Y/x/aDbX73O99lfmEBy626usXEGt91rtTnklLA2hObXdCQFzjtwlyTxsm9OAfH6dgJeZzSKFyyTL+PAqstSgWFGXZXqM0yktCqSkh+3aqj3ABRSeDFrpYWee4z4bQ4M7mbMVxuLz3gVtJme8gmqWtRoO1A5a1VT7AJLxJg7nvE+3SXAXwmpEuqTqkLHNskKOvLTdUhDE3DPhVsktALbKyGuqwt8jgmF2AzTJbGrCVCJROukP+HX/NeanM0HuV5Zy/dB23e+NEPyf2CfZ97ms3pJnfStukT16Fd4WmCvY6k3mL83KpKrkprr343S9aCVLVlYscdTjPDc62D3HmwyKs/eI3O3UWGVRvXspn61OMMvXiIO8UqC9urZguhRP5MczWp35VkvTqs90GxGG5tKxwTe4ddJH0pbUAhdlzecQMutQgpcdIEP1HyuyoDXCJdT1Jrmyq+woANg0+V/Gy8s2ajYYCI8gMqDf5Hy7gfdWyZWYsZlbxe6eKeAfSKBFSGAb0eXgy7gin2jB9keu4xhpqzpBs26ysha52MDc9myy/YLmLCXoSblQx7Hg1VivkusyNN9k+NMD1co+4UxBurXL1xgTcfXuZhsULczNAWKy8SMl2rrtQC6qvus+ImZa8fTiBmUvPckZ1/yGViFkY7jOkHKrB2rq+dP69+/epiq5ZM/WXGT9Yt91/u1Zrf9/36NVlztMwzTLHUF+oGV1t9TYqVgnocsy+x+BQtvliOcOJej4OXlgm2Y5x2x+RcKPRS3us8K02SudscMpL3IvDpDAVs7hmjc3QXG3NDLA45XA7gO9urvLV4j27cw5oap6g1aCyvc7ad8p+MHuVzWwXWy29ir7fxfVmLSvJcvLju/bIrVK6HnYq4Hc94Rsl2FlUKi3pAYXusNRtsnzjCpecO8Pfsh7y9cNvYelxLH6y+VcncDqRQUcBjxs9NSaYuZvwD4Rj6wA3A+L/c9Tb47sEEBhP40AkMwPjg4hhMYDCBT2QCnzQYF2LzlZZcih0vSe2Awg2MB7aMo4otznO8NMUz3eQ2auQu1B+uCjCxY5JMmtCfCuRUPtGKVHQ9h1wgOUtxPJ+662NvxwSdjOn6EEemD7NrZh+32vOcXzjPmrVJUWtRqhotj2motikpmA6H+HTrSUaLEV559Q2uX7lGniSmm1cgy7i708yEW1W5STpmZpBFEBQMnzmAfXKG7rhLmiU4nZTxom7Ojj2nIPFKMjG/Yq8FmoWizC+kdPgKbErKbnql5bM1/0qH8DqB5TNbaxnJ8MLmCtt2hjfSMEBV5L2Vy4MuMqgCrgbrqwLM+WD/t8B6YSTqAuP689S1DSDUv/MURCe/rsKctGCQrN5I0rVJqACVqZYyOw+l0fdTrc1f+OFoXAn6j223/n/23sNLkrPK9v2FzcyqrjbV3nurVsuCMEKDEQxmYDASCJAGuHPvfX/Ee2+t5/6He981MxghNCNgAOEHLw1WCElt1d57V9VVlZnhvrf2+SKrS4265OiZ4SlTq5fUrazMiBNfRH/77H325u6BtZw7eppfPv0bFqxbwvCtazlcjHLWTVA0RRzLXCy3+WLNCEsObuxx76N7jLP8mgqxuaHJwDdMzGJbvIRj5y7yh2e20z5+liTPmLtiLkv/Yhvt9TM43D3NaHvEDKtSJyOoiEyssthuG2b1M9xWe7NXl1rBjxX4zG8ZuYn11XyuWbsbUxeEMuErzcQvzXWszq513ijl8EdkEoTS1qcx5c7HwYlJvjpr78HKS76MHa8bElpUleS4kXkGKKs7ERhXQyuvmNGJaOYpjaE5LFm6js1LbmL1rLW0gllcmmhzvnuZgsIM5NTwCZOQtBnTbEWEScno2HmOHN/P0eP7mRi/xEj7Mifal6lmp6SzGuTFBFl3At2wcrmWMZhllVtzQytXlZMMQDJh6w5Ne3ovAON2X1+lMl8AuK9VEPz/3bitV7VJFYpq48G4qTVcSFw6GkVFVwKiSKMjJY0yZ0nH8eZoDm8rZ/LWsYS55yYI950kOD9KHMpQMKQodJ+HlDMGaMyehZs/i/PDTc4sG+Lc6mEOtgp2XDrBH84e5YAMNVsNBoKAbiUuOmKgm7H6SocPRHO5r7WAJc8ehuePMdgNSEI5pKvxlRMUnRc1cJOqQ72tUWWMaym3mpTNBqeWzePC27bx1LphvnB+D0fOnTHDx0R/J9i9Z4MkBuB9MEVVg/H/vQ/GX/JB0n9DvwL9CrzaCvTB+KutXP/n+hXoV2DaCtxoMG6zjVnX/NtizV/LEVd5zAKlAlgytCpyksK7ZytTWNJpyYID7dCMhdQmswaGtYmYwU7t8bVRFVhXDq6M1MKUtAqIs4owK1jUWsiGNVu4MHaJg2d2c8mN0E5SXCqgLDZ2jIHWIIOXE5aPzWL9/I0c3H+c3b/fTvvyqBnDBVJNC0bJAVwAzcCavlNAI6excIihO1YxuqrJSCundBVpO2A4b4jcZzwubH5cYFyRQWEhCbTOx0svZTxtJlhmjKbGg4+E8oZvPtpNUlTNMVuMWSpIByjPN5d6QM0CuYx7nKixylLmYrGP+TFjt3reOrH59YAqicgVOVc6UsmMi5y8066Zbz/XrAzgUmZncoMX/Kyj08o6Q77OW5p2fYkZ39ge4q0Dazh/8iI7Txxg/saldOc1ODR+kStJQZ5WlEabyaVJ89u1hNUGg43+9Lb3hvOUHxx6MF6GLLuYsL6cx7mJNvsPHSU/c5Hi8mVWbFrBonu2cGhglJPlRaqwJLK4NM18p7YOJfMVqxiEmoeXoZsApNzbK7uG3rm7iQvSWnodWQa8vj8sAwMIAvaqv8yuxOh344JO2rX88ihQrrxAujwNalBqBmc9B3rTKNRNgOuUsXf+MowzhYmPY7PZWZsZVtNKM+o6D83TO2Z2AhpZaAoTyfHnhsOsa65i3cw1LJ4zn9ZAQjMJGAhiumXO+WyMCxMjFpN3objMifHTHBs9weXsEmVQEDUbBAMtr6TIM6puhzgJCFshpcwDu56lNcduY6w1CpAR6B7RQdkc+fVfPbbbJ1b5BtKk/PxG53j/O//7wY+GXJ2PtztTTR3N6Bs4lUDDu83bc0n9kLii0e2wvO3YnKW8tbWQNyXDrDjdZvDcGLHi9srKMu87lWMiDalmDTKxYIhTcxvsHijYHk+wsxjh+MRFxosxaM00P4VIzxyNzyQtkqpg6MIF7skG+OyC9dx5YpzilzuJTk8wMx2wHPiJsk1DGeLXiTbTcbcj6OpElCU/Zzanbl3Nobdu4geDBQ8f30Em74AsNwWQKUMMj+s4Mh+sWMJfzpdMXWDcO7T7eZA+M/7vfHn3D69fgT+rCvTB+J/V5eofbL8Cfz4VuOFg3ABUaQAikrRW5juilsOQXDPTil2yHaU3ZDMG0RClj+JxylO24dvrgZVMHka2idccZBRGgvHGAuedDo18kMbcOYw32uTVGGVnwpi6NBwgzgTGxohSwYiZNCaabGmtZP5Yyq4nf8epw0fpdLpm4FYpnkqNArnJCbw1ZPKe0ZjdYvG29VSLhrgcZ3QoTGKehoLt8qvLyBvyAIsMFKftgoY5aImZVnxa4nPHe/DDGNDaJVgbTQM6jkrD3qk2rNqcR8YOV5nzs9PaHPcYcQFtseL1XLKiujSza270goEyxlPjQrnNcq+uPBMtAGQMbv0e/bkZpsUCe/79PdDks8xrNvcl2MlmJ2JzdxZby2FGLk9wasCRDTcZcxNciTqMx226QTZ5vIKmUg9IPh0WJnK1+njpvZzpPTpRDdRIWHwpZU13DldG2hw+e47xiyPMK2HjtrVMrB9iT3SadjhBotntjthjMdZiBiNy55sAArMGGo2x1nfoV20mZmhIbLl8x3PMTVAvY3uVE98kUPyetWkkstdxyogus59Jy4xEyg3L9ZZkXWoE/8tcwA1gT7O+e2PztcxXoEbzuB7cKJIq9tFoGm2IEpJEUl5nKg4DLmo+5CFp6WhVEa04pqEEArnVh2I5C5v9zqou3Uqrt2sRfbIiiDSOUeY2oiDztypOCYqEVOhJIxJaj+OKa4uNnfez3mogeSM7v6YFHqcZ2r1mBvzau3zqTPhUxtwuwXSz9i/zEaxa2ghK7ExVIO2Cjj+JEnJxr3L89oJou+d0rymmMI8cVUNNrNKu5Y19Xb9+AsjyRvfO4j7K0Oay1ex0jpSSYZexqjHArXMWsL41kyHr1sHYeIez4xOcDSouknHSdTkfFVwJYazM6QoAy0ixCZ1OZpcz0fx3EeCykjSIkT5nydg4H43n8ulqHgueOc6lZw8QaR0OpWSlvDlSWWYQZF3SQoZxkT37u1EAzYQ8ga4aCIo7mzWLM3ds4Ieb5vOV7gWevXLR4hsHstKuT07BRFJR6K8QPSvUygpy3jv/Nh5/y/9NaE//Omqv52bRnxm/scuz/+n9CrxOKtAH46+TC90/zX4F/rUrcKPBuDGaetXSY1E4lrFt+bjCIgItmhH2DtNizM3wShSPueYWFo90vZdJgb23t4GTRBv/XNFoJY2BBoPBEHkUMlKM4qq2fMHEf1IWAS0nl9+2MdZxPMSMbosN0UJWuzk8/6vnOHTwCHmnoN3OzBE7jmIi5eYGGZkyzwZg0c1rGd60ggtxxrlq3D6rGSdmvlbkBYWY1oZmzL3cO+4WyHfNwLiNe4vhql29J/nAmiXW5rpIDMyUUUEpQB4r6knMbGS4MCrEinoySJJPA3iTM+OaO/fAeSoYFyDvgWsB8TjWMWjGU5tYD7oNjIttnQLGrwKgOjqtd12nWbRxHrCyO8CtjcUk6QDHgi4nOpe4OHGJLK2oWpLDq6be1Mz88tVU0SysWFebzvbnJCArMG7nL+l4BQvGU9ZFw4xfarNv/xGKTsbyBcMsWLOAC/MqjriLdF1mRmV0LR/JGhKKH9O8qhmueVe1moL0M8/eWbqHJ3U9NGahbHKzwJ8E46HTKEVqQFz0vSfz5X0gp/WcuCyMrfYu1b6hoO/SevWRXCZdmP627xF99ei8AfL6sKUiKTRbX1UGxHQtbbzepPGaIAj8vH9Rkcj8Tr4KqqWGLIxRlRGikI3UCN7V335pnUtuHgiYRgyGLWP4s6wiaFf1GIMi++Tmrfl1P8JggyQC4wZf/7Rg/IY8G80IwXLs7J4Uy6xmoKUD9hqJGodRI1FO9L38hPsfAAAgAElEQVTYar1f52wmczca7V3/83XHCI77NelDBv0whGeRS6cxiS5DRcHCMGIeEQ15R4RqNoSM5TljQUEndIxGjnYjokzlReDvAWOe7fkb+GezlD0yjpOBoEa284K57S63jMN9wULedqnBrL3nyU+epyQnaenn2mbIqFUX16MyesaovaUxh3RgkLNRl6yZMHPDeg5tWMzn3Xm+MX6Gs2lAMJjSzCsbpcmCik7iqKQysvPVui1474Lbefwt/483x+yD8Rtyq/Q/tF+B13sF+mD89b4C+uffr8ANqsCNBuNikQzgSTKtX/Xca51N5AG5Sc69YNfYLgPs3rBHGc2KgLreS8BK5J+BzaJQgpptxzLNqLdSYqdYKsGKisSHR1PKVKusaAjwR45M5mFRQrMbs6o7i20DKzn9/En27DlEZ7ygO96maHfNcTpxBWGS021kNBfPYObtawiWzuGS6zAedG3W2NhkGc+JRNc3x36G26TiuZ/b1v69sEZFz2mtRn6T5+qbDHElo7uA0kCSQJ7fGGtDLNbTiNXa1G5S3juFbbS589rBeNKlui6md6r27t5XgfaUyCj9/xo8XmUhp8yHvwwJsb5/oWuxbeZyBodmsffKOY5ePkc3a1PGsoJW2Ll3Fp8cD6/N6MxcPqxs9tTnbHuTPpPLysTMBQyXCctbcxg/P8aRPYdpNRosXb+MiaGKE+4y45EyvjVfHngTNYuFqlnq2mleM/A+t97T0MaM+4LUeNKc4+q2gAe5Hql52bpp6DX7XzOkArU2Mx2qkeTBXd2R8sx7nZtdu7fVSoiXvsFrktybq/euYd3EMDBpPQXBMG8UaKdgOc++eaLGjIF4O//aW8BAfR0bNmmM783rfLa1VYYwV+1CylDJ64qfCs1PQWUp1QCQ03cNxmtnhynOftOD1WsZ76mVmMqMv3SFXs07HFFR2fx82ZCxma5ZSKWkBhkB2hIoSLqKuYNOw9dDBmW+VTRl4b6ar/+T/EzPG0IjDJU1m/RLHQWtWhm2UXQJii6RZdxr1j+1P9f4RGWRYrWpv1QWas7Yc0nXvDIjQvlxaHSjyBXxGJEqukzqo6KwsZtF4zn3MJePhqu463xC+NxBitOnmNlS83DUGmK6L7QG1RBKktSiK/OkwejwbC4tmcmlBbMZWzKPJ4MxHhs5zL6wq9kme84l9twUC15ZQ8QnU3gwrofgexfc+sdg3HLZa5PEP0md+x/Sr0C/Aq/nCvTB+Ov56vfPvV+BG1iBGw3GtXHXBswAsRjw2j18EgAaIOoxwfq3d8v1CNtvfKdTQkuq7GKBA723MpMusXSFwW8BlLoBoDzm0sefGTCWXFtz6nJ4Dyv7s6RbMX804dbB1YQjMc88t4/LF8bJ2xnleIe03aWRdyijCYphmHfzCti0mNEBaIcZmbloC0GKgRVX6oGReEI7DG0ORajpLdr8Grtz7WZ+KvwQgFKkVuTdxpWNZefko7gEGmxTOhWdTVkr3vPLc2fXe2ku3XjbusjXAnZjCK9Cvxd+TO1wPm12UFAyU9FpA3OJmwMcHTnHSDZBmsYUcuQ2PCN5d60ptdPxeejm7ReqeVIz1/X5WCZ4neXdzGBm0CC7NE5+7goLFy6ktWY+R8uLnM8u22be10q19w71toXvqQhqoNo7ByM5e3nePUBuG/4anIrTngTjBsvsGkswW7eVJuf//XC3PqTXcKlBaQ36e5fNNwNe/DWtYf0kxq+VClOcxo0Zra3UerfA1QvZUwP0otU88PJ0cH0stVJAHgemXJHs2Do3igfwkX9BKIn+lMz5WtnRi9KzS1o7pU/3CHvZYPwGGLhpXTTrNOrxILdmQ+IaxFmMG9G8fMzEHDHCBVGukQYJGWRMJ2VLjWBvuEx9uurVYy29h6QBVDWseg71av5otsUbFU4mEU4+d3pr2zcYvDlhb2pGzbg6DaNWk/hYsqvPLIsarGCWi1ky6rgrG+beaiErj1xi8PAJ5rgujahNlnWshjbMoWZBs0Eya4hi9iw6a1bCG7awZ1bMj84c5dtHd7Eju0g1WMsQ5Mug52lt3Cn10dSEAY1GeDD+f72QGbcouN6D5Qb+Jdr/6H4F+hV4XVSgD8ZfF5e5f5L9CvzrV+BGg3G/CfQAR+ykyYU1qytJrJkOeWdpsd89E7NJ5tHk272d4XVqI4ZYG0WJHmValmW2qQySFkGY2OZPhmNlJQOgykzJJBXWz8RiyXN/LIodSwuYMx6xhoUsT5ey86nnOXDwBEVeEeUFg1lJo+jQCcYIVrZY+Ob1dJfM4mx3jHbRoUo0VFnnVWtGvmYcDYybFLrexPacsadFWv58jXm1z7HfmKmb3yx7eao+1+r2IniuB8a9HLp+TQU0U/78uvO4k1rtKfW3c+l9Xo+vvd71kXGa5kZjGq0BxgvN4BfG3FUy7AvVSBFg9idgnyahRE+GLQm7DUj7deLzu+umhiZE245ETuYTOcOkLFq0kLE5CUeLC4yX8geoo/FqRljfY/jf2GnvQH+1E1Dj8D86ld6M/Asoad8ompzv9+xyzUdf9QCwLpHOr1evmnGvf+tvjelkyPXlnnpMU4n2upkwmS8/NRrMRg5sFU35/hpwT17Dnj+Bl897Vt3XuQfQw6RB2A0ILk9QzkkoBiqbmw6VjGAYvpbZ92K47ELeAOn2DQDjvuNXP6MEM5Mm6ekuPHGY7lOHYHgA3rcJNi8grHJTFug5omtW1l4KPvPv3+pV3yiTTZReRJ9/3uj5odQBPUbkPm6PVK1TXTiBbx17T/3Q8+vQurHHjn9W+6EGHzfo13JtJGgjDopktOkZqnNjzBmLuCNZyO1Zky0TFevKgHljGUlekLQzkm5hXg0TinpcOIdk3XKubF7BodkNvn/hBD8+doBjxRjtRMMpuRksyqbNngn290QdqVhPF1ifLHC8d8EtPP6W/7MPxv+tlmH/e/sVeB1UoA/GXwcXuX+K/Qr8W1TghoNxI7prEFrnYNvOSqySWMuiZg1FF1tUmMzeKk2Uk4QxmQibF0OaU8ClSamrwsbMhTqSaICBdkxwZoxqbIJw8Swm5qdkxYQHX6XmoT3basDDDM/kRB0woxuzMJvJtplruLznDL//7XbGMsWuhTA+TphNkAzHDN66iMa2xYwmcOnKCEWZEyQBQSPyudLaBAsIKqfbC/Brp2hhnCnmZy9lQtVjsK4HbnrA/sUWj332pPa4RnUvRO1TmUtrapg0u37Pi8nQpwJxK/f0YNwszSRnzkubZzZFQL0cbGMtqay/bJNAvEcU6982u2w4vOdALlThgYQaK80iQR5/otjnpgMMDbS4QJtz4YSNKvjhhx7y7e3ge4ywlAn15MSL4akpb7dPmBwkn1JsGyuYOkZxbT2m/H5S9ODZZv+yLssrv/UnmyFTotGuXSN2HSPvMF03IOp+hp20B2WKlPNSfvs1Of9cM6uai9ZN+OQRqt8cJLpjObxjFWWjwpwNBc4E0q7T5PGDx/+WYHX60lqMnqT8xhpHxHlM9IfTdB/bTrB3HDcE0XtXEt53G7nMHizdwbsleqd4NWGur2x45Rf2lf5EzYyrzmoyGoCW70Y9Ay8FUD3+o2SESa64bnjpnE2SrzGGeo3rfb0laYy0KXkEyXvSfA/o9SsKAppqeOZdqqIgcQmzipTl3ZhbkiFumzGf9fEcFjUHmeciWlnJRKfLybLNyOwG+dJh9iUFPz6wl99dOMt5jfkMpBBmlN0rNkbUTmuGfOotM/n893eQMeNvFRj3DTI5zZsSafIee6V17b+/X4F+BfoVeGEF+mC8vyL6FehX4IZU4EaD8dTYuYDCTJ3kSJYShwlRGRCV2uTJ2VqMh1hSuVDX7tKSx5oDeB0ofr2zryqTPWoDZgx3GNHMUopfH6b40fMw0SV60xrCd2ygnCtnch83RZiYo7YaAHLvFjjXdjQuU+Z0W2yLlrLoUsgzv3mGExdkRuRoj1zGFV3mblzEwBtWcGlZwkSZE8rp12TnmCuzgLk2rwaC6jiwHhgyGbvYJiOlPDs7CeX+CNhqK1mDvfr/9cBSDwAY1JsiMbet+SRLVkuoXwzwT77Hx8vZS5vyekPuWfwXAfPXgv+XAOOKUkvMcE1G5BWVXL/j2KLXhPEqyeRtNrX2UbsG15g1n96nRoGdZ928cYEZ6inH3OUyqCuZkaQ2+ztRtGnHJUXkGczJ0V6bWOjJsPXffp77j5npKdL/q0h+co62Hij3tZpUblzDmlumuBXzBSp+D2euBe8vAcan9hB6X3nN/WDy4V4sWK+h4hfHVbp/CnPdUyDY7TXF0G/SG8C8AgLCNCK6XFD+4/NU391HeM8KeHALbp6kw1o3Pv7O17X+rknwXR/4S2Hxf0Msa2Z4SnWQwVgjJTzfwX1nH+V39hFNxJTzE4IPLif8wFbyqOsbhrpc1kT0s/MvKyf+VT+9rz+GMrm8ah+EerVd9Tuw9aDnb16vmjr2a7JB0osJ840Xz5LXKpD6GsqiIlaqhZQANRz3sYd6a/18jkLysEvQVFJDg2KsIL6SMzdMWBoPsqocYNnM2SxrDjHLRXSyLqe6Y5wIupxMHLvzcU5cvEwwayZhs0mZdZRDAZFME+uZnsmbzd/Pfv3WiiHEjF8LxrV+xerbg+1VV7//g/0K9CvQr0CvAn0w3l8L/Qr0K3BDKnCjwbg2bDazqo1emNIsI8JTV+juOkZ54CSMaLcXw+wEls4iXjWPaNEcisHUzwqbJHKaU9d+uCxJShl9BVRxg8HxiOwbz1D98AgISGydSfTANty2eVRyVM/FtqZUoRzbs3rGW9S4ZitTZnQarB1rcWs5l2O7DrPr0AFGsw551iVJA+ZuWkJ50zAX5paUQUxaaS6+MCl8noS1HLSWBltDwcuqr7pN+/lcsUrWiKgnj6egu8kTDqT/1EtMXG1Q7SXWtdxaEUbG8nvH8d44p5l29eaZpwHjlmdeg8OwF2EmF/We5HrqTPsfAfEXAevXXCqNuStALk48eFPknEB/nihzXq7tYhvVnPCT7ZNz1D3Zeg0cvOGYzs8DILGSSZyae37W6ZIXOWkUkeq4y5wsKCwySa7r1vHQeZrq1kdumWeBSdSvBePXgp+ejL32MngBO95jfXtKgsm/sr1RnHi6WuZrpHgN3M1Srdd9sObCS4CFGsxOFSVM/nhtxOa9GHzjygPq3u9t8fgDs/f4Y9XsvI5NbutOUYP+DS9cggLjqtWpCcqvHyT8+TGCv1hF+enNMB/I2rVs2cepTQXjk1JofeZLybhfJhi/EdFm5ohuow96DkUER65Q/cNOol+fJ61S2LaI4j9sJFs7kygbR3e3RNtxlVDI9K3nxn5Dns71NZmOebfIO0nFvemgpSDYjV/ntev5aQBbpm4+us/MLutuTKTnUIXFuHkTTb9WjPW2ZpUUPrGPPQwD8+Owl+5la6RZ3gXVYEUltYTu4zwhoWEWgGGeM7PrSMuKgbykmRfEYUw+0OBiXHGhLCjCARrpoMXJdcbHKfMOaTOkSHIKpwZIXN879U30AjDu17wH4/9HrQPScfXB+A1bkv0P7lfgdVqBPhh/nV74/mn3K3CjK/BawXhP5mx7O7FE2i/VEVnaJDXKJkWjIAi7NMuY7NkR8m/so7FrBLqFeDW65iwuy/EK5qcE798I71iJmyUXL0VERdCVgY8ipJyBOsWdlc2KoAhxmtWWs7iyt8XQ0MA9so/gB4cJrmRUb5iDe/BmWDmDRqbM5MSILT/7WYMWSW1NKR8yI09ZUgyyJpnLrCMFf/jV0xy8dJJiKGTB5uXM3rCQy0M5l5o5UdQkmPAsvlzZNbeeCGSGFVlS4CzT9/rUYBJ0CMKUgiZVmUFSEmQN0l9dIHnmHK35A4zfu5D2bLkRq0ZNy612aWHRXB7IvQqZ8yRu1G5eecIR4QkIvnWM6PgIwZsWUb5lMeWs0IyXXvWrZ/ImhFDHbQkUKOtbygA5NNtEqrHjHkQa42VDq7U0vUah3gSvnss24OnZ7aszrHXsWc30+qz0a5z4ez93vRO6RorezJ3VpjNQs74dZ5J4yWfNd0Bu1PIr8EjIXO5RRrU1S2oXOgMvdeSUYs10zr3Og7mg19fvZcz2v+hhT8M8e9muvl/HElLGFWFV0dScvdzBU8+A+xt3yohCDeh0naL9IxSP7iHYc4HwL9dRfnwt1UBJ3PYRWoXcuLUG1VTTq/DJBrql4laLKg8oT2tkJCMZnkEwnELeNsDXNUnJ9devAKF5JRCT7L1CtfMs+fqFxNsWEgRXyCuZyTWuvzytUVURpgGNqolzKZ0kh+qKjaWEZZPcZRC1cfEg/OgifPFZgisdmBHj3ruG4JNbbASlchmhOmJlQZXnPhJOLvqKS+i9rm18KRmAgDiJKeVRUZVXlSzej9/WTuZjJQh0rwlIK2gARcbF5IF+TqME3odCTbxcz7+6P6S58FSnQGj1lDpnMlaviuhq6KceJZB6yBwk5bpu40BKIvcmljLnU2PP3NbD2JqbckyXQVujcmQuo0qV5B2SdiAtfVZ9KV+Hdod8IIaBhsWp5WlI3IhJyoh2JrRf2pqwe9yiFzWmpPtIcvImUSck7er9apyVZDJ9izpU6hSUMrG87g3rZerz7+Tbd/9vqnTdb9KzXd+nBuurfnr1f7BfgX4F+hWYrEAfjPcXQ78C/QrckAq8VjD+R5vQqRt7+++egVsM394LPz1EcKKLeT4tjGH5ICwbJtLk4W+OU529QvSuVUQf2UKxKKEx0TXgXGj2UfONYqYiSESwalMaxpR0SLqBSSTzNKO82IX/uQd+fYZYUuX3baD84DqYrblwQdjIGC1jmk1lKtdrR2D54DFJO2B2O2FZMpt18QLOPbOfnX94hmTtPBbeeyuXZpYcHz1Dh4xIET9ZTqX590ZtbpTn5iAvI3TLIJ6MtvrjSxgEXWsAuHhAW2JoQLnnMu6xXbD9PDSBj60nfvsqqqGGbfzTQlZMXQozv5tiDvYqVkhL8XGx5jMzqp+dpXr8EJy6AhtbBB+7CXfTIh9q/apftZTVcHbNyipqzOS9XlJvDZFJIFgzrEKrk2C8BuE1YPHMX83+2TzsVcDtTdWuxrP9kaziFYJxxfFpncSZz/HW72UopyxtsakCI4XAniWcRX5d28iDHxEQkNF/5ZEfhZBhoW9gKbvas9hKGpjK+l6NkfNFn85tXP9/qnv5H10mFSOJ0bhA0M3QP1oySZRakyHXcavB8GJgUsx4FBHuH6V6dDfVs2cI3rUaPrUBNysgLpRQICMz5+MCe2MNOrc09SkKh0cIfnmM8leH4VwHbp4HH98Cm+dCt2tNit5M+4stMeN7I/WzQvjdSXh0J4Qtok/eTPCG+RRlW5b711+dYV3vUxfhl0dh/xjBHcvgXasM9JFHxgCHzYrsYgmPHiT93n6apVQvjmxeSrFxDtHq+bhVsykXNAgWzSAYTKwJQ55P+/1qOFnDQgtD6zypDQsLZbQrNswrMzS2ofc29LaisAZl1Uj8s6m3bqzx49VCpobpeTzo7BUbafMcXnWjcikj3lIEythfG/2cNcISn3tvrLlUKTWbrjLaz/t/m0VklPhkg6ogE+hW30MNgVIGmJGB7JZiIuOE8bCiK9d5fWwzsXWrEZ5Ma1/nb/eFzOHUNJVfREAQxuZlH+RSpYckNuutxmZGEXU9I+7NQK7z8nPhfTD+qh/Q/R/sV6BfgZdZgT4Yf5mF6r+tX4F+BV5ZBV4zGK/dm30+uGffJo3AbI/Yhiql/NFJWt8+RuPECOOzIXvzEqK3rCRdNYSbP4OwE1I8uZ9811FYu4DozpVUQ5I2+5QzxddI8mgu7K2WjRQyURGlDVyaEUzITT2hnBngDo8R/JcdsOMi4byU1mfuJLtrAZmORexTLpznZdGei1UWrt9kBlVEUsY0ugGtIuLW+WtYeD7j+DM7ubJ4gIlbF3O0HOHK2ChpmhjI6eZd8lS0Vc1A6ryVUVyodSBzqGmuiaKiCv1sTOwK+xn3vUNU3z1CdD6znw3vXUX4yS0UcyPKPEdfpc11GfhN9WuZWZUTuUsr4gLirx4k+94R3JUu1eYG8adupdqygNzSil/ty898Gy9c552badYLSNgeGKzl1XZONePfA+TGjvZc6etjMYVqL9/aA/Ded0wa0V1rHvZKwbgBHIEmbB5doMIYQuGDhuTyDVyYECSxgQs6mQEUA1mlZOCFsZIC4TYfX89VyxhL183WRs94y5B1Hf/XK/efwPwsEcuaVcZW5oOJVx7IKFG/bJj/Khj/Iyl4FBIeGIUv76Z66hS8fQXBZzbj5urejAgrGYBpjYvB1I3l/RiSLCLYe47sO3uIfnOeRinIBd3VA3Q+uQHesqz2ThCz/FLNHjWpYjjWJvr8dsLfnyO4dRHuY+vJN8/ywPR6LxvjgHD7WYqHtxMc6hC/ZTnBZ7ZSzosIct17ytauKHZfJPrSHho7L1GFJZ1IKhzNTF8dEy8WtAjfuJT0zauJ1syk01BjrPZceJFjCOWXoIaNzdf3EhXqERL9v9rpvhRLXFYEik/TkhOinUxmqG3JBJ6TyNIENOeu9xW1BF2g3Q9G1Oy7jPvMj0MPI0UkqnGi81EDKLDmZqkOkuZIqgnCICaIEkqpGupWkphz83zQqEkY0G0EdFKB+5I0CxnIQyrN2yutIpDRWkAYx3afZNakcDQtUa1r69xSLXQfC6T31rzdF95AzouUvOWifAisRWDPjukeoH0w/mqfzP2f61egX4FXVoE+GH9l9eq/u1+BfgVeZgX+ZGC8BhKTc8fafGq3mHSJjhe4/7qLZMdFGIrI372U4K82UC0axFVX/CZeab8a8s1KXCIJo+SuQtxy1tVmTO8pLbKscQnKnx0m//VR2xjzrhUEA4n1AtxQBM+cJ/kfu6j2XabcMEjyv9xFuW6ISixaEhJ16xiqmpE12bTYqaK0jbtYQ4EM1y1ZF89jazqPGUHA8XCM7VzkVDFKWJS26YyLkG4UkA3URk65Es49VxkKWIu9Eki7zkuzy4H8jisZmzk4cYXy87sIf3fRgwj93LpZFJ+5mermmTbjLnDgNMdpO+2rzscv85K/8G1iZdMI2uC+tJPkn49pzgD3gVXwoY1Uc1IzR3v1L7FxtQmfbbivZhQbU/yCD/5jMC4Vg7lWGxCvWeBeFJUB8asZ6bYEzYzvGmn61O94hWBcIFJNlm6qJSinfwetBlGS4No51bFRmzOOLmXWDKiGG4TLZuEWzKSaMQDNAvJx4nGBJUeZ+ii+uAoNwNiogTGf9YyvSet7s9u9ud+XAqvTXB1du8QznLJHKIsYjo8RPHWYwQsTcNdSxm4Z9h9QH8PUT1PTKjh4hfAre6h+cxLuWQ6f2YRbkNSMsN2oRIEzpr+0yK8Udl3APbqD8PfnScwALDJmNbljIY2HbqVYN4Nue9z3kcTqXuclBUxaOnKx+HsvETyyi3DXiI1OuLctofrsVoLh6WTqFYlc0ndeJP/753D7x6juWET4H24iXNkk7FRkYWyGZO5Xpyi+sJ1AJm6rWrBlLrQdwaWcYLyE4yMkVzKCBhRvWET0wC10V82AIpv29hA7rRl9ccC61no+eK8Iv/4FmiVDt3tZBzLY8jUdn7AmBkFCV1J1jUZIVZKpwRBQiERWs0Q4XjPcakrEUEYVUZWQ5InJ4mWEVkrRoaaDvk9/VOiY1OiU3D0jLEJSRdWFMV25WFi+uL+XdIyNzMeblWK8k9gMOHM1c5wjJbSxDA0ryAxSPg123fRoUkOq7FDEWhdaH/4eV3NLfg+6uQqLaCxxJq8XY68RCo339BIUprmf6xr2mfFX/4Tu/2S/Av0KvLwK9MH4y6tT/139CvQr8Aor8JrBeO/7evnGAp8CFHLNThKqiQ7u0e3wxAUYK+D9q4k+th43v4mb0KSp5qpLWXyBmO1elrY2Z6GYYm38tGWrzJCrCpukT12kemQnjQNjZBsj8oc2wU2LPYUuqfjPjzHwyEHciXGyt86j/JubQeBBWeNxTFJItilWsvKO5rY/9JtOb2xV5+mGEfOupKxpzmPZ0oUcHj/FjstHGAs65gg+5FKCqsl4Krlvhsu7NkMs8C1QkkoOrznRa+eWp1wjb8YWGutPM4Snz8CXnqfaPwYLW9CWFDYjfOBWwvetpmp1qLpdwqBpZnPaIr8wWusVLoDYu5K7s13KLzxH/MRJgsUDlJ+9mequhTYf+wLz71f48RYvJEBXS7J7flI9KbmZZ9Xg0zvEe+asx4xrVtjQsB/KrtnFHnvn54Et9axmkM1VvAbj/juvgv8e4JyeaOsZtvkTNcM52QmoYSGWL24STkDw3FmqX+2n2nMGLhQEXb1JowkOBoDlM+G2tYR3LiNc3jCmUzPHkgSL51QdBMi8G3ePKa3N16bOHb8MZnw6Gbs8DFDslH1FC352FL6xB062fT0/shYe2DRp/uYxec8EziQeHow/shv3m5O4u5fBZzfjFqWm6AgC3QNKJCgMvClD2qVN2H2e5PHdBEVENtAieOoMjGdEb19J8OBW8tmB5V9LNl2Y2/eLv2KxxUlM3qngH/YQ/fAowbr5FMMx4bIm4b1rzcvhuq+gIBKIPZNTfm0fPHEC986V8OlNBAMZQUdy8JSoXRF9/xjua8/jBiPKv1pL433bLCUhUzpCB9zJMcJDlyhOniZY1IK711PNbUD3+mDcpNriq+XzYI0zMeU+gszWqi1h/bsgjCOisIk8yyIx3XqmuNw3MtSg1M/VBLuPA/Q+CyaFb80wVl3jK2WUmX8Gruml5pX+TGqgWr1kZmxC2Lq15EMRQyf31hFxYqqbwhWehQ+cmWMmqJmCGS/ams1k4BaQpA2qXNqAykwaxdTLlDFotw2QK6JSDadKYNwywr3hZFw4L8lHz07FQRZUsQC5gLjR6DYr7rn+6ZQ5fWb8lT6S++/vV6BfgVdXgT4Yf3V16/9Uv1Q3TREAACAASURBVAL9CrxEBV4rGPeuyUbVXt3Q18BcgLX19CidLz1LfugCvGkJ6YM3Ua5uUI61ScpB26xlsWcMjRjKtbEvKSPN42pDKJY6JNZGM4kolYf1gwPw+EGSSyHlLUNEn1xPtX6W+YOZ2/Y3dpN88yhc6BLct57io+upZgh7mL8vURn7gCmbqRRfKfZJs5MlQSEuNjT5u2Sc8UjInKDFrKEWF7qXGR105I2QVjdg5uWKsQ4Us2dQDjiycgxnDtP1nLR93fTRbGK6VD9Z0xnz9O198Phx3ERB6wMbKcbb5L86RnLnCsL71pOr5yAjJJrGdmrj+0cmZa9k1YsN1fuPt3Ff3En4h7M071pG+elNZKubuKyY1oDuJb9KxlAC46HYf28cZS9zGxcgq6XZ9kcvBOM++VjiZgFyD7xfCMj1ez+L2zMP7Mm8r4Lz1wjGjTItvUdc3LDM7fDJozS+vgeOjqEQJgGVlCZdzRi3MmJXGbgTqVmuGsS9ew3csxbmJYTdjs1SK6rNGHGxmj35cl3MF4DhyRiqafDmNIA9ldkccpYPiU8V8NXnSX5yhCBJaN+1EvfhtVSr6pncF/ucJCaQTP3hnQS/O21g3H1uM8HCBq4ISMuYUNJ9Nc/E7spscWAAlwcMjjhaScKV3+2l+PunYdRRvmcVfOYmeXbh1MCQ14IhzBd/mV1fGuH2jsLntxN3Q4JP3ka+dY74WDNMLGXidt1XRRCpARISHerCkQmKNUME65q4qm3z8lUrJTg9QfDIPqIfHsctb1F+eiPBO9dRCRkLpWZqoTSNxdbzIpCSRWMzRY5L46tqhqnHUZsB1kpyLzsXO60HVSZzMdHPlgJOEFeWOhCdLun+6hCNMCB960quLIq9YWDtPWBZ8KGfATev+yon6GS4I+OEJ8YIl86g2DBkZmwUCUGziQtywoncAHCptIdWbMcRCFB3KlzUIJzRoCgmapa/zlu0Z5dGEUKSiYqqU5BLHTKewYUrhO3cN/JGOxSdCeJZg0Sr51Kunm3NSTXyZHJnowz6e2KKaaGYeY1PCI6XkQC3jkMNCO+z4Sw+QaMqalpMp8zpg/GXfAb339CvQL8Cf5IK9MH4n6SM/Q/pV6BfgWsr8CcD470P1iaxzih2RUHrv+/BPXmcLCqoPncH3LMUoxbtPQ1iF1KZ+7gkjz5TNjbGzVEkdY6s5hi1gW3ERC6h+sVB3Pf2w4U26Ydug3csoWjlGBaIG7iv7YLHj8JITvi3N8F7VlE1a2ftQrPLyrzSFtizvppzlEeQyzOCrDDZpRifblnhqpRUzE0hhyEYCFOygxfo7DxNuf+ssVjhygWkW5cQbZxNd7CkKLt+Ht1mjK8mRr3o6qvnp9M0phxpU8rJ+edncXObpP9xm81aFl/ZZfFFwYM3wa2zjVWrCs+2+SyfV28XLMWBmGiBnfDhPbhd54jftw734ZXk88WavYzoreluKwPjctr3zRbNUU/OKCsGSacgZtA261fBuNhAY8flhjwJxrUpr6PJvFMazn/AZA16M+OTh+Rz9a4e4SuUqeuQrIkgXNBMYazEfX0X8XcOEMydS7h6mOTQBaLDl+nObtD5yzVEdy4mOnqB8ieHKfdcgpUziT6wifAtK6iGHGUhCC9X9toQvifTtng6z5paU2Fqk2u6Gk+nYtdnxSFhHBBcznHf2Ev1nX2wbBbp/VsJ71hM1+Kj/Mz9ta9AYPn5Sx6MP3feZOrubzbDgtTmrVV+AajSMuo1T+z8bLwo5UZK0KkIvvM81aO7CKIU98G1hB9ZS5g4XJFQCYzKzfw6LyNiJxzZt48Qfmsv7q6luAc34+aHBF3VUGMg0xTAlosjiPRwSHHpAGQTBHJzTxIDmkUjJD7RJXx4N+UTRwlWz6T69CZ44yKCvCDqNU+iiCL3juDecVxGkLXCYcrzb+oMvkUYhhFJnOA0wiIX8yi6OqJgfUClMOhcAoKdI5SPPGNNh+gTm+m+bYmf7ZcjubHcEJ4cgYsTxKsX0ZnfhHOX4bE9pgiKJcH/zG1kCxOisYwoiEwerrGIMGmY6WN+aQKk6Hj6KMFIB7dlOcHm+YRrZ1AmXXPbl+JBj5fkCiTPXGTiN/vg+XMEl8Vq+3Wbq4cT+7FzSwtIoLhpNun9tzCwaYE1sToWXeZn170no2/a9qL5/B3vfRkk3DexiP1WiqKXM57RB+P9XU2/Av0K/OtUoA/G/3Xq3P+WfgVedxV4rWC83sVfjTVTvJOk6tpkjY7Cf3mO8KlLRHevJbzvZvJlEWkpzWdljHgV5CR5aDE53TikiEIaJtMM6LZCXOGl5GJFS5NOxgSjXRoCRa0W2cwhqnCcuGibK28ZJfDYLtx3j+OuZPAftxC/Y4WBcUs5skHLxM9xu9zig+SsLhZe/YG4KIk6Pn6oqDQj2TCZrGULSyz/+2MU/7ibdM8VA4tyYta8ZLFhgOTDN+FuX0ylYcmi8PPiveDv660sGclpny0sc2IMvrDT6hXcvIDib1eTDg9R/r/bKbafJPibW3B3L/RzpRZ7pI2sGgavZdnmhI0Edl0h+PLzVM+fJfrwRtyHluMGdR4695fIwZ7u621AVQSbz/t2ZlzW+/VywLi0tMqDryPM5BtggNyz5NeCcf/ZV53bfWFfPRg3sl6Zyxq9CCpcI4W9F+CZMwSrllPNGcR951l48igsHiL61DacGk4aOzjRJpE0+mdHKNYO0bpvK+Vdi2mHE+YyLWWDYUXLO/cSZjWy7P4RALQouF6W+XWK/IJzfZH3KCdawvgwx6khcqxLeegy4aIBEDs8EBJ0/PXtgfHev60poCbJrvPwyG7CXZcI37mS8iEZuMWEcmEXyJKJgbksisWVeZ2IVzXZSpTW534uF/TdNKMm0f2bmXj/QlwxDoX8INQYm4b5FCt9oQtfPUn606NEH1pH9qkVhNUYUTclS1vTu8kjk0Mx0GoABoRFROgKaxYEQpNhTBg6sgMj8PAu+MNZwk3D8NAm3ObZPrpMjSFJrzXdbM8N5yPKEsUlSPXhr9dkDXsgsr52knOH50Yp9h6D8Q6NZUtorVzIxIyYPJQxpW8ySXkR7p2g+vJ2okMXKN63GvfhzcSR5vEjOgkEl9qE332e4PnzxH+9lc6bVxBdHCP9xhGqr+4gWDuH8nNbybfO8veMrqE+Pk3hcgG/PQE/OUj4/CXitr8zXEsz8PNoPnAb1coBOspTlydFkBIdmCD8b0+TH7poz04ZvZmhoT9in9oYRSarTyjINs4l/fTtpGuHCcvM2PDMUjAclcZ35Lqv5pM9w+oHl3Uc5ddhDhFm1imnej+lbu4b0zxh+mD8tTz9+z/br0C/Ai+/An0w/vJr1X9nvwL9CryCCrxWMG4zsJozLGoDHlfS6DiKGbOIvr+f4LH95MUE4d/eQnX7AhqRcm1DykiThBOe/LSYHhlbKcPIE+T231FMQyZoFWS2wU+MRRIItY1gpAxsUSl1fm2l/O0IvnmQ6J+OUKUl6edup7hjPqUNh8qdbQAqUThdb67VbhIcHIErXUhj0iVNyqWOouwQdodwTm7tJYOuID/ZJv8fO0mfvmLfXyRd24w3lVccBXS3zSZ+YCvl6gEvbU482HoBU3bNtQkLuZmrsQDpc134u93ke0/j7l9D+MGVxuQF/3U77lencR/bDO9bQHPAEWeYRLpoeIflOEsJu5pXzylbzpjzoGh6EyZXmCxawDLUbLwyk0vNL0t5EOHSQaKnLhB/aTtFZxz36Y24ty6wRkKU+WtSJT5TWMDCTJrkyizgKAbXMonFPI6bbDjIW8R5TDWQU5g0dzaGyjpnaVW6Zg062oyLPa0crSyiKrWV91J0NUaMQZOkV1FgTqZVhTGgZQqJsr9LNUG0ThxONYgcUVfRdC1K2sSlWMEGuc7RFOGqg+Kj6vi5eixA6gVRuwKesdZeICdnnZ8+U47TXmZvbJ6l9AVmNCUwZ/4Ah8coH9lLpFlkmXp9ciOsm0EuYJGmuAOjVA/vJPz9abh9GdHHt8K6QXLXNYd1NYRsRCJqEU04op8epHzmLNG25bi3DVMNQTNrkDegY5RkQnSloiGn/YEWnWF5B0wQO+XVh+SS9kpCnQgkNihUJClLmgJlBUleksQCgWI2K1KZgeUxXU0DiEHVjaasah2T5o7jAPf8GYIv7CHYNUL1bsnMt8CcQNHcJiW2Gl3vJSz1i+NED++2dVfev94AvUYrKgHxJDfjt+RCi0oxhgvFj7a9KiCVsSKEz45RPbzfy9kfvIlqy7BJx31soLwmFBOeWoRXlMoxfIx22FG+GnI5UySdeXRfqWy2P18YQdomysQ0J+RyG3/qLMnf76Y6Nk7+xjnwtzeRLBqw/G6p6WUqZrJwzTVLAl7KzcCv8/zMRaqnT0IWEMi7Yt1cXFPrbcKfw+mS4Fv7KL9/iGgiJnnDYtx/3kZnvgwldS83kOt6rnizwx3KR/fC08cI3rsE95mtPju7yAjTimhXm+yLu3BzE/jPtxMODhCrUXT4JPkXt8OpmOj9Gwk/soiikRF2ApxUSaNN+PlJAqk6LvpRIHlmWLRdKyK4ewnhx7eZw7wocR1PKsXKqTb5Y/up/uWYH0FYFhNsGYLl82C0QfTLs0QHzpsJXLFqkOD+jYR3r6CU7MM/yF/GmMvLYcCvv8D0HHvfgjt5/C3/q82gmzrGDB76OeOvYCvQf2u/Av0KvEQF+mC8v0T6FehX4IZU4LWCcR2UOUFrAxSKySgYqFKyMqV4+DckPzmJ2zCP8KGtFGsHcUJGAqAmLy5o5QlBEfoscfPIqs2s9C/JxNPcxxqJeevUDJrNmMogLTEppebLTaht2d4BfG0/0beO4WZGXm4qIzLlgUnu2S5sZpyBFtXFEaKHd1H99gxVVppxeyCJ8QfXUq0YpEqbtIrU8m5zbcC/t5/gnw7jzpQEc2KSty/BjRYUz56FS13c6gGiz92Ou3MerpuRWASyAN31L51ksnKoUzwQPzpJ+LUDBMrqfWgrvHkBhdyTH91L8P3DFPeuJfjoStyQstbVrEhJDFAEHlAI23XaJjN1AwNEuWbsJQGuzPld5lq5kLWY6jrn21jCKKb66QmCx/YZGI3/dhvuzmE/gy8XbnGLJtnXBl4AzbNjMpbz4wYqnMBfjjPH5hk0T5e4vYfJ9h/FdVMat63G3TGHLCmJMknPxar5YzG9ts3zy/EpJFXMUkcy/MR7CegcNMogg7uitFlTrTlFdbnGAPGFDtHZy9ZkqYZnUgyHRNWEHa+sAb3kQdnIAaG8B0JHlco7wJkrtz5L87plqaZFYBFPXjnrCHMBYO9+LQAmkBIYuydQHhAd7RB8aQ/lE0dwdy0i+dQmWDNEoXqFIWmWkPzLabpf30kxPk76kS1w71ryZmFMoFj+oJHSPFzAPz/P2G+PwNnc1iJ/uRru3wKzPOMcyPDsfBf3iwME/3KUoIoJ37Ge4D1rqNKcKC8pJJ2OE5IzEyTn2xRLZlDMUbOjgDQhSlu2vopMzQC1lLyjdSqw2S3IZD5n8X8BQZwStVqU+y5bQ4HfHSO5Z6XJ1PNhNS+89ljA/bqvICL+9WmiL+60CLDy/nWE71xlcm1j6hNHuP8ifPMA1UTbUhbSmxYLo9v1y8OC7Lcn4SsHiNbMIfybWygXqPk3TthsEWYpxe+PETxxGJfE8MYVhHctI3YyVCwo0thL57sF/OwQwW+Pk7x9A8E7V1hEXaB+WjOG350l+rudcKZL+fal8LkthDNDU8nIidzAuNaLngNhRdBskY6GhD89TOfbu3Hn237sYGZKcu8qgg9txs10pO2CiQMjVF/eQbJ7lDiOaL91MTx0MyxqePNBNUA6HTOfjM5WVF/dD789Bu9ZRnzfZopGYk0nuZJX/3KG8KsHiN+wHPfARnLlNMot//QI4VcPUv7wGNy5iOA/bsItGyBs6zlbEh0qyR7eDr8/S9CMcOtmweZFhDObJI2UeGWLYuMsskjmm2Zk4KXnuh/GS9zFrmWABwsaVHNiSnlr/PQk5T/tIjwyTr6wQfiBdUTv3mAGhjaKEXk/DmuaTPvqg/Eb8pd7/0P7FehX4E9agT4Y/5OWs/9h/Qr0K9CrwGsG48YYenmhmBY54g7QJDs8RvE//wB7LhB9eBPhh9dSDlVUYttk7SuXZm3ixcxpttqwtOYGHZEAqEXwVORRhrCzpLZV7ojipgFXy3nWBlb/ITMiOyGxURV8ZTfR909SzUuJP3MT1baFxqyWSUnZqIjjFsG5kvDh31M8eZrwtuWwbpji10dxJy/TvO9WgvesptssiDsFVSugkJT0vz9L+NNTBkbDv96Ae/9SA6vuV8fg1BXYsoRo83zKtKCSi7OU1ZK2Cwxe72U21yWtPKZ4bA/uh4dxK2fhHroJt34QpybCc5dIv7iHaCAm+8xNlGuEmGKi8YDo92cpxjtU2+bB4qYpOmeMQXGhTXcwgXkDZoxksmmBfDHhXUnyY1yqRkHXZnv53iF4bJ+fo/2cwPgCS5NrjiuTuCQb0rhABR2pAFLL2KYcN1BVudg26olYbxls7Roh/8Fu8hNnYHYAlyGdO0zjEzeRbZtH1zbnGgWQ9FunIvqzgm5OuP0M4bERqs3LYI3c6nJCmWQpskmgQni99HOwwgzsHCf91m6C506Sib2/awnctxlWtojEoAtkmyRAoMcz3q4R2rKRP4DWoT5TUVHlQGSgLRovCNKUMpXLvVhEb+4sdt0kx4peEveWRCT7xgi+vIfimZNUb1tK8MAGWD7jqhw/SYhPduErOymePEp8zxpzLy8XRwSV7peQ4GwGjzwPPz5syQGpE1MfU25eQPHgeopbBiFXQ6UJFwuyr+0i/d5+z+q+cSFOBoZrZpsPQtAcIjzawX35aaoDx0nllv6ONeRxi/BiRXR8FOY0yRenph4Q66/5XPVQdP8WWW73WKTu2OFLuHNdiosV/Pokbs9pWvcsJ3xoIxPDqpmMFmTONQ2YKgp48jjBo/u8nPuBjYTvWlXPTyvfKiZ6+hyNz+/AlTltObv/xRroljSliHAlE9/fg/vaXnjHKsJPbkXh1a7sEoUNG+ko/mEn4b7LpoBwNw3jPrGFeON8nEK6Up/xXnZLkq8fIHlkN9Ebl1L+55tpL04IulL0xATPXiD8ux24Mx2qe1fgHpLburOZdx8J5l3v1TzRuEIUDRDsuEDx1ecJtl8hzDI00KF7JFs/k+qhLaS3LyAdzch/fspMLEPJwtfOonhwC9FNi2memsCNTNBeM4NwlvLfc8JLjuzrB+CnB0jesYLko5vpDgTWMAg7BcX3DsPjh4j+ch3hfSvJ1U2QYmgsJ/7BSaK/30G1boj8cxth20IzT7N2y5Nncf/ttzTGK9pb5tL42C3kty7y90GVUwUdSmoXdhoElYzb9PzKiWNHV48cc40PCYMG0S+O4z7/FMlZaGvk4a/WE7xzPcnMmLA9QTfS3LlXm2TTRDv6x2IfjPd3JP0K9Cvw778CfTD+7/8a9Y+wX4E/ywq8djDuRxM1NippYjWg7O2E6oljVI8+7wHg374Rd9scnFMkmDadkZnzVLmGw8XY1XO9tmvUHGc9oxyGJG29L6MkJ0kGaIwGlGfGyGbH5k5tHleKLNOW02J6gC/vIP7hCdyqWVQPbSDYMJfUGLycIspoVDHlM+cpv7yXZL7es41i4zCNb+6j/McdhHeshI+sI5+Xm1N0labE7YDoK7spf3SUIs9xn70F/moVpBVMiBJLzQgubGfGGJcqiLl/yaDq+mA8CqUSkOy4pPi7HZS/PgF3L6MSw7psgEAKgiNXCP77bos5qz61FTbOkgyB4GeH4Rv7cWfacNcw6YN3Emch2beeoZBB09wWwXs2wFtW4mZUBJ0uSRFZhm+ZiM0OSVxFszlI9wf76X5tB0Ezxn1yE+kdC3EjXfLvH4BnjxItGaDxgVvJNyynPDtGOD5OtUgyY1dnZssROSZ69hzukR02U5t+YBMDt62g/MkhJp7YS/Lu1fDuDSaJNidrmbBVTeKjY4Q/3ku14wLh2czc4ovb5xF8bBOsnoX89kwS7kpz1A+tAZMS7TsPkuYeHgEB10sd3LlRgvu3ErxrpZfo28y+nPJl4Ofdmq2ZIymuAFbUpDo2QnDkPMwZhDVzYVAO/hVx6Sg096wIPMndNRZhzScvWdZ6c/9ynOiRnbjz47j3rsF9ZB1OTLa9R2MDJYG0wN89QiJAuWKY7NMbYcugKQHkc+B+dJTo0QNEYmWbzmTfkZoaswdxn1hP+N5l3uBKc7xZQPmd3fA1rYcY7phDoLWycaHdB/HJDsE3D1D8/ADctpjwvrUgY67RBL65D36yxxpP/PVG0g1zLftaOfJllVlKQNKYSXCsQ/Y9z4RzSa7YEeS6Jyvidy8leHAD+ezawUsjH9OBccn9/+W4bzboWty3Dt69GnmIa2TAMqWfPEH05Z3etPGBLfDutX5t6Lpd7sLX9+GeOE7w0fXwl8uNnQ7ShODEuKlG4h+fss+Tf0O7Bdk9K4gfuJ1gQWQjMvY8kVz9hyeIv7yDYn5KoXGCNy8itOi+BKe19/nnQOvvfWtw96+FhgzpdHqWBm6NIzHUNod9uaJ6fC/h44cJ2wlVpAgyZ82UYFWL4hMbCO5dSXV+guDRA/Ctg7gZEbx9AXzuNnNvd59/Fs6OE3xcDYi1uHIMznbg6wcJfnqc6J7lRJ+9lWBGQkcS9rNXiL6+H/ejYxTvXgYPrSNsaiwkNKY6+MFxgv+5HbewhfvEOsL3rCd0IcVoB75xgPix3SRDCfl7V5PcfzPtGXW6ga6f7sdSa1X5Fk1ipRholj6wFHDKtEvQaBCMN4i2XyF9ZDvZ7pMUC1PC960h+eBtdBol8egYURLRVYPN7r2XA7Rfznuu99erEgn6MvU/y81H/6D7Ffgzq0AfjP+ZXbD+4fYr8OdSgdcOxj0zHjsxlRlVKyLKEtw/PU/8nUOwepjiM3dSLY8YKHPyyJGLLYsiwkRb6MKzo8Y8RUSdEHdunOrEZYKRLsmGxbhlgxRxF+UhuR8fg+/vhqUNor/eTLBi2OSvIsQF9G2++QvPEv3zcapNw1T/aQusHPKyy65Y4MDk2+6b+6l+dor4/q1UfzGHKu4Q/HoEp3ijFfMJPrYOt0yz1TK+ignLBvE/H6f8p32UZ8eJb11E9P51lFtn4AYCKs2I5yVhHuAaicnw00IWRMrevT4YjwUMJa0/OAF/t5NKzPBHNuD+ejVudkIjK6kuZORf2AVHLxN/+jbcm5dQ5l3Sr+2m+t5xGM1wKxO4dzPuwEXCXx4nbIvRdgTrBokf2Ebxpvm4vA2S5Q7OxI07gn1nYfsJ3EQJh8cJ917BbZlH8OBGwo1DVMcvwN/vI/z1WapFMdXb1kKrAb87QqhMt7etJH7natysUClKuIs5/ONOgqMXQWZ2d6/wc99f3Qu/PATvXQVvXUGkpgm1S/VTVyi+uofm3nNUQwNkZUI8luNaGen963AfXE+npdHi3ACwjTJoFnhEudPbCZ8+Bu/aQPXh2+HnB4i++Hvit6+m/Mg6iqHEz7hnysCuiFKNQ8h8qyJ2MUEGyY9OwHf30TkzSrW4Sesj24jevI42HUoBnVaM63ZM2i25u82yix0nIRYI+u5ewq/tNqDCfZtw71xCEYu59cqPMCxxYp9/cYLkkb1mpJV/aiPcNdd6NdGhDtU/7MH95rQ1Adw7V5PMGyL8yT7yc6OUH1xD8KH1RA3N8lYmQZdEPXl0J5zoUmyaSaQ57DuWmSS7/MVRa0Y1li4ww7/2GnUfSoLnJoi/tIN4x1myBTHVxzcR3LsWuh2iNKJqRpRqGpwsLIc8/Nkh4nZpUdRqK8jqsGyGZO9YAJ9aDwJhue43NXeunwOd6D7//RkyGROKWP3Yesp7lxPVDY5SZok/PIT7h50EMxq4+zYQvHudNUBMHnNsBL6yn0hmeA9tobp9Nplm4hXH9cRRyq/sITiS4ZoV6D5sFwSLZhPev4XwTfPJNTseegafX52HL++x8Zjo4+sJ377MvBPCqkG+/RR8cSfRpYrgoxsp/noVWGSaHwORDMM86iTiIMbtvQT/sJP4qfO4VbOp7l5OcL5N+cRh4qUzcX9zE8UbF8KREQI1In5+Grcggo8sJX7fZqLtoxT/7Q+EZ8co37aY4ME7KNXc2n0GvrSdeN848V+spPPZm7xyRFniJ0dI/nEf1ROnKe9ZgvtPmwkGA0uYyPOQ4Ov7CR/bTdmC4D1SEdzmM7ovdnCPPU/4oyNEwyn5x9fBB9cTjo0RVZGNNjg1D00BIAmK5q6l/ciJnP/8IspplBHxrjHfbNt1lmzJLKqPbSJ++2KCNCbvtnGyv5d7f0dmd5H8H30027Svl/r/0/1wH4z/uew1+sfZr8CfewX6YPzP/Qr2j79fgX+nFfhTgHGpDGXCJGZOrJ7MxIIv78L95BjlXYvggVtwCxLSvEMZl5SpZM0pcR6Qa675zBhu72ljOpNjY5SnxylGc2/s9sE1RH+1AbeogetGuM/vpPXjQxS3zsF99maqhQNUmazMxFQ2TM4b/v1zxD87SXnbfMq/WQ8LWsakNgptLCPiy9B55A+UT58j+PRmkrvnUc1JiJ67Qv6F7VRLZhB8YhPlPM1JO8K0gRPDfawNj+wg/e0pk8wXiwcIPrWV1i3zyQccuby0Cs0hy70ZkrKUcJVyGjBO1YHBFtGOcYIv7KI6fNbm66t3r7AZWLG37kpB9fBzBL84RnL3KmPtiyWDVD89RPjYQYJjV+z4GwMNwkuS7ke4JXPIRsZwl0cJP7yR6sOrcDM0xiknsCbVkwfh23sIjo5ZnK/c65MyJb97GYVqtjyG8xM0vniUxk9P0SlzMpl81Yyl4siYkcLHNtpsazBrBvE391A8vpvyr26CD60hDDLcSAZfO4D7w2nij6zHvW2pZR0rf5hDl0k+/zzsO0/4/jWU96wj8WDF9wAAIABJREFU/+Uxgm/thdEO7v0rQazh7CaUOZFm/uVA3poBvzkBX95OvHYW7oHNVMNDJP+4g/RXx8k/vIXuO5bYsUrS7tSukcW3ALWk6Y0maTIDdukzZK52BWkvKi2T5bNgUEzjBMGquUR3rSFcN2wAp9S8sBlD6WaOCeXo/02xowdwC2cQfmIz7k0yvrNQcipKYiUAyJn/mXPw6H6CbkzwSakV5hKOl+ZvUChqTEv4rkXED91KcHqE6gt/gJMTlO9dCZ+8mXBWaiZeWhPR9nNEX9pJtP2yrcHw/g24dy2hIxPCfzoE208SfXQrvHXV/8fee3/ZUZ3vnp+9K5zT3VKrW62EclYrI4JNMGAw2SZjggHb+Gv7O9dr1l0zP987a+ZfmLvuzHy/ziaaYMAEgzEm2ZiMEMqxlVNLanU+51TtvWe9u04LESRhhIyAXV5ClvqEqqd2lep53+d9HiwVb8Rm/7wD9fAa1P4Krn2Yx0ydNh4lagFyPxcd7Qf+uAGe3oQasOSi+pAOuAhW9otHniI/Zwz6jnaY0Egu0WJ+Jv/INzc/ofHuXuw9a0m6DfENs6ldPgWnjP9u05/B45tJHlxLPLaR/NZ2zDcnQqUKDTF2QzfqrrV+7ji6Yy5q9jByYuL9Fv3QKmrPdRQjE6ePhZnjiF/Zgt58EHvRNLhtLnaEGNQV8WPu1U70b1YhcW1OyPgF48CfnxS77gDcvQK9p4q+sZ3siomorIYVkz1jvRrCm9nJua+AenkL0UOriKpQFYXM9xahVneh/nOpL2xw50Li9jHo13aS/fY99PYqnDYSfjQTN2Y46k87cL9fhR7IsROGUbp2PulFM8je7KD289fJxf38qhlwtagE5PamSQ4OEj2wnuqTHUQix//pQszU5sITYXM//GYZ+p29xGWNPmMs5sdnYFpj3PZu3INriV7Yjh5bJrtllv9cKaiJa7rc2yS+TcZvbJQQifpCjCDF9T+XtZGgSmX0xoO4P6yFF3egJjRgr2lHXzkfowZR+/vRDSlGzoVcp5KCYRSxjqj5yMKjE+pP/89jIOOfHrvwzoBAQOCfQSCQ8X8GrfDagEBA4BMj8JmQ8fq3yXynD6PpheiX7+LeOIC7dSbxZdMxTQorRlzlmCRuIl11gOp7O8lFlr2rp8jRFYm5yDy9NLRojJkrJ+GumQETGlB7M9wvV1J+9yDZdXPIvz0a3SwuytZLr51IK/ur8It3SP6xxxcC0u8tIJ/U5DuqpQ3dmKfXka/s8nO6XkEpkuKJZZjaTGOnw723j9rXxmBubfdZymL45pNwtSNqaiJetp/8yXXkK/YR9xjctGGYWxfBOeOh2g0yp1wqe5dwMXzyrbSj5IDLXCsNZZKX9qPuW+XdzNWPFxF/fQINFYWpxVRW7iF/Zj3R6i6szrC3irHXQnh7H/xmOaVNPT6CLTeGpJphz52Euu1ruDfX4x5dgWsfBTfPxs0aQWJK8Ooe8odWoTZ1UZo3CtOWkAkZ2VPFLRkFt8+GWU000IR5div5I+tgd5VYcBYJ9eThxAMG21mjdloLVgzfYkXDz5dBr6b2wzNJ5jd7h2+pNcgMf/Z6B1a6jRdPxjSVPCnlibWoP3fANyajrplCUopwT3WQPd6B7q3hrp6BuWoW8fASzhtLSTc9IeqPMI+tJFp5ACtRVxePJ949AL9djtk7gJO549PaPPlWNSnSRLjE+nUincBYNdBcK1N7dRMHH18Fm/qIRKIr9Nnnz9eT1IR4LWwhvWYebvE4siTzEU7enT2SkQSLe2Qj7vGNfn1y8xw4c4w3ihMyLokBspgTFRGtOkgmZPyAIf7uDLILxmC29KPuXYd6bTtMLmFvaUedMxn3whb0A2vRewax543D3jYfxg9H2VoRyScz6A8KKdoGDSn6+tlw3WT00j2oezeRjynjfjgHNX4YSVV5GX/tUTEF24uS+ePvTIcrZ6IbxMlPOr6OkhDc5Qep3Lcct+oA8YgS+uIpqPMmkW/qIn9qUzGXvaQNfVs7alYrmUSmid/DUTrjvv2/6gCIG3rHAbhyKkpm+qVwlSrsngG4bx3q2a24MSlaOvZXzsJkNZTEfr29B33PRrLxw+G2magJKarWAG91on6/HLu5Bze/FX50GnrsCOLfLcX+eRPmrAm4nywo8tBFwi0qkTc6/Uy1kNfajXNQ3xzvZ8CtGCHuGCS6ZyW1zV1w3Wy4dBIqy4r8dJHai3GfmPiJKVl3jvrjBvQjG4gnt+Bun439xmifwx7fs4lBkRP86FTU+CaSP64numctFRlpuGwC6gezcHtlra5HSUKC3OykdjetlfisyeiOA9hXtlNbMBr1w7moOcNwEsEmRTBl0M/txN21mrSlROnmhSTnz6TWM0D1uY1UH11B1C1eDJC3t8Cd84nmtRFJx/7hDuInNsDYsjfRy6+ZBZXMm8754lIuM94J8e5BopW7cWObqC0aKVmPfr2ragn1951w9zu4mkVdMYno9tPJ1CAMWpSYOkp6gNzj64ULKZ7FLqIaZsY/8b/H4YUBgYDAyYtAIOMn77kJexYQ+EIjcNxkXI5env6cSBqdNwYznTXs/1yK6sjgx1NRXx+NEzMxH0UU4bb3wcOriN7o9HJqiccqkmihVgIzthFmjUVPbqM8bxS1WTF5Q5VofR/252ugY5D037+OO7uJTGaqfZ5vWifjFfQvlpL+oxNz0VT0tdPJxycYIYvr+8l+swK3vIsoKeNMjTxPChVrkqEzyT032G/P8HnGjJCZ9AgViVN5BZsNYJtbYK+C+1bCqzt9JFp64TRiITjjY1SskYah0SJVFwl/ff+OsEqc1+5G6Me3k/5xE6atTP6jubjxUSFZfWk7LO+FfkVsS8SnlMnunIU5dyzltw5g716DXd+FJfHdv2h47uOQ7OWzKL22kfjudVQTTfr9hX4OuyYzwDKf++I24tNmoO5YTN4WYe97E17YTMOssdjb5pCJeZxJfUdbMqLVml4aZcR0YkT1e0tARr4fXYNkrJW+twCXWWoPrYUdNdQIjZtegoWjoW0k/G2P77bxvdnYuU0eZ7e9ir57pTdTM7fNQYnMvqpxf9mL/kMHbv9BPyOsvzMHJ2l0El8nHc2DgyiJCXtqCy4djv7uXNzcBvTyHfDweqKWVj/zbqfG3qAsl86fqAusSNUl7k2Rr9sDqw/g1nTBui6iviLWS2onYjgl7CSP6gkBDZbyVe1w3XwqwwwN0rGV8C3JSpZpi8e3+nlcIwWdm+eglowmkrQAP5cvnXxLKhLpt3ZRk8iq3VXUDTNQ356GXbYfHtyI2tBFJJ3822aSj26Ep7ZTunc9HMyonj4cJTP8s8b40YeaXGsDCbEUAMShXZzpL54At4xDvb6H6OEduAunYm+eiCorXB6j/7oJdf9aok6LWzyW7Pvz0e3NqGrVX3OS/5yKe/rzm3APr0HvMwxKB/z7c2BOK3ZtH/x6BYiU/oyxxHcsQE9tpuZJamHGd8RN5v03D6Dv7iB/dytcNhl120KMyMrFOW/tAaLfrkOv6iUbrogvmUx8/XyyBo0VR/TnN8IDG9Fnz0TdMRvTlMFeUH/cBI+tJxmWEn17CkbWQe8AmczFP7ERvj6R9PYFRGPLVEUSbyqYd/bi7lojFzvJLQvQF02kWu2DpEy8fQB19wqyTQfgxtkkV0zz/g9VIeASCyhiBzFwE1O/bunKS6FrE9GSSeQ/nYmZ5ojeOUD0m41kI5tQ/+vpxCVLct9aBp7oQMnoweUTMVdPwC3bW3hAdBncyDIygRN193gvBUmvK6mU2jdnkv0v7ei4j1gkN3LuBbOlvcT/sQq9t5vakhY4fwps2Uf88i5vplaLJWFikHjJGJLvn0pletl3rd3jooxYi21L0FdNRt0w36uIIhd7Hw1xL5BoOP6yFffrt1GLxqJ+dgaMlrQLcDty7O9Xov/eQTSrDfeTU2HecD/6oknJBCdx/I9jYqcpZaKskDg+B3KLC53xY4EQfh4QCAic5AgEMn6Sn6CwewGBLyoCx0vGvXdTvfsrBkpixqbX7PdmZL6T/ePZuLMnkdQgj1UR4fXouyRP7KC8P6aixZotp2wjsglNmKtOIT5rHLal2XcfRR7qxIYYKD1/kPyB1ZjZjeib5+BOEddqkUI6lGQpi4T5QD/qP99Fvd2JEefmK6fjhmticTuOUmo9GfnWKvH9q1Cr92MvnAw3LsBWe9Brd2IP9lKaNxUzfxyZPBnLIUmPXua/pQtoBqBksfsd7udrSd7ahx2TMOy2xVTPHU01rnoTNZF7+mxroTtHkfGKaVVci7EPr8A8swWaWiiPGYbp3Ee+t9c7mrv2RuKpTbg1fbhyCfdvC4gWjSJedpDs/pWY5Z1oyRWXmdlLJ+BubKd5+DCy9Z3k967D7e4rDOEunEDTapkDX81AT43ozq9hz2r2ZMo9uYXo4Y3Yaa3k0hmfkfp8Y/fGQfS9q3EbunyHLL5gLPGti1B9BvPb98hkrvzW03GdA0TPrsdNaMSNaoJ9GW5HN/RVvLmfO3cy5o5FhQrBWdI392AfXEm+cARcP5uG4cMp9+QMPrac6jPbod+hL5kAN80kHjHCy4WzNEM/v82Tbr2ttzBYk266GEuJFNtJYWQy6rrZVMeLoZwlEW29kwxnZMobt7dK/vvlRC9u80RV8BeQxZhNDLi0zOaKBL+e7mRbIL5hLu7KOZhURjAMiVU+Wk68D9SjGwsyPqFEfPM8ktPGkXkzL0Wcify3Sh5pas93wv3riEqO6JYZmHMm4f68A/eH9d7MLrl6GlzTjiwv9fB6zLMbvJO3FKT4wQLM+a1QkfXYQCyy5FfWk9+zzhc/OG8k+oqZxH/bi92wE3P7dDhtHE6c7zoheWA9PLuBrMnAVfI9C6BRfBCq3u9BXOFdV8VHZqmnt2JGxkQ3zUFdMt0b0EU7BjD3r8e+tBUWj6V00wJU+wiqqlJ4NAwZLn7MTVBU3mp3HzywnuTvu+DSGWS3zYUmKzcE0tf3kv72PQb29hfxcUtGkfxwIeWJLVRrVap/3Yx6dB320sno6+YT6cgbzOUPLse9uh01tZnk1hnEXz+FAVGqPLqN+LE1xGeOIf+3ueRjSn5eXOU57rW9cO9a0QB4uXx+8XjvIO7E0X5rL9y7Cbe2B33dDKLLTsHZGKtTbNSPcklxL5KiXd+gHw/JheCePYH4zmnQkuJe2oP61QrMaaMxP1tQyMuf2krpwbUkwzT9181BX7wE89gK+MN7qDkj4fq50KBwT6wkWtpVjKUsGk3T1Ysw81vpiwa8Sqhw3o9gZwUeXu1jxdKsJNoEDINUhzk4dQxRcxvuz2vRs9qI75jP4FkjiXos0Ss7sb99k2QwpvKt6ag756MbDxL1dlFtKKOjNvQGi/vlW+iN+8gvmYy+eQkqzkgHIHthF/qud7HNmuzKicTXtZNGyhceY8rk2mLqIxnK5sV9zycuSPak5PR9+k1c2aUQ4rciduP9D/MJHIWB25Pf+D98YTPkjH96rMM7AwIBgSMjEMh4WB0BgYDACUHgeMl4EWkmfEf5aKooibHv7cLduwaVNeL+94UwqSyNHU/mtI6I3t3tSbXt6C2k6WMaKB3MsONGkP90AW5uEz543Hfc5U0177zMI1uxT20g+sYp6BtmYloS3xFGZsbl+Uzk4bt7PBmP396Pu3EWVsh4a1o4BQuJke/vBvPbt7H/2AXtI+AHpxK1j6KhVsXmlkoUYeVBUuaM+4RJiuN7oedUunCPdhVL9Hon6oEOzK4unDhe3zgL2kr+4dUTQJG0Hs1pWs6omLeJU/Wjq0me7ID90qVy2EYh4a1E580jPm08scqo3fsOmbikf28enDPBy6tlBta91+nnee2U4aQ/Og1zdhuZSIc39ZCIKdz+AcwPF4EYSj23HiTHeEIr3D4HpjdBJYInO1CPrsdNakHfPhvd3uAjq+ymGty9xnd2o7Imvm42+fWzMD6yaocnc6U5Y7AvbiJ/bRvq6nnEl80hHgTbV6G2p5t4/T7UqEbyhaOwLTE2jVDPbCR9bifq8hlk548TsTC6pnGPrYMnNhH1GqIFI4lubyefN5KazX2nl7057uH18NoW1OxRMGEYbiAj3lfB1SoYicU6byqyXJx0e2XOXVVxxhDpFCcu2A+tJH52s5fKi6LcTm6kdNpUGMioLt1CvG/AFxCkO27PG4+7oR13ShPa56KLrFuG7OOCHEsMlXRjZzTDbQtgXptfj7EQt0gXPOSggQc2wHObiGY3+/izvH00PL6R6A/rxWjAS6Oj7yzArttPft9yL+1ukDU9PKZ6yWSSb09Fj2nF5BF5tR/2HkQ9vInoxT2YeS3Y00YRr+nzDtgyxhDNbMa6Enb5QbhvFXbVXvS8kTTIXPuCMQzKKpNsemeJhOxs6/FmaNErnbhZrWghzGeMIbeDqN0V7EOb4PktcOZ41O0LYEqpkKcrMfw68q0pkkJZtyV/pAP+vBYungK3zEK3JcRdFvfYpsKxvykmspooTTA3zcaeP7YwJhR8/74DpFghipVSiv7HLsxvlmJ350Vn+MeziUZp9I6MXFQVL2zw5mfRnQt9PKEyikiu/Tf3YSRCrWrg2unw7eleCi9jDPG+QfSjm8if3QQXTiS+fS62MSKT4oyKKKkGVE0UERkM1FBPbKD8UAecMZnB/20xWowexR39zf2oq2dibpzm0w/kHKkH1nofitK32ombygw8swy9twd90RSS287yxUK1p5/qjm6fFsDEFmgRIzSRfEv8Y92VXOIgxXjwvT24x9fglncW2ebjGogvme7VA9XV+4n+n1dIWsqYG2eSXTGNKINoTR/m/uXo5Z3ks0ahfni6HzkgEbf0CLunhvrjWtQjK9Bjm3xBL/3mdPJyTnagD3f/avjLDmiX956KW9iCGhQ/AhldkYqM3B3FtLBIuBCLQy1rQ/waxCnxOLZAxo8DvPDWgEBA4DNDIJDxzwzK8EEBgYDA4QgcLxkv4qko4skyS5KkmHd3Ye9aBXEL/NeZlMalYmWFiaTvoylLis6y3dS2dqGGNaKbG7BPrsMOVHA/OxXahxHn0pWSKd4IpTPiqsX8crkn0NH1s4kum0A+LEHnyhtbRUmKTpuo7jyI/f+WEi3bj71xBu6a2TCiXBAHI6/TaJdi/rgG9ccObF5D/+RM7DmjcfLwCzQOpLgtfWQyazpxJGZ4lSgyGCcPmgnkVVJxn97Xh/llR12+Oxx+vAQmNZHKPLWYXXnjoiIB/UibjFOm22pk97xH/NYujMzSzh+DPnsanDmFbERcxApVLfzmPXh5K+678+DSyd7kTP98Nby+q3D5/qaYVs3DjZH47BS3cj/qV+9BNcd9fyHujHHYP62BR9ejZ47B3TaNdPxw0sGSJ0S1x9djxzXDHXNhrlQDFLoL4ruXY17ahmtMiG6Zh5Hu+7CIcibnNad2oIvol2tJOgYxP1tMdtYIqNQfwJMykbhu1/JCdiy1DMHwEXEQ3wfXzCU5d7Sfnc27DNy7CvXXLcWcd1sj3DADLhsvPuokFcE1xj2zGfXGbvKrZuHOldgv7ePVXKVWZJfLqskVZRqoJuKKLrOxjtwp0mQ46oUt1B5YjttZpVRSxJfPJT9vLvnf1qKeXelnwaUW5EYM8znP9vLJWOkQmxwbSwfQa7u9n0D5ka3w9AYqS1rhpoVEk5u8pNiTKiF9UhV4sxN1z0rY2YWTWdtb56NGDEc/14G+fyW1rgHszYuIv9lO8vhK8qfXiBDDG4DrQUM8uQl71TRs8zCiV7diowrm/GnQMUAshRUHeXORAS9O8OqmaUQtGlVNyJ7ZjHt4FXagRvytKTTcOh/TmjLgR0bkws1FMkCydQB1/zr4+1704vFkN03DzG1Exxa1z6Ae7MD9ZRP2/Cno2+fixmqfFS5Z476jfYRNymWqx+Ke2oV6fA3mtFbU9+dgJjeiZUzg/k2YfRnxtyaTduXkT6zxng38aCGRpBjctRq7uZvk1nnkZ48kzweJ/rGX5K5VmN2G7KyJ8NMFJBMbSF7fTXb/auzePu9ALyZleZR71YToJHhjP/Z3q3BiMHbDLLhyGlGtRmoSbMmSvdPpCxdufhvqB/OIxHU9T8jESH9nP0YKOlPbcANVzEsSR7cWNX088fVzKW3azcEXVhOdNZvomvnYUTnJjl70/Wuxf93OYJOGlhLRgEH1DuBOHYu+ZTHZtAbvuK+9vFwyz8X5MSoKjINVIhWT6HJdmaOoNcRF1v3WLsyeblScUho2Aj2xkVo5Int2I/oXb6PbGrDfnUV02XSczIPvy8n+uJrk2Q7KJqY2vpXq7FbUSPn+FLOtk3jpNqJIk39rCvH1i8haLDavwooD8B9vQyWFaxfAzfMgO4gaHEDrBKPEGFMTKblKZQZfWvliWl+Yq8nPj2cLZPx40AvvDQgEBD4rBAIZ/6yQDJ8TEAgIfACB4ybjyvl5SnmA1MJSkhS7dj/u5++CZBv/bBrlua1IqrOLxGHaYtOEhkzIkyFvbsAcHID/eB23tRt1xwLUqaNQkRBtMdSKsCoj2VeD/3gPs2ofyZ0L4ew2dFMjmXPeKEumzoX0qc4q9j+Xolfsw940A3vVTBDDMCFrZhBUBdVYJlneT/LrFdhNB1GXt+O+M43qxJQkSii9uI3qQyupdffjpKN85jhYvws29xFPn+SN0ExDDXoH4JdbiV/egZpTIr5zCdmsVv9QLcp2L9X0soGjLDrJdn63C/3bleQ792POn0Tp0vk+Ei6LqkRe8pl5Ob5+aCPqmU24K+dihJxR82Rc/20nNs1wN86Hy6cQJQanYtLlBzAPrMZPhIqp2Znjid/uRP9uJdY4zA/asae3+o4kT27EPNVB3NoKd5yKmT/cRzrFPVX47TvkL2/HNKU+Lis+exQ2qmISGXLVcCCj9Mu1qPWD1G6T72kgTqSQosnj1DsxOyeEWDKrM9Kqxv5pE/myA3DVXPhaq3eqjlf0Ef9uOXnHPk9G9YD2xnj25ukwW/TiMi6QoSXf+ZXd2CumkUiGes1RK4saISMeGEALoUgTnHfPl9lvIcXK76/dX0X9SfK2t0KX5IA7GBmjnKN0IPMiiKpXZAgTjuE8yTuf6RUD0sGW7HAxaFMuQlcd0cMdZE+sw50xmuiOhZjJJfLqgC8m0NAEu3K4W2b0N8PkBO6YhTtrEpgEtXy3jyFza3uJp7Wi2hoxYiC2bwB7zhT09GZ4dRtqfR8qzr3c3c/fjo7g5gXQ1oK+bwV6zQE/Ty7nRyLl1A3TUWmG2lnDiNHbX7eQjC4TXz+L2qXjMTKr7cpE4mqoc0zqYG/Vz0GrZ7ZixjcRS2f8wgnkrgYb+4juFqO5XRgx+Pu+FGta0DUZD5G4OLkBHGGTWX9xH39sZxFFd+oY7I8W4iY2o5/egHtwFcxsQ/1wIXRWMHe9BwcHSC6dQzSxlcqDS/09RX9vLurrbRibwZYK6v41xK/sRrWUyc6fQjJ/FOmrm8n/sZ18aivu5jnYxaO8z4AfE6nVsK/uhfvWoMV877vt2Esn+mKcP9dqgHiPIb53Pa4vw/7baWQzhvkimN5wEHvva0Vk2q1LMC0NuHWScf8O8You71FXG6ng/Enw7TPQrTKeMIgRDwqZ7b9vjV8ziZJrwpLNbCW+ZSHuzLHk0mmX4oC42otPgdw7MkMs+6gjMlEweC8DjYsjr3iR7HCdKHJZ8xLzJ5WjygBpjyV5eTf9974DE5tBxnROH42qOVxcJurMyZ4VV/UOSp0SFSiRdbKipZ5qUcNj8gsmwg2LYYzE1g2AqHwe3kr06EqStER+xgSi6+eQTGmib4RFVfNilMZnSxbeC5KUoHsHibsGKKUlekaIo92n3wIZ//TYhXcGBAICnx0CgYx/dliGTwoIBAQOQ+B4ybikdkW5GJ/Jh4o0V2KQDPY/3iZd0Yv98RyyCyegpXuWWaQpKg+VPmIq8bp1dGcF/etlmC3duB8I+R3tpa9Cxp1O0PKwv7kbfrUKu7WX6L+chv3aCJRMAUeN5GoQ8R6Sh1LVlaH/813sG7t9VjfXzkI3SXfWFYQlruLKMfqAxt23DPfyHrTVJJfOIJeH6e4a0Z83kC/bTdowjPxnC1AiA75nKeZvO1DnzPRdOjO+AbOxm/iXK7HLdsJZbcQ3zcNObsFIRq/nAM7nnx8+4viRxZcqeGEnPLQeRkSkEmO1YJw3pjODvfhcJmmfxw3wl2JeOl4yBX3jHMyI3Gcwqz9txo4wuB8uQS0Zh9Y5Nk2JpSBx12pP4qTTx6kjiNZ3436+Bruyi/jKedjvzinMtIT0iHQ7TolvX4Q9d6w/BjeY437/Hjy7A5IS/PBUUnH4jqvkooZQinTbIO5368je6ITLJ6FumYlrbfD51nrzgJ/NV5ElmdNGLpFISYx6eSv2+a3oC2fBhVMweUb02BrUSx2Y+WO9tD59Y6+fFc0WtcCZE2HeKSRTWrxrePbISuyiUXCNFFs0ZOJ07nz33sq6knZmZihJVz53VBs1UZzi3tuFvm8VpXcPSPkGMRt3EoEmglqZA5dcbONIJZ0JRe3MESS3tuPmjSU3NdJMpN2ampD9vgx+vwr37CbSc2VWfzbZWPmeyM/Ruh6DkWxniQsbyMiunAzXT4XhEalqQh3McPevIHlmG9bkXo2cC2+ZPAx9w0L02RNxf9nsiafa11tI6scNQ10wjehb08TMgPyh5aRPdxAbRa05IRclyHUzUWWHeqcTe/9aWN0F80fCrbNRS0YUSVm1MokfBckLci6c9M9bfXSVy2pEl03D3bwII/F1f1pF9NBaon0GMz7F3jIXLpruowyLFv5RbqkeSAvP7SV6cJ2PK4uum49KIvKHlxL3Vcivnoa5dLYvmKm/bvLmjmLmZ1MNvTU/p65+sJBkRhPKZFRNAn/bQfzgCkrbM/KSphpnJAOgWxOql04muX4hpWEpmZi6yXiFdZhXdmIePOG7AAAgAElEQVR+txKlItR353hnd1sd9AZ7ceLIVQPxW90MPPImenwz0Y1nohpK6MdXkL21DnPFLPS3ZqFKzhNttb4b/Y+taElcOPMUzLxx6OYSqatSM30YMX7bYrFScFi6s8BpxnCSK+YRnz2ZwWQAVZMyZbk4B94pTWQOUuCUcyMFTJk8kLUdYVNxmoRUCovOkkkhRci7yMHjnLjPEv9pJ5X7VqJnj0L9+2JsezO6X+4Hkfcx0P2OtKMX99Z2qmt3Q7+YeeS+k56KquKsyQy2Sra6QXln9BTzRifx75cS7RqU00LcGhPNG0X1nKlEc0dTGhnhxK9DpoV2DqLW7qf22kZ0RxfRGVPIfjr3uP7NDWT8uOALbw4IBAQ+IwQCGf+MgAwfExAICHwQgeMl4yJHFDLuDXaEvClDahrIH1lJ+vRmsjNHk9++BNVWwg30Qznx+bNCnvysYUOZeH+O+59vY1Z0wk9Og/NPKQh+Yrw7uxB5s7oT+9vVPns5+tmZ2Isn4Lpy0ue2YLr3wFlTcVNH+Rij6NfLyV/YRsNVc6ldNRWaVD1fWoiadEwldryMWb8b+5tlRO/tQyvns6R9j08MsyWR7LKFcN0UtHQO71pJ08s7yZoTOH88jG6k9tYe1Ip9uHEp6sZ52K+Px6UKLTFtMm/sjISiHTXaLLWW+JEO3JNbqbUPI/r+PMzEJv+QrcSJWKoS8lvaQLyiF3fXclw5hVsXYGeViVf14V5YT96q4OLZ0Foqcrkam2DlLspipNejKN+4gMoFrQwKuX92Jzy6mfLuCm5CE7UGg9rZR9QLujkmvX0+tSsnUI0GoJIQPbGV5LGNuCpkkoN9ySQv6RefM52C29uDu3ct6qW9MHcE8c3z0YunYAYrmN+vwD23ibi/hr5sGvmNs3CjG3GbekGk2+I2fuls7IFB8ufXwZgmuG4BuquKvm8l6eoDXugvRCKb34IV87CxrZgHlpOKwdnNs72hn8ywx6TEe2rU1u8lGtGEmz7Sk3Cko6wsKsvRewewr2/DLdsN2wfggGfd3iCr0DIUEttDpnuXSs73vALXajELLiqQvLEMe/p9pj1v7sReKyR4DoxQJJkm2thLJjPSr+wA6VguGQ+3zKfa3oCrVohcio5SzLoe3FPrUOt2QmMCC8djvzkDNXUYTotUWcOqg6R/W+vj8moXzyVtH+vJY40q9h87Se7fCFt6MGNTuK4dRJqsck/k7YPrUQdruIumob7XjhsHOlNE1VR6tD5/XSK7EnH+X9FD9f6VlFd0okZq8rOnEI0bRfZKB3rVPm+MlTUo0jMnwPXzqE5v9EoHIY1HbIzbDC0eDDsM7t4VJK9shwZNLa5fF+ePJbpuFvqU1kLuvDfHPrEG9ewGdI9FjMTdZdNRty9Ey7iBOLjrRtR+Q/6XlSA54wekdWxhWIy+YBr66vmYFlE5yHVY9iMOUqgxL++Au1b5GXB7/Uz0NTMxecUXBP2Yh1Q31DB4ZQv8cSl0i8JBTMgciOnZVYtRwzSuv89jpkspuRx7kiKmZXqwgs6NN34sRZEvdki9ptTjaNjU4ws91WnDicY2UHX9/tpW3pw/9dYYsuZk6YlKQ/7CyX6J8iSStSvkOC8yJ8pFgUk62/K2RLQzDeAO5mgx9XtyI2n7KPKfLsLOayWvGFSlgirHOImzyyxxXri4UzGFaqAx8mvcmBqJUwz616dFdF1uiXcNwpr9ZK9shnf3+3uSjiOitjLZFMEt9YoOdvb6HHZRzMRjWokvmkXl2tHH9c9uIOPHBV94c0AgIPAZIRDI+GcEZPiYgEBA4LMl4/KgJHPg8hRpRcYrMmJdwkoG9F0roKeP+ObTsOeOx8Y171TtMkeSphjpypVL8O4u1K9WEYsc9ub5uKtmEKcR1VLFd5lFnuxWH4Rfr0F39BJdOwP37ZlEG/pwdy0jiwdovnUJlUWjqAnB//Vy3As7ib41EyWmaq0aIxE8UQNOssSFiLXEqHkjibcN+u6iXd3pHyLLMus9sYH8oqmk35jindLlwVi9vJ380bWwuVcipH3hIaoq7BiNu3gq0aVzsKNiXJZ5I7JYIt7EYfiYCy4n/f1G4qd2UDtrLOr2WejRjdKsQpmKnz1PjMhbRXFgMXcvJ9u6H+5YgvrGWGLpmEnuceywpTqRFDmsMOU9B33GN691oma3wU2zcF8bhe5TuL9u9yZU8dZeJHrcjiwXctP+GukFE7wZXTaxwZsy8foe3INrcF2D3v1ZXTAeVYpQmZCIDBsbkpfFHX09ZncPUftIyl+fSXawG/O3zbBXtNUOrpiCuWkmuq2R2JSwr20j/8MqVGe/KMxhYiORyOnPmuw9Bli+Fx5f6Z3xo36Fmz8MI/Ps88d7Izr9VAfq1PEkV7djx7dS2zcIDy2DtztIzptFetkcam0l73ouRFoIJyWZYo5J8hLujW3YB5dTWt/jDeQqDRZ9SpMn5NZUSL8+DS6cTTa+hEOMrkTMIWMT0rEskWzuJpfz8fYuku+0E928CBtnqKXbyV/cglq+D3oz8skpybXtcN5M8rK4tct1IrFrEVHcSFJx2H29nrQyahi1kgVbxYrPgZBBIXYm8rn1Ut6R1AJrs0KmvGvAu7Tzj90wudFneOszJ/rr0IqS4sG1vuHaIN3Ya2fSN7yKG5AObIwpizGhr6BBPkgyWPZZ0rVHVxLvqPg17m0LpfndHEOzmB/m3qfBfnMyyXUzYUyJylFU6olx3rHeSKf379tAzPN2ZLhxZdzFk3HfmoEdm/pjVZJbYFPSfX24V9YzuKqT0uhWooumMzizCVfrL0YHbEqUNtBYcegVuxnY1kXUnBJNGEXtlGGYZvGHECItJoQyolL1HgbuxR0k963zM9e170wlvr6dkqhIfHM/ITURPUlO3JhS3tZPtmIH+cFB4jEjyJecgmvS2LyCK0eIWEdVckxjXBBlWb9ihBcVJFpVxTAS7IgUUaKLq381kl23MNjnM+9F2aPLZXJbA1FcaEmPsBg576mYK4j5XxX2Z8StDSQjG6m6GlZOSNX6UQlP1uXiSTTRzkGiX6/AvL4bvWA0+U/mo6Y1egO4RHZGVAVS4JP3yI1JjAjl/MsfvBGCjEGIkaJBNaYYr7+vgKg1IqmKpOguS/z2btw7273KxO0v5O7ij2fE2LI1IVk0lujMqVRmj8S2SbVOWP+n3wIZ//TYhXcGBAICnx0CgYx/dliGTwoIBAQOQ+B4O+Pipu2d1EVKbSo0CmFIy9RsA+qeZcTPdpDPHgF3nkoybTjxQI2qcsX8azmmsddRu+cNeH4Xrj/FXDgObp2LGjsc1GBhvFZKaFhXJfv5ShpX7aU6M6J63kQQA7BNFZILZpBeN4fquIxcmMdvV8Ff9/isYX3LHNwY5zuFqR2Oea3TuwrTYij/aBG5GJmJwdTqTpR0KVtb4IyJJKMMeSTBvUI4E+iWaKROtGRmb9xPHhnUhLFw8TTU2eOwTfJAPgjiJm8VSmTx5ahQDPgH3SNsMsd+7wZ4dg9cNgWuG086rIwVeaiPVhOKkvoOppXZz7uW4t7ehb7ldDinzeeiS6dMRp/L0rm2lprURiTvVymUFC/+tJl83yD229NxpzYSyfOxSck7q7B7gLicUm4dSfbSJmpPrsKJtPg7M9HnzMKNdMRinLayh6Q3h4Wt1ATP3KDzRp/hbRsUakfNE/bS3zfjqhm1REiTIxW35ZIi/9op6KvmoGc0YhORN4u0dpjviOuXtqNMA/bssbhJIo0dIMlKKF3C9PbhROp7MIa2GsnUGD1Mkw86zNM7PCFnZAk7cThsO0i8t0Jy3mzyG2aSjauh+nMi1YiLDVEmRQHBR0hIE6zpRN21Et7tKmbH57cR3bDYu4knQpBaYkysPXmVwgoyUlDLoGsQ3ZURrdmHfX4PZssALB7lHczZsgsrowDdQrrL6AnDSb49EfuNMVRbUpQ453vTNOl2RljP6rLCEE72S+bVZb04RexidJaRx+JYLdUfWUPOEzFKadG9N5bSsj4iUYiMAXvJFLKJjV7+rF7cA/etLrwNFozysmw5xiRp9AWFXGKzMkMqJEtVqSUNMNCAe7kDnlyNEeWATUjGNKEum0FtSgvRn9fD0h2YqSU/jsA5E4/OtYSl+XtDRjKoUJsr5Jt7iMYPx84toxrioggUiZ9Agzfo83pzya/vG0FkylTKPYgOQLrR4p2AmMZJmz51fiZcSwfZM+rYFyGM7S0617VhQANWrP0rVdwL24nvXUdUy6leeArxrQtQrTGZOL5XU2+WFqkKeSStXY0qDSvuU8agK1Uv3Zbo+EQn9MUi9RdzspofC4lciZpEMeoEMQ+3UqSU6zAbxCTSzRdbfUec55SNJY9iqpR8cVKpPj+3Lr4XIm2X4os2OVGlivr7NtxDa7HnTCS6eiGZ5IRLgVI8EMS3QKIdhQTHjmzTfvjle+g1vURnTiL/9wWo0QJlWhirqQwfm66kaJijk5TMZSRKrtOYam7IG4puuJLvlrUoM+BWHPfF78/4dZcJsZd7Ym8FtfkAemcFK4qg8c0wfjimWd4nipPMFxn8bNJxbIGMHwd44a0BgYDAZ4ZAIOOfGZThgwICAYHDEThuMu7kYVL5X9aK2ZAjjoWQWmxfH+n/WEP+XifxgtFEF0yjtqgNM75RekKY7QeIn96Jer6DrMVgexXxpFOwP5lDNFm62UJWZHY8IpXYoieWkb++k+G9MdZZKtJ5/kYb6vp29NRhKFfFpCXca7vh7nWUdieYm6eiLh+PESm55J7fs9qbd5UXjaX2g+nkE5q9G7c/Bulo1TNtZf99y8zH9MiDdSHFtZJXXKkUPyuVPPk+qmG6uGmLu7cQU5HKRo5cutjS9SpFsL+C+n+Xo1/dTfLdBeRXTcOJtNrP19cLHc4SS75yt8LevZzob5sx14uJ20QfCUVW11V7VXvuO6xRFONyeQQXXlHP6T1seN0/aMuxCqlzOZIq7jYeIHt4Dc1vdPrZ5YrkiV801XfGhnJ+P/y7kgd0LwNPiUT2/upWzIsdqK39nty48Y7o/AmkFy7wXcuarRGJfBgx5xP+KfgU2Mpn+88/7JePwhNndeeKNeXl5PWsYecov9eFfWsntQMHvFs1p06GhROgpVyfefUn0OdTyyZydnF9luPPe3rQv18PL+zATG8ivXA68ZmTyNpiMuk+ehc5mdm1ntzahhJOou4eXMnwpztwg6n3t/KdahUV8WzOSFAUthncoja4YjZ2/qgTd9MR6OT0D0kwhDw5aKgp3LptDD62hvQt2UuoLRpDfMsSkK6pGUCZ3HN/wduTW0k7UJqoZrF7ujA7O0mSEnryOGrjhvt4QvXWRvJXVhO3tRBdsIBsQrPv0h9rk+tn6D7hr6P6veJQfvSxPuBIPxdyKYoFbyLmqAkprDt55yJpF2fyJCI6UEM9sgHzxHoQRcHFE4hvXoxrjMmF3H5Om5b7pTehlLzwYlZc1ChxnJDs6qPy+2WolzrJF7fCnUuIpjcR1wbIGyOMFG1qct4UcTUhfmkn1V+9hVMJ0aXTib8/l5oeLPLmT9Am90yRqx9+X/jwNXysRIlj7ZpfN/62MJQ17od/ij/XjdovH30GT3zjv/uYNnFwl/uLjExJPvwxAi2O9fXh5wGBgEBAwCMQyHhYCAGBgMAJQeB4ybj2ztPFQ9LQw9LQg7c3F/rrfnh2DcmWbp9JbScNw0wcjpO4ra3dPrM3OmMMfH0a7unNlAcUtZ/NJ58mXaoGIpHjCtdzDbilu7BPry4MqURCuWA8XDcPPa8VnORMD+DSMsn2DPX4JtTft5PpKpw7mdKSKeSbD5A/14E70E/TtfPJrplCrVm0o/UnuqEInsMf+uTBrv4MKMflu3CHFSCMNcivI24iFxcDNf/Z8oAIen9GJHL3ivEKU5mPtVsP4m5ZBJdNwiXiUi1DmYZYHJmFxKe6wODxtfDMerhkNvHVcyg3RDiTUzGZf10c+xAnjJDygoViDzue4l+U4nh94cF3YkWSLDLZRpKNNcxLG8kHelDnT0bNHVOQ7cPO7wfOtZAq6cz5okRC0m1Qu/vIuwa9Y/uw1gbKY4fT1xxTEZcwY0mVkD7nz6t0Ag/pBj68n0Wyex2798n6EKnz5D2SMkJMWnPEWlGLDZk4gOe5N2ETyXDmJ/eLYot0UOX94lZtsgy1J0f3Od8F16NL5CXrjdp8rJt0aY1Fa+eb1rkz2H7rHc5lLldtruJENi1MQdaAc2ipz0xtRn1jKtkF0zAi061Kp/XEbXINSu1AClRepaIVZZWgDw5Qlc7qi1ux3T2w+BT0dxaipgmBlmMU87CC/AkRlEg42WKJ0xIhQC6Gcpp+mceu5qSSt01CXssKOXasqfqZ8WOT2cOJ+ND6OW4iPgSpLM9Yezm+rmR+/lqM/PzazgxCeHW3hcc6yB9bC20x8XemoK6eTyZv+hzZmsyHS0/c+utW+U63dKblHOo9/WQPL4fnd6JPG4O+5VTyGU3EzqJlfF6k7VJMiAZRMsb9yHp4fANu6nDia9uJzhlPtUlGNI4803/cq1IwPjza7mOu4aMa/H2CHfgwGff33/pZ8x4PQCDjnwDI8JKAQEDguBAIZPy44AtvDggEBI6EwPGScU8yhZDJw1G9e+wJj9a+o2l1E3bjAdQ/NuJe3wq7K0UXT3iiOPx+fRzqunbclDbc/3iV5J0dmJ+djjlLNLcyK1vxZNeWGokqEaW9FVRPhUqqMBNaoDlGDVa9JFJIrMxaioEcaw+SPbOc9I1O7KAjt5bUOPKSwp4/nfTqeeRTEp+T7Z3IjrBJp9AnlNU7sh8ggkOdmWPE6HoCL3RHSHktQr+yHfuHNbjNvVCKaTKKrLmE+d4C3IWn+Bnsgi1bn58ttQKra964Sr+4Cx5ZCaObiaa3YscpSu1jcGOaqeYZCQrjZ32t73LKdoiMf8wxigQ1iZyX2xqJIdPNxD3i2JxhmjJqktstLewPbUNESmao5YE4F7m8kHZZAx7OeqdVcsFlRFlIm+Q0S+dVlPtSxPCW+YVr9BE3j/EHAf7IORBy4r9O+W67kFKxsY+8eZ6oKIqCypDqQfZdzonsi9VOUsZ8rBQ2w1WlYCDd1RTnYo+nLNhaJKTNERP7yDUnnghPrUUt24NLNG56K/HpE7FzW71jvGot+YhxkfMf1U3/eG9NnsxJLaUoEklamRByOdbEam/Wlh+swMAg0agm8ray908QqbZAn1uJtkrq566uOCgWX10tIooXMfmqXydp4qXhPspKOs9y7RwrR/qwc1gUpT7Y5Tzm+4+CUVEMFLNEUTHITSXxsmqXVXzmvHdbSFLivRZ7zxryl7ahJjaib52NvmAymYwu+E7q57N5sza5gkT5IgZ2voAkRSoF3UUMn/rDBuzMFqLbFpGcPgHT30umDKWoTFrL6W/Q6Ff3kP/mTdhvUAvGov7LGdhJDdA/UGTdf4G3oetWal5D2xAhH6qUvk/GJaZQ/rZwp1dOzOW+wAcfdj0gEBA4aRAIZPykORVhRwICXy4Ernjl/+SZPW9/+oM6rDN+iIxLR3yInEsLR6LMxDF4f0ZpXw3VU6PmcmxbI9HEEbgG453H+XMHvLUZvjXVz3ujRU8qg9BVyZ0i0ik6LrKthchZeeA2mnJNkceKrCxGVCKbj/0ss9rXDy/vwL2x07tNx6OasGeMgwun4aaJUZcQr2I+9yOM6VCX/P3urO/ECimvy/IPySSP8rAXScCZr1dUvVlSyTYSvbaL6oMrsBu7/dcqKUosGutzoJnfXHQp/Qyx86Zd0nkWBpuKS/fzW1GPrifb1e9rGm6Rxl0zBxZN98RWusESY5QL4xUC5X2Zjkx2xUjKG1tr6wsWVlyRJbtYustigiVGavJ3H9qGSJUQH+k8egiVPAIXWW6+WelkrlX7rHglv+S4pHsrxzOEr5C5oYfsI5C6D8yMfmg/JPbO14OGzo3PFS/6Zk7k6Icdu99n/7riPPoiiRQbRJ4gBaQ6SScSAh/hrCLyOfHGZ9kLUEpIb5KS5in8dS21x1YSjx5JctNi8lPH+Gx4svoYg7jqy/vrEvlPf5Ed653O76dv0EsxQoicXE/e9U8C3GTXi/n0zEh2ffFnowy5x+owGfNQ5cAzH0eSSQECTCn20WpeKSBJB6LWSDRKRgiGRgeOtZsn6udihibnUsZGVKmQ22dVtBkkF9VHuUy8rBv1i+XY7QPo9layO+ejZg8vHNePUow7Ubv80QtKBBbKxzn6+5vYB2Sq8FP4xXI/l56fdwrRTYuxE8vYrN+PbduKQq3KUY+shjd2YIaBvngC6o7TsaJokBi0421NHwuEw6tNxyrMHOuzPubnH77+h0h5URAsuuSBjH8KYMNbAgIBgX8KgUDG/ym4wosDAgGBT4qA74zvfeeTvvyjr/PPQ3U2dThJ9YZKjpIZxAlRlllucQ6TJ0jZpF3qs8FB9Q/6B+lSVsIeHCRvFkdiQ4ONfc6uJ+6ekErLtz7LKwwykXlR+Z84lxePZeIELA+0VvzByjHGKExnlYYsJStF2BEiNa/6WCfhu/4/wmDqsm2/a4c/XIrBksjTD5tb9lRvSAUg5PIorU/xYJPjNzJwK8ecpET9EWrLALbbwP4ef6xuegvMKEPJoqrSTY69fFVYrZ9FFv8uIbZiGva3LdCVkY5opbRgBHbJaCojU0wtIxKTNyGnaeS7xYLX+yr8j3YlBTtPRg75g0V+ftVKtrF0u6XTPqTCP+xB+1CHU/KIpTPth6s1VnASMijnX86FdPs8EZe6h7jLm0JSLH8nhYYPjTgcifR/AOMPPPx7ZlmsDe8KLhL/Ohn3pFTIep2OCNmuz4sf+l5xRvdz11IUqMut614BcjxCvv3Mus90rhH5OQONiRPifVVcxz7c8BKISkFXiSo5SVzCxgmZEHdPVI8t4/7UF6A4Y8s6yaSYUL+0BAs/FTH0vfWCh5wr8SyXa1Dmq6UQ4d/vqxmFmVhxIdSLK1I+EVIvqoC6+7a8PJK8a+Xn6H1x4xgE7GjFlKP97JNgIgUf+SWn3G7qgr9vxsYxyWlTiNpbqTQY6DHwxFp4ZBORidEXTST7/lxoqMernSRkXLz85DzIOZGCleRUqFW92F+vJt64izhV1GY1486dgpo7GjssQu0YRD28gWTFHtI4YvD0sZTuWEQ+KcVVq+RJUiQrnMDtI2qHE/hdfnl+4HCKtX35mDN44tz/5kdL/KUsoxOhM36Cz0T4+IDAVwuBQMa/Wuc7HG1A4F+GwPGS8aGZ3qGu8ZAR2iEzLs+9ZS5Z+F7kO9G+AykkSeSkwq+lw+NpgFgUF7O94roupC5RMZmz5PKkKkRACIN/YI3qZF7Igg+99bOW0hD2snmbY11OLLFdIl9OZEfEDdtSktghZ6klMqdZJxYfIhTvk78PziwXrex6K9x3yd+fwf64kxYZhxVTLe98nRfz1akUJeRYNU0VR5YZao1CDAZRVSF8w7AmRpHjSjLzXc8aF5JlNVFVo02CbSqR5oMYmcaWLHTh1EZ5AijHrH3X3xWd0o8rNnhymnoiK+S7mHsuZlYL424hz8UIwsdJxf1LvBu4YF4QOv+7HKzXaMvqMLghgy8f0+V15AgucR2bXCTih20fKW58XLGnfjxxLiTSK8uLSClPtutz855cG7/r/hikqiAu11EhCZYOueyakB4pmPhFOiS3F9rqC0118zsh1CYrChzimF9UZNCCs8yS52KGpvzsvCc/VUuT6N8jRb9oj0/UNiR68OtS+2vDaznq3gZerus98oSgiy5dnMPr154oMuSAhKRL0UTIn/9jsb/+Ukqk6CVFjvpsydD6l2P3yv26GeFRjm+IrB3pJcc3Oy6FIIuuKtzzHZTvXY2rKQYWj4LbFqDbx6L+vhXz0FKijgqqrcln3etLJvr1YH1h4gQWS4513ovT5cckvERdRjh82lhxXWlx5X92B/xpOao7I5Nz4Yfi5T4oy1XOmyOSe1n7KMx3F2CWtHpVixYlR2YxJ1im/nHn9/jO6YdA825tHwWyIOXFD64QA7dz/7uPewtk/FiLLvw8IBAQ+DQIBDL+aVAL7wkIBASOicAVr/5fx9cZHzICqztgH3LprpucCWP2nTMrebTy8CiyaE2uVUFoxCxL5rxd7B3Ha554Ft1oEwmpLh4+hZoqeXg2xmc9J7bogg8KWY19D8nPSb8/O+oHYmmUfOHIUHUZOi7hbIyKE6w4STvjZzW9nPlIZHzIdbxOCA83ojpUcDiaDNQ7a0l8VEKiY6pCcMVczQrRrsuHjfhvC0GtoqzCxsMwnqwPeMIgD5hlUQmIj1Zi0WnsiWzuj7iQY/tutOyjkCYvt46QSGGRvMuvI27e2VwIpvIRaX4bqPqutXTxi+fdj5KVwzvjRR2lKGqIKqHIUC5IvZV59CHCLmdJPkpeI7PO4vguS6O+fx/7AC8EV34+tJ7qbveyW4UBXUGYh+i870TXRwmkIy9rz3/+4S7tded8IeNiMyA4SRSV4CS/+/lx2S9xzpcv0oXhm/T380xUFVLEKGblfedd1rKQ9jppEBOuSL5X5tELN4VjXoef+gX1rqcSQ7WirV0Uq+rHW8odqSgqRO3gsS7wLvKwZfeLc1VMahSFskLCH/mihVxv3i9BihjSFBdSX/dQ8J8j33m4gdcxDuQz76JKvJlMUUg62HMdxL9bTdQbkZ1SQl83Cz11NObhVbi3t2NTDYvHwW2zYVqKkgF7VcaJYuVz2jyh9Pnkcn8TnweJS5PxFCkyOGwpJcoS3JvbMY+tglXdRFZT9m4GisEkw7Uq1MIxRN+ZSzxrFAO2Uhhc5rWi+OXZ/YnZCg3K++v7467h4x7JP3Rxf/AYhsZO5NoOZPzEnN/wqQGBgMD7CAQyHlZDQCAgcEIQOG4yXidJxTNl0UV2Rrqh1s+TpnnRPayqGlZCej3ZFpdqkVFH/v+WnEYP5lRji5NuXY3MM6gAACAASURBVC6u0HK40tUTkldXEQsp9G5VBSHw7EI8wOT18lfehVxk47qQQvvEJeW7f0qIvRBMmSmVF8vfefO2etf5COgOSXA/QCIO69R+bMvm8M+Kc09skzzFqNg/FyfWUcozqmlG5mXCkjesSIT8KU3mUk9ylO6pS4BTEt8Nd+SNFhPVSKriaA25zNVnhSS9IFVF5774s3SMhzyyP/4ApasYCeHX9WKGNZTjxM/c14SYeQr2UTI5hEfsiyVi4CavrZuJKTGEk7gmGSmQcycqBulEF1J7MU4zQlSlgS5kUpzjj7D5bOn66MCHz8EhMi4SayMFCClkyLIoCLlgKh16b+Dmc58Lk7MhN3zPpSUTSxaKOHELwTG6vk4KJ3r5DlEWuDzDH6vM41tDKS8659VICkexz7/2RZ16RrSjii2LakMcvWUe48RsMhYsxS3BMhM5+ZBcXwi0N8eT34uREV+kkCKPv7Scl9z7xrgYoMlp9B10z9CLc14v7kQ69l1b361NY++CL91/OVZvPmaOQWY/xoTvEBpH+9kngEyKWuXcoKIGqq/uxPzyPdxBKbgZdHPFCzR0F8i4SHVcM/r6+cSXn0KuD2Ik9iqXzPXPl4z7NSZQiuy/rqLxxUYHlaQGcix5mbgb8g1d2A2d0C3Hpim1DCeePpr+uQ24EQ4Gc6JMPO8jspLBiOJFFBoncPugbPyjX/SZkXH56LoR4wfWzxHIuJNcdal4nsBa2AmENXx0QCAgcJIhEMj4SXZCwu4EBL4sCBw3Gf+cgTjqzOmhbmh9Jw+L9Bra7eN+UPycjz98fUDgq41AMb6SmhKlLYPUnllD/nIHpQExeYwLxYnOqYyJKV04hfSSdgZOSTC2SlSTWoXmw2MSJx+e9dGYukrncHWOLygdMnX4kEu9P5D6XPwhdUxhevb+VvS2j74d6+cndib96Psmag7FFTIzfs5/8zF9wU395FvBYY8CAl8GBAIZ/zKcxXAMAYGTEIFAxk/CkxJ2KSAQEPhECPjoMjFAFEWCLaM29mBe3gBLd8Guilc8MCqFcyYQXTIHPXUEeT6IqmXEMq6ilE8ROKm3w7nw0DjN4WkPhxkaHpKJH/q7D5NxOdLDCXkg4yf1uQ87FxAICJw0CAQyftKcirAjAYEvFwJfGTL+MU7g/rH0WE2fL9fpDkcTEPhSIVAy1o93DMrkSylFRyV0T4br7Ef1Z0S5mPOlRGObcCMTapKkkPv5lfoAvZgGnLiZ6i8G2Md7Ewyd8S/GeQ57GRAICBwPAoGMHw964b0BgYDAERH48pPxDx76R4zajvc5NKytgEBA4PNDQCwNZDReYvJyMShQUEq8Z0ThGClRDRHxYIauVckjiy3LIHns89LFY0L8Db5w24fjFI8QL/fBMZ4TdbP7PPELMvUv3NoNOxwQ+IIiEMj4F/TEhd0OCJzsCHzpyfjhJ+AYecgn+7kK+xcQCAh8CAFvUidGjs4bA4oTvpGUBJv7mEMfridpA96UTiIQvc+/N4n01vLiBP9PuMGfTPgPuYkfkqZ/6P72Uef6ITIu5nyflJjX3TOPeuCBjJ9M6yLsS0AgIHBiEAhk/MTgGj41IPCVR+BLT8YDAf/Kr/EAwJcXAS3p6JmQcYOOi7g2g5GQQx+PKLF12jky7bASp2fl7wr3+Eyy5YWT1uPhvggofSTTu54O4Pf9E5Hxek75+2GAHx/ifQiMQMa/COsi7GNAICBw4hEIZPzEYxy+ISDwlUQgkPGv5GkPBx0Q+HIg4Bu8IlXWPiPdR9xJvr1kqkcaa2U+3JColMRqjLHkWB+tJ3F7KMlp+zw7u8c+DR+noj/U9S7C5Y79If4VEls3FFU4ZNz2YXf1D3+UkHHJtTva9km//xPu5j/1siBT/6fgCi8OCAQEPjUCgYx/aujCGwMCAYGjIRDIeFgfAYGAwBcVAQkw0zonj4RkFpn2SiLNJLNba7RkoVuDFZm68E+fja7QuSUxRWRYVYj5Sbwda6T9EyvOD5HxIUJeb4pLFv0Rt0DGT+KlEXYtIBAQ+BcioKrmJC/d/gvBCF8VEAgIfHYI/Nf3fsGrB9Z+dh8YPikgEBAICAQEThIEhgoN9U64Z+7yS7rk8ruQ7WOQ8aMeySeRsZ9AKJQkyWecPWIu//epP/Txdk66/14xYXHKolV8AncgfPTnjYCscLGACFtA4EQjoDb1Zid36fZEIxA+PyAQEAgIBAQCAgGBgEBAICAQEAgIBAQCAv9iBNS67log4/9i0MPXBQQCAgGBgEBAICAQEAgIBAQCAgGBgMBXGwG18mAg41/tJRCOPiAQEAgIBAQCAgGBgEBAICAQEAgIBAT+1Qiodw9UQ2f8X416+L6AQEAgIBAQCAgEBAICAYGAQEAgIBAQ+EojoN7cF8j4V3oFhIMPCAQEAgIBgYBAQCAgEBAICAQEAgIBgX85AurVvZXQGf+Xwx6+MCAQEAgIBAQCAgGBgEBAICAQEAgIBAS+ygiofwQy/lU+/+HYAwIBgYBAQCAgEBAICAQEAgIBgYBAQOBzQCCQ8c8B9PCVAYGAQEAgIBAQCAgEBAICAYGAQEAgIPDVRkC9EjrjX+0VEI4+IBAQCAgEBAICAYGAQEAgIBAQCAgEBP7lCAQy/i+HPHxhQCAgEBAICAQEAgIBgYBAQCAgEBAICHzVEQhk/Ku+AsLxBwQCAgGBgEBAICAQEAgIBAQCAgGBgMD/z95VQEXVtOEHDDCxu7s7sFt/87O7u7vzs7s+u7u7u0UxUFExsTtQURFRlP88Ly7uLgsbsIg67zkedXfu3Jln5t6d580wR8DG6YXKph7mqKsbKgQUAgoBhYBCQCGgEFAIKAQUAgoBhcBfjYDNSUXG/+oNoCavEFAIKAQUAgoBhYBCQCGgEFAIKAQUAmGPgCLjYY+5uqNCQCGgEFAIKAQUAgoBhYBCQCGgEFAI/OUIKDL+l28ANX2FgEJAIaAQUAgoBBQCCgGFgEJAIaAQCHsEbE6+8PYL+9uqOyoEFAIKAYWAQkAhoBBQCCgEFAIKAYWAQuDvRUCR8b937dXMFQIKAYWAQkAhoBBQCCgEFAIKAYWAQuAXIWBzQlnGfxH06rYKAYWAQkAhoBBQCCgEFAIKAYWAQkAh8LcioMj437ryat4KAYWAQkAhoBBQCCgEFAIKAYWAQkAh8MsQUGT8l0GvbqwQUAgoBBQCCgGFgEJAIaAQUAgoBBQCfysCNiee/zkJ3L76+uLVO094fvTCF82/vbxkbaPa2yO+gwOi2dshfiwHxIvl8Leuuc68FWZqGygEFAIKAYWAQkAhoBBQCCgEFAIKgbBHwOb4b07GX7/zhMuN2zh/8zYePH+BT599TEIxUsSI0o5kNHOqFELOP33+jHwZ0yNvpgyIam9nUj+/YyOF2e+4amrMCgGFgEJAIaAQUAgoBBQCCgGFwJ+EwG9Hxkm2xZrr6YlD5y/B5cYtkwm4KQuXJF5c5EibWgh6umRJ4BA9mimXhes2CrNwvTxqcAoBhYBCQCGgEFAIKAQUAgoBhcBfiMBvRcYvu9/D5mMn4f74qVWXSmMVJxnPkTaNuLX/rsRcYWbVraI6VwgoBBQCCgGFgEJAIaAQUAgoBBQCFiHwW5Bxkm+6ol++cxcPnr+0aKIhvYgW8ryZ0qNM3txImShBSLuz+vUKM6tDrG6gEFAIKAQUAgoBhYBCQCGgEPjlCNj6fkVEX2/YfvO1fCw2NvgaORq+RYxseR/qSrMRsDkWjmPGSSh3nnTG5Tv3xDU9PAhjy8vky4ViObOHSxd2hVl42CVqDAoBhYBCQCGgEFAIKAQUAgoB6yJg4/cdUT6+RmTvD6FzIyHkUfE5WhxFykMHUaO9hEsyTuJ9wvUqdpx0BpONhUehdbxKEUexlmuSwf3KcSrMfiX66t4KAYWAQkAhoBBQCCgEFAIKgbBDwOb7d0T98AqRfD6G+k2/R4gIL4fEipCHOrKBOwx3ZPx3IJUk34wrp+t6oWyZf7mVXGEWBk+KuoVCQCGgEFAIKAQUAgoBhYBCIBwgYOPnh8je78UqbhX5YSH3ckhkle5Vpz8RCFdk/OlrD7GIO1+9Hm4t4tqbh2Rck33dMVvmX1K7XGGmHmeFgEJAIaAQUAgoBBQCCgGFwN+DgO13X0R/+yRkMeJG4PKzjYCPsZIo67iVt1W4IeNM0Mb48KceHvjq+y3cxIgbw58W8qj29pJtvULBfPJ3WIm1MUubMB7sIkXEneev4ROKMfu/ErOwWht1H4WAQkAhoBBQCCgEFAIKAYWANRCI8O0LYng8skbXAX362djic7TY8Ikay6r3+ds7tzn67JPfrwaB1t0tx5xwxu3Grx6KRfcnuaSFvFjObCiYNbO4sFtbrI1ZlmSJ0KNyCeROnQyz953EqhMuoU7Iwxoza6+J6l8hoBBQCCgEFAIKAYWAQkAhYFUE/PwQ6YsXor83VGHKBr6R7PA5igP8bG2NDoPu7nafPxqMOxcyHjU2Pkd1MNqPamA5Ar+cjD948VIs4hduuv821nBDcNNlPVPK5CidLxcyp0xh+YqYcKW1MdMQ8fI5M8lo3n/6jEVHnLH48Bm89/5swghNaxKWmJk2ItVKIaAQUAgoBBQCCgGFgEJAIRCOEQiGjH+3jYAPsZKCCdhMFZvv3xDD8yki+H7VuUSRcVMRDFm7X0rGSSppEb9w43bIZhFOrqZFnCXPKhTMa7X4cWtjRks4LeIlsqTTQfXV+49Ws5BbG7Nwsj3UMBQCCgGFgEJAIaAQUAgoBBQCIUMgWDIeEZ5xzTMKSnk0r7ew89atYKXIeMiWydSrfxkZ9/zoJUT8sMslU8f627TLnjZ1QPx4aLqshwSzZHFjoWWpgqjjmAuP3rzDnH0nsd/1po7refmcGdG9cklkTWY4c6K1CDkX1lqY/TabRg1UIaAQUAgoBBQCCgGFgEJAIWAMAUXGjSH0W31vc+QXxIyzFNe+My7Y5eSMT599fivATBlsnkzpUaNEEaRImMCU5ia1CQlmMaPYo3vlEmhV2jHgXhfuPca0XUdx7Nod+cwYEddcSEK+8sR5iSHnv0NLrIFZaI1N9aMQUAgoBBQCCgGFgEJAIaAQCA8IMM47qJjx77YR8c5Cy7i9Acu4t4oZt/qS/xIyzkRttIo/e+1h9Qn+ihuwDjld1YvmzCaZ1hkbHVIJCWaGXM8fe7zD1F1HseO8GxoVy4uOFYoifszoJg2TMeQk5IuPnAk1Qm4NzEyajGqkEFAIKAQUAgoBhYBCQCGgEPhNEFBk/DdZKBOHGeZk/PU7T2w95iT1xP9kIbmkZbxKkYKg1TckElLMHNOnkjhwxwypAoZBMs4s6SxdZg4R13Tg89VXCPmc/U6hSshDC7OQ4K2uVQgoBBQCCgGFgEJAIaAQUAiERwQUGQ+Pq2L5mMKcjO87c17I+J/onq6/DGmTJRF3dcZDh0RCillQZNz9+WswljxdongWDc8ahDy0MLNoQuoihYBCQCGgEFAIKAQUAgoBhUA4RkCR8XC8OBYMzeZwGMaM33n8VIj4lTv3LBiq5ZcwZrpElrRoVCyfEM9jbu5YdOQMrj1+HqhTtqUFOXeqpFLGizHVhtoZGw0Tt5FYli+YL0RkPDQwM0TGjY3f1O9Dk5CHFmamjl21UwgoBBQCCgGFgEJAIaAQUAj8TgiQjEcOos44Y8bfWhAzHv3Da0T20c0FxWzqjBn3VnXGrbo9bA4//eRn1Ttodb7L6Qy2HncKs3riJNZMTNaytKNOhnASyNn7T2LOPiedbOJ2ESOiQ4Ui6Fi+qLhvUxgf7Xz7PjY4u8L51n2z62wXzJoJ1YsXQeJ4cS2COTQwsyYZ56RCk5Czv5BiZhHQ6iKFgEJAIaAQUAgoBBQCCgGFQDhHIICMf3gZaKQk0B+jx8MXO9PyQLGDCN++Iub7Z7D95qvTXwAZj+IQzhH5vYcXZmT84YuXYhW/cDNsaopnSZYIHcsXQfmcmQKItfZSkVhP3XVMiLZG6LLNrOMs/6UvJOU7XK5i0eEzuPPitcmrThJOMk6Caa6EFmbEgjHjxMJaEpplz0KCmbXmp/pVCCgEFAIKAYWAQkAhoBBQCPx6BGgZ/4wY758ZHIqfjQ18I9qbOEw/RPT9AtYa1xdFxk2EMITNwoyMMxs4reLWzqBO4tm4WF4hnsFlB9/vekPIuLYLOi3ptIy3KuVokMDTAszrZu93Mtl1nYncKhcuiMpFCoL/NkdCCzNrW8Y1cwotQh4SzMzBV7VVCCgEFAIKAYWAQkAhoBBQCPxuCNh+90XsNw+tOmySca9oceBjH9Oq9/nbOw8TMs5kbawpvv+si9Vc1Em8WaKrcbF8JpXoMmQZ52YwVAZMf5MEdW1Qm8kSS29oYhZWZJzzDy1Cbglmf/vDrOavEFAIKAQUAgoBhYBCQCHw5yNg8/0bYnx4hUhfP1ltst9tI8DTISm+RzDPmGi1Af2hHdsceupl9ZhxlubadvwUTlqpnJkpBFp//TY4X8K0XcfAEl/6YszFne2PXXMXy/rFe4+Nbg3WGf+neBGUypvTaFtNg9DCjHHw5tYRN3mQQTQMDUJuCWYhHbe6XiGgEFAIKAQUAgoBhYBCQCEQ/hHwd1WP+T5wMurQGDtd3b2jOOBT1Nih0Z3qIxgEwi0Zp6WbMdyM1abEd4guicJInkn2KPy+tmNOifHmv80RY9ZtTQZ2Jn/LkzpZoK7NiSGn23WBrJnEXT1xvDgmDTM0yDiJeNV8WdGhfFGLy5eZNFgDjbhGiw47Y9UJF7OT3rE7SzCzdKzqOoWAQkAhoBBQCCgEFAIKAYXA74QAE7nZf/6AqJ/eGoz5tnQuJOKf7WPAK5p/8mnGlEfzeoNIX71N7pJWde8oMeEdxTx+ZvIN/qCGVifjX319cfXOfew6dQYs02VMaJVuVaqgxHzHjGpq8gFjvQb+3hgZ11wRXPIzEs6pu44K4TQmuTOmQ9Gc2ZAnY3pjTcWV3xzMDHX4Kyzi+uMIqYXcHMyMgqoaKAQUAgoBhYBCQCGgEFAIKAT+MARIlqN4v4Odj1cIZ2aDr5Ei47O9A3zsoklfzLQe691Ti8i+PqkP4eD+2MutSsYZ93zE5RKOurjC08vLpHjxDuWLoEflkgYTqIXmKrg/f41pu45ih4ubxJjTwl4ySzqxvG93cZMyZj6+/in+gyPkhhLBGRpnvFgOKJk3p1jHgxNLMNPvLzwQcc2YQkLITcUsNPeF6kshoBBQCCgEFAIKAYWAQkAh8LcjwAzrUT+9QxRvT4uhYBI4T4fE8I0Y2eI+/vQLbQ4+sV7MOF2tL950x9lrN8AyXbT4BifBlRYL7YVwe/xcyPh+15vQVwAYqpsdVBI0kndaxzc6uxodYpEc2dCqWsVg25mLmX5nVCy0LFVQEtlZ07PA6GS1GpjjQaDfrymYmTMW1VYhoBBQCCgEFAIKAYWAQkAhoBAIHgGScYcPzxHpq4/FUNE6/ilKLPmjxDACViXjV+/ck8Rtd54Yd0/n8EgkWeebRNLaop2AjfekNV5ftAk7rc1s17FC0UDtGBvNZHDvvf3j2w0JrbxpkiZB+xpVgp2auZhpdxYeibhmfNpYmrq2pmJman+qnUJAIaAQUAgoBBQCCgGFgEJAIWAcAX0yTmLtEzkaPkSPH+TFLLkWy/MZInz3N8AqMm4Czta0jHt+9MK24044esG41ZhDDUvLuLZFmy7qJOOGksBpu6FXzZsV3SuXDJQMzRRXdSYky5gyOXo2qB3sqpiLmaaz8OSaHtQEzSXkpmJmfJurFgoBhYBCQCGgEFAIKAQUAgoBhYCpCBgi48as3JZcY+p4/tR2VrWM0zWdZJyu6qZIWJJx7ZhxEtkSWdKiQ4WigTKna7tYB2W5Z2Z1uqovPnImyGnSylsgSybULl08WCjMxUzTGcuXUaHAMYZnMYeQm4pZeJ6vGptCQCGgEFAIKAQUAgoBhYBC4HdDwBJibck1vxsuoT1eq5Px3afOCBk3Fi/OiYUlGTcU6502YTz0qFwCVfNl08FZ2w3dkEs7Y8wXHXHGnH1OQbqq08qbImECDGrRyCgZNwczdhaW7v2hsQFXnjgvbv2aEnVB9WkqZqExJtWHQkAhoBBQCCgEFAIKAYWAQkAh4I+AJcTakmv+drxtDlgxgdszjzfYftwJZ91umIRzWJLxoCy05XNmFFf0rMkSBYx5g/MlIY8k8EyORgu0fnI0WsbZJjjJljY1ehhxUzcXs7BWYpi0kEYaaeNprD9TMDPWh/peIaAQUAgoBBQCCgGFgEJAIaAQMB0BEutYWgncGP/tZSQZm4aMR/6R9M2Ua0wf0Z/Z0qpk3OnyVUng5vHOtJT4YWnhDarOuCGFQGiR8XIF8qJ++dLB7iRzMdN0FlYl4UL6GJji0q99D1MwC+mY1PUKAYWAQkAhoBBQCCgEFAIKAYXATwQUGQ+b3WBVMk4SzuRtJJhMTGZMfgcyHlRstinWXiZw69ukfrAwmIuZpjPWQu9YvgjK58xk9RrtxtZR/3t6FNATgX87334gNdyDyzyvfb0pmJk7HtVeIaAQUAgoBBQCCgGFgEJAIaAQCBoBfTLOlt9tI8DbLkaQF9l+/4YoPh8CvleWceM7zKpknCSc8eIkmExMZkzC0k39wr3HUmf82LU7OsNiIje6qedJnSzg89n7TooLuo+vb6Ca5JpGppDxuLEcMKFz22BhMBcz7c6YiI4YdqhQBHUccxmDO8y+NwWboAZjCmZhNhF1I4WAQkAhoBBQCCgEFAIKAYXAX4CAv8v5S0T+6m3xbP1sbPE+Wjz42EWzuI8//UKbA48/+llrkv7xz6dw9pppMeNBJVCzxvgMJXCjZZ7u3qxzbhcpYsBtNfHgwVnuTSlvJsSyU5tgp2MuZoY6C6puujVwNKXPEJNxI5iZMgbVRiGgEFAIKAQUAgoBhYBCQCGgEDANARv4IfIXbzh8NG5QDarH77YR4eGQBCTlSgwjYLPfimSct9xz6iy2nzhlUjZ1x/SpJJu5Y4ZUVl8vfTKeO3UycfMukSWdDhHXjnEOSlnAbOo7XK5i9j4n3HnxOsixk4yPN4FYmoNZaJJxcSO/dR+P33hKpnPO/bOvr7iUx4xijyzJEoobvHZyO1MWSjsbvSnttduYipm5/ar2CgGFgEJAIaAQUAgoBBQCCoG/DwE/RPL9ArtgLN7fbCPgc2Ras20Q9bMnonu/MxsmEvG3MRLAN0Jks6/9my6wKhmne/rVu/fhdNkNd588NYrrryLjhjKoawZ77Jo7pu46hov3HiOoeHFTk5IljhsHI9u3DBYHczELTTIeVFI7zT0sDSMwJdN8UKCYgpnRjaUaKAQUAgoBhYBCQCGgEFAIKAT+cgRs/Pxg/8ULMb2CNh76Q2SDLxHt8C5GArFqR/z2Va4zVXxtI8EnchRlETcBMKuScbpcP3/tgYu33HHu2k2j1vGwJOPaxDMot24mHVt82Bn7XW9KKTO2MxSLHVSZNH380yRNgoHNGwa7LOZi9juQ8ZC4qZuCmQn7XDVRCCgEFAIKAYWAQkAhoBBQCPzVCDDBWpz3zxDhu69RHEjCP0SNHWzCNqOdqAZGEbAqGf/02QcHz7ng6p378P78GSSawYmlllejszTQwP35a0ngtsPFzWBSNiZ4m7PvpCR4IxFnfXHGkuvXF2fXprphm2LlNRezsCTjlma7X3nivCTAo+u7uWIKZub2qdorBBQCCgGFgEJAIaAQUAgoBP42BEjG4797JNP+/iO5mnY8Ny3nUX3eS9I2TSZ0L3uHvw2mMJ2vzT4rx4yTXJ67dgOHzroYJeOMS2Ym8FalHK1enksTM85SW0zaRos3k7ZpW8MZK80M5XRP71ihKEhG9YUEk27Yq064GF24rGlSoXuD2kbbmYNZWJJx3suS5HAhsYybiplRUFUDhYAeAs8e3MPrZ0/g+/WrfBMrfgIkTpEK9lH9M35+/uSFR+63ECNWbMRLnBQRI0XS6eH5w/v48O4tEqVIhUiRI+PxnduIFtMB8ZOwbeD4KLb/+sUH0WPFhsezp3ItxSFefLlvlGg/3y8Pbl7Dt+/fkDhFap3P2f7Fowd4+fQxfL980RmPQ9x4SJwycPt3Hq/Ae8dPkgwRI0bC21cvECdBIsSMEzfQnvDx/oTHd90FgwRJk8u8NMLvnty9A883Qbu22UWJgqSp08Hnszc8PV5LHxyXtvh4e+PJPXfY2UcBbGzw9uULwUVbYsaJg0QpUiNajJg6n79/64FnD+4jToKEiBk7Lp7ev4NIke2QMFkKRLKz02n76ukTvHv9UtbDNkJEvHn5HA5x4iF2/ASB5/3ZG8/u30WEiJGQKHlKnb6+fPbG0/v3cPvKRUSIEAEpMmSSsUWP6SD3//ThAxKl9P+/tng8f4rnDx/gi89nnc+5/olTpkL0mLH02j+TMcZNlFjWJzTlo+c7PHt4Dw9v3YCfnx/SZ88teyWyvb2M8cM7D9mXHz09ET1GTCROlSY0bx/Q18vHD/H161ckTZ02xP17fXgPPsP2UaIiWdr0Ie4vPHbw9csXvHr6CN4fvZA0bTqZq7a8efEcL58+kmfM2+sjIthGRIzYsfHy8SMkSpkKseLGD4/TMntMfEe/fv4UH954IHn6jAHvaE1HfNc8uXdHnqvY8ROa3b/2BdxXj27fgLfXT3fcCBEjIm6iJKGyb7Xvxd+Ah7dvyPsjrt4z/83XF1xfjxfPkDJjZp3fAb5TuPe/fP6M9DlyB5ovn+NnD+4gfY48gb7zeu+J+zfcZH/ETZjEIFZffHzw/OE9fPbyQoZceUOEp7o4/CFAMp5AQ8ZtI+BlrOQ6g2TSNrsv3oj18aWQ8Y9RYkGRceuuY5iQ8b2nzuDguQtG3dQ5VdbLZhI3JgqzpmjHeVMJQKs8hSRdUwObRLy2Y04h4prv9ccUVIk0Q2NnzezejesZnRbJuDmY6XdoPxBLoAAAIABJREFUCWFmH8ZixtnGkr5DQsZNxcwoqKqBQkAPgZVTxmDH8gV49/pVwDepM2dDq4EjkbtoSTxyv4lZg3shR6FiqNa8LWLF0yVxq/+bgMunT6Bh176IGTsOZg/pA8+3Hug4ciJyFiquc7cbF85h/siBQgyL/K8adq1chEtOxwLapMqYBc37DUP+UuWEyI/v2hrffL+iUbf+chDTlvWzp2LLwllC3LSleJUaaNS9P1Jlyqrz+bnD+7B88mhUadpGSOzySaOQIn0m1O/SG8nTZtBpy4Ph/BEDkTxdBtRu11UOoBp5dPsm5o8aiLOH9gW5l5Kny4g2g0fJQdH54B5Ub9kRjuUq6rSngmPRmCFC1CPbR8HRbetB4qwthcpXRqMe/YU0asvFk0ewYvJoFK9SE/lKlsPiscMQO0FC1O/UC/GT/ixHyWt2rliIk7u3oXKTVojhEFuuIxEnRlxnbaFyYOn44YjuEAsNuvRBgmQpRKFw/shBrJ89BTcuntNpHy9xEtRq2xWP794GCWbjHgORKU9+nTb71i3HqmnjRXmiLXlLlEWTngOQOW9Bnc/3b1iJw5vXoXydxihd0/jvhCkPNEn4wc1rsHXhbFkTbUmRPiMa9xiAJ/fvwtXpKDiuS07HkSFnbjTvO8yU7s1qQ5zWzJiIF48fommvQciUp4BZ1+s3vnX5AlZNHSuKkQ7DJ4Sor/B6MYnY5gUzcf+6G9oOG4uUGXTfBQc2rMK2xXNQvGpNuF+5hEh29vLu2rJoNpr2HoSCZXSfvfA6T2PjItnmu9rl2CF0GTMVabJk17nE+cBuLBozFM36DEHRSv8Y6y7Y729ecsH0/l1w5+plnXYk5Hxv1OvYU/AODeFvwPS+XdCs7xCU/KeOTpcfPd9i39oVOLhpDXpOmq1Duvlc71+3AnvWLEXn0dOQs3CxgGuplDm2fZP8xvy7eB3iJkwc8B0VsZvmzxAcB85eJu95Q+Lx/Jk8q1RATt9+JDSmqvoIRwgoMh6OFuPHUKxOxpmQ7NItd0ni9siEWuMcF8kxM6oby9rN7N6MMzfkOm4K1Nr1w/Xbcwwk4q1KOwZJxJlFnVbxOfudjN6O7tZlCuRFiTw5jba1BDPtTi0hzLzeWmTclLJvhkAxBzOjoKoGCgE9BEjGr547LYQkaZp0uHjiMNbNmoo48ROi1cAR4OHLXDLuevq4HIZbDhiBDDn9rRK0SpOInzm4F0UrVQsg45ly50OJf+rgxeMHWPPfRNhHiYaWA4aDnxsj4xdOHEbdDj2Qp3hpo+tqiIzfcr0gpLR6yw46FvLgyLj+jVyOHRRiX6FeU1RqrJuYcuui2SaTcferl/BPi3YoVL6K0bmElIxfPXsKNVt3Qt1OvXQs5IbIOOewduZkpMueE/+r3wxZ8zuKdwSxO7BhtRxy6Vnh9cEzSDJ+ZOsGwadUdd2DtqGJhjYZ54F9/Zyp2LVikexJrhGtaF99fOB2zhmHNq1Bxlx5kTB5SlE2JEmVBmcP7bcaGXc+sAvLJozEiyePULdjT9Tv3MvoegfXQJFx4MLxwzi2YxPSZskO7u3QJOPOB/Zg+5K5qNaiHRzLVbJ4rYQ4rl+JC8cPiaJTXxFmSsdhTcaXjP9Xno0W/f4VpRwVWbcuuWD/+hXiSVK7fTdUb9XRlKEH2+aO22VsmDsNpf6pg4JldRUnwZFxdnrz4nlM69sFhf9XGU16DQ64z9N7dzBvxEDwvdqgax9UadI64LsHt65j5uCe4nFFgh+U0KNo79rlovDtOGKSKKw3L5wJVyoPdhwN8bxVB78WAaNk/EeCNwev18oyHkZLZXUy/t7LS8qbnXK9iq/fvplkHTd17rRck7SzJJkl5dAMWWxJwpldvWVpR6PKAHNioWNGi4aSeXOiarHCRqcXUszCGxk3heQbAsUczIyCqhooBIIh49kK+D+Xq6aNw5UzTkJU6XZsLhn/4uON18+fIV/JskI46G68YspouJ46Lv1nyp0fORyLitWCpJuWY1p2SfouOR1FvU69hDhZm4zzcEt35YoNW6BKk1YBhPxPJ+PPHz0QJUvJarVRo3WnAEKuT8afPbwv60a3du4FfUsc15Lu64vH/YvHd26FSzJ+aPNarJs5GbmKlEC9zr10LGQyfrrP+0Fc1SnXXc5gxZSxViHjdI1dN3sKzh3ej8h29ogVLz6a9RmKNFl0PRTMeUkpMv4Trfs3r2H1tHGhSsaPbtuAdbOmiLU5JGScxG770vniRdRp1OTfjoxr70kqVtf8NwHXL5xFm8Gjkb90BXO2rFltjZHxV08fixKXpHvYorXyfNO13fXUMYxo00ie7zzFSmHUii1yX/6fHgRLxv2LtkPHgt5Hpgo9NNbOmCiKSEXGTUUt/LbTJuN0Q2f5sm+2EQMGzJjxyF8/IdK3r4qMh9EyWp2Mcx5ud+/jnNsNKW9mLImbJfNmLDet2EywFpQ7uaF+9UtusR/Gj7Mfxo8HJ+a4p7MfuluTiPNvUyQkmP0pZNxczEzBVbVRCGgQ0LaMk4wzRpyWBsb60oLD+GdzyXiW/AUR2S6KWIL+V78J3r97i1N7d4h14u3rl/j2zRdZ8hTUIeNRosfAotGDJT69cc8ByFawiNXJeNnaDSWe+uSubaI0KFm9jsSH/+lknK7YESJGwMGNa1C1aWtRRjDWXJ+M06J9eMs61OnQHcQqKFk8dijuXrsSamR8++J5cmhmLCkt2HmKlxIL3Pfv38Wzgvu0YNn/yXDczp3G8Z2bkTV/IXHb1xZaI1dOG4ubF13QpOfAYD0oOE9DlvE3L19g75ql2LliEXw+fUKBMuVlLBlz5YNY9OZMhdPeHRKvX6d9N5SqXlfCDgwJ3WLXzpgkCqjEqVLjwMbVKFe7ISo18veoePvqJUj+rp49Lc+fu5urKK24N6lMoHC/Ou3ZIc8O7898Aozxp0t/xYbNce7Ifrx/8wa3L1/ELVcXlKnZAHU79ZAQCLrckqSQsNRq2wXl6jSW55u5Ci6dPCbfk2gkS5MOiVKkROrM2aVP5jWgmzC9JBiHS3JTo00nWQdDwhjvy6eOS3/ElPkTGJvPUJPKjVriwe0b2LN6Kbw/foTbeWckSJIMtdp1RekadWEXJSp4/RXnk9gwd7qsr61tBNjZ2yFdtlwG3dSNWcYZE8ywEnp15CxcHB/evsHJvdvx5I47qjRtDcZHL5s4UtyWqRhh6AVdl3csW4DrF87gxcMHEs9MD5yU6TOJJxFxP7p1g+QYaNStH0rVqCvvLoZzHN+5BTFixZLwEoZ8xEuSFFecncSDhHuafecvVV6UjlfPOomnBJUqDNOp2aYLytSqL7AyRpyW37WzJguJh58f+J4klkG5qU/o1kZCX2jF5TPkWLYiarfrJrk3dq1YiHwlyqJo5erS/70bbti3drngUqxyDZ2lpJu6tmVcf52vnnHCjIE9xJJNTyYKlXycP8NMGNefOV9B+TtLvoIS8x05sh0adu8vbWlpp3LWac92ZMlbEBedjoplnGE3fJcw/OniiSPyWxEjZmw4xIsXyE2d/ZB4c91mDekpYSV8/vjMbp7/H5z27USRClXk+dQQb4aHMFSHsffDFqzBp4/vRUHG3yq/737IVbQEarTqJM+bxjJOK3vBcpWwef4M8fCiC3yOwsWRp1hplK/bWDwz1s6cKCESDO3hc1WjdUf5LWWYEPOa0EuMwvvuXrkYabPmQJGK1fD92zeZ76YFM1C2ZgM8e3Rf+uF4o0aPIfdy3r8bF04eFoUQf1d3Ll+AXSsW482r5/KsVm3aBo/v3ZHfLW1hOFL9zr0DhXWo048/ArZ+3+Hw8VWwNcY1WDGxm2e0uD/qjRtHkGvucngv4iZJhmRpM8BeKxeO8atDpwX31uWTR/Du1UvkKFoScbTC7UJyBz+/73A9dghHN66GjY0NkmfMjJqd+4Sky4BrbfY++ugXKj0F0wnd1HecOGWym7ql48mdOplYyUtkSWeUTPMe+lnQq+bNiu6VSyJdIt2EQ/rjMbWUmfZ1TERGMs5SXaZISDCzJhmn0qNH5ZJmKT0sjRk3FzNTcFVtFAIaBFZOHYODG1dLgjYeHOmKSBJDSygPFbQ8zB7SC9kdDceM00Jy2fkEGjBmPFYczB7aB1nzFUT5ek2xc/lC7F+/XA6gJDA85NJS6enxCpl/kHHGEjOGnFZDWmKrNmsnbRnXPaFbazmQGooZJwnas3qJHE4Zq66RYlVqoGjF6jqf8Tu6qfMQxphxWuFXTBqFyk1aw7F8JSwcNQjXzp9B454DUbRSdTx7cBcLRvrHjHPM2jHj+jtH3NQn/3BT/0GqNG22Lp6NHcvmC5kJKoEbrdMkb6f37UQkezudZFOO5SqjRLVagRJQBbipV62JfCXKYcm4YZKwiYd7/ZhxHsBP7tmGyo1bIbpDbKycMhqFKlSRteXanz+yH3Xa9xCyzSRY2jHj25fNB106uRfozRCUGCPjm+ZNh41tBFlTjVAhULpGvUBJ2g5sWCmeGSSJZWs1FAJOV3LmAChTsz6O79gMG1sbIf70uODhnzGdJKwk5NrCgzPjqUlEmvQcJCQmKOE+plcGx0WSQFd2uuFumvcfjmxZjyz5HOEQNy4unjyKJCnToEqzNmJhczt7Siymnh4esLO3lz2VxEBito/vPWWs1887o3HPQfK8rZ4+Xg4zzJNAwvryySMh68e2b5T417RZc+LKmZOwsbVF016DJWnetiVzsXPZAnEfZrz9/RvXcP7oAcGyTK0Gcg/uD44/YdIU8P7kBcbF033747t3KFDmf3jofkPcjfks1OnQQzBdNmG4JG/MVaQk3rx45k9Ms2aX55phJzuXLRQlAvcX8eGzToKRLnuuQJCSYHFPMDkiiTuVDOePHhRS0GbIGFw774xZg3vItSQ0T+/fFSJLAlOmVkM479+FBaOJURzkLV4axI5zip84mZAU/ZjxgxtXYStjxqvUFAtp5Mj2yFWspOQIaNJ7kHgh8B3HGGfGj5OsUbFw+7ILKjZsCae928Wzo0S12kJoIkaOjLodeuL80f3yXuB8cxcrJQSaiRv5vuBeYrw/k3tRkUVCxDwW92+6SagJQzm4dvy+VI16QsyYM+Ppg7soXKGKKBujRo+JWYN6SMJLrgvHzuSCDbr1k73O+84c1EO8NgqW+R+Y9JE4MLFk59GGY8b/bVlXcmFQ8cnkawc3rZbwozrtu+PAxlX48PYt+kydL0R918rFOHNwF7qM/U/IobbcdHXB0vH/IkNOfzd1fSGBnD20t7zbRq/cKoo8KjS4tsUqVYdd1KhwO3cKHi+eo37nPqL8496mJZ1zJSnmXmVivkoNW2LeiAFCNpOkSovJPdqxtDMK/6+q5AzhM/ftqy966MWMa8bEpHXcv7a2tug/a6koqab16SRzqtq8HWYM6IbMeQug3bDxohzi70rFBi0kXIq5QagIYY6K79+/yb0YctN1zHQhUSTZnFO38TOE1BN/JttkaFPsBImYe1P6SJ0pK7IXKobnD+7h7OF9orjpMnY6nPZsk+e877SF8kzyORzSrJaEafX9b6E8G8SBirPhSzbI+3Zqn07yPiPR52/RfwO6IXHKNGg1YIQosdbMmCAW/WRp0uOz9yf53abS49PHD0Lu+Rt+fOcmCf/qPn6mOuwEgQATtEX29QHd0IMrbyaZ1O0c8CGKbrLR4IClEmV27w64d/USYsaNj5qdeiNfCMJczF1EKgNWjR+Gs/t2SIJYJnrtPGU+kgaRH8HU/knELx07iIWDewZcwt+nUnWboFYoEPIwIeMenp5Cxk9ddgNdjyl0xbaG0M28ar6saFnKMVhSzSzojBlnFnQfX/9ae6YQTUuIOPsunCOrkPG4DqaVBwgJZn8KGTcXM2vsJ9Xnn4sACZnT7m3InNcR3l4f5LCRJa8jmvYeLATo3vWrFpHxai06IEq0aJg5sIccrHi44CFx7cxJBsk4D8B0M/X79h3N+g6VRD4zBna3OhmvUL+pHAyXjB8GJmdr3u9fsXL+6WScSgZa6lZNG4vrF84FuKGbQsZpKWaMLoWHUH+LjD9BNpTAzVwyTis1lQUkmBRagQ9vXisKBSHnm9eI8iBR8lSgZwdJKhUpTFBnChlnDCiVQozfpeQsUgKvnz6RZIXaZDx30VLSP5U95es2EVJ0at8OXDp1TAgHszyTXPHeORyLgdmX4ffdoGWcJIBKhvdvPJCvVDkhMbQukoiS8JJIa8g4rYH0SuF9j2xZBybBK1O7oSgB+PykSJcRTfsMkT40buqMf2UfXE+SNV5PN3gSuN2rFot1n1ZyKhWoYKMFnlZoWr5Jnpllni7zVGgQC8bwMo8DScORbRsEp2rN2omShLkaiEPVpm0DxQyTCFBRxj3RrO8wZC9YRKz8m+b/h0futwPIOJUuVEJkL1hUrPEkGLSQ12jTBRvnTMPzR/fRdshYWVtaVbcsmCmWXGuQ8TOH9ogykM8+LY2+X31hH9U/YztxIllq2tvfTZ2KkoWjB6Nm2y5iQaWykESbnj+cA99z9DShnNi1RdzmeS3JIBVzrqf83dSpjGECSirzqrVoL/HLTITItWLegg4jJmHrwlniCt551FSkzpJNKjPQKupy/FCQZJxKEN6PCdw4tpO7t8q+o0KN79j1MyfLGOMlSYb5I/rLXuo+cVagHzhjZPzBrRtYOHqQkL8RSzeKYmrOsD5ihdfEkXOfUJnQrPcQpMiQGUvHD0P8xMnRecxUUVTMHNQTNVp1lLlP69cF/7TsIF4Lp/fvRI+J/snaNG7qVMgFRcY18fh71yxBq4GjxPtq/awpaDt0DDLkzIfNC2aIRwgJNdePiib2RYUClXXcp1R+UO5dd8OUXu2ROnNWNOszTMg4lX3Tth2RfUg39duXL2Da9qNSRWLOsL6IYBsB/WYsEsUwFc97Vi3GnjXL0G3cf4iTMJEoBrI5FpH9Qm8R5iBgks8hC1bD7/t3TOreFmXrNMQ/LTqINZ77jZ4JA2cvx5mDuyUkoN2/40UJNaJNQ3mmuo77z+ChhN4JE7q1knUZs2q7WNeVGEPAT1zRbfy+G2hoA98IkaT0mTmiIeN3r1yUy2gZ7zRpDtLoJWM1p0+T2/r5iWfMoBo/c+nYRoiAwlVqokGfkCUl5b5aMKi7WNy1hf3POOZq8hCDamiz99EHq1vGefPnHm+EkNP9msKM4daUtAnjoVXpgqiaN5vBBG/adcY14zBmGT92zR1Tdx3DxXuPzRp6orhxhIjnz5LRrOssxSy8kXFLErhZiplZAKvGfzUCK6eOFVdQHtbodnpq706x9Bb5X1VUbdYW3p8+4r9+XZEoZRrU7dhDyo9pi79l/OQPy3jsH5ZxRzlg0k2OPwq0kkT5USqNceH+lvECYpnxjxmnlSGhHMBnDeolVpsW/Ydj+9K5cjCmG6h+NnUe+C+cOCIWH9MSuO3/YRlv/cMyPloyjJOMU+hGuvSHdYUuv8TB3zLexQTL+GhUqNckwN1Ygw+tdWckm3qHQImJNNnUSfxJ8tyvuqJacyZwMx7DSOuNZFOvWhNFKlbFotFD8P3bdzTs1g+pMmXRWR8mLvtpGY8l5JKWcc6LQiK+YvIosarwQHr59Mkf2dR7CxE5d+SAEA/tcbENySWt6pGjRJW4cVofmQQwMBlfIf0QH/1MyYYePGbG9ifjjQLION22qTTiIZQEnXN48+olItvZyWGd5EI/8RP75iGdRIQkjoqCbAX8Lef8nO7RbmdPizWcVmmGJ1Apo03GU2XMjDUzJsHv+zedPUAvBLpUUwHBdXhy97YQeh6mcxQqGmhaJOm0xPLgT/dcfflfg+ZoOXC4WFFpPaQSixZkCjPhUxlRtOI/4qrL9eS/uXcpty5flH75XJKM0902ZYZMYvWmkHjTYnti5xax2JNMa4QEka7fB9avlLKFJImUn2T8IbIWKCSeARw33Z814hAnrliiab3UljtuV7B6+jixxHQb708Y/Mn4DLF+ayzjVAC0GTJaFHRU+DHjfrSYMeVZWTV9vJAITXItfzI+C/duXA2CjK/Ws4zbIVexUlqWcTsJyfC3jP9PyzJ+QZQWJDALRw0WiyjnQ9KkeY6Obtv4g4wPDiDjfG91HDExoGIDrZvbl84TqycTfZHIUfzJ+PgfZDy/uL3T2k2cWYqQrthUCOknc6NChM8K36081A9dsFr6+0nGD6Pz6CkGs6mzsgIVqZps6iTzTDBJz5ZydRthzfQJ4gad3bGovLdbDxopruH64k/Gh/+wjAc+wFORRKJd4IcbPJU9J3ZuRbcJM5Aum3+CXn8y3lPION/Re9csEzJMzxDicPPSOQyet1KUoNP6dRXFEC3BVFCNX7frx7Pqn009ODLOhpL9vW9npMiYWUJbiNuQ+avkveR6+gTmDO0jrue0PJP8k6jzXcPwi+FL1gfkktBkUL/j5orBc1eK8sufjB/+QcYn/SDjR2Q/Lxg1SNz86ZWkESqXSJqb9x2K/KXLy95lVY3Wg0dhyZihUpaOc6arOy3ap/btxOhVWxEvURIh0XwnT+zeRt539BaLFj0Ghi/dIMqDwU1qijt++XqNA60Z9wfHSy+r/jMXh7hSQ6AbqA9MRsCfjHeEhoyTrKbNkQfdZyw2uQ9LG1JhfePsKczq3SGgC3qNZMxfCJ0nz7W0W7nuJxnXTWDoT8YvhahvXhxmZPyrry9OXXET67j3Zx+xjFubkDPBW4ksadGhQlHkSa1b9sZQUrGgYsZZ7ozJ2jY6u4IWdXOFGdSrFisU4BVg6vWWYhbeyLglCdwsxcxUbFU7hYA+GSciLI9DV1FJWlS+Mqb36yJEmW6pJNEaefv6Fab27ih1p3kApMutv5v6TzKuj3BwZJxtl08cJVYTxhbSehZWZJz3ZtI6HkBp3eDBvETVWuGejJO80E2dFreG3fuhgFYypfdv34gVT8qO9RwoljJ9Ms55032WCpgXj1j/2gd5i5dFgy698ezhA3Frpztk/a59xGNAW8Q9/bqb1ck4Y6tpGWd8dema9cXlmPuWbui0pvlbxQ27EPI6JuAiOeGBWZOojfNgRmgSR8YoGyLjtMztWr4QhSpUFsWURrSTvrFMEuORd69aIm74tEpqyJim/Y2L54UwsxRciwEjEDOWvwWfpGHrkjlw2r0dtdt3FeITHBlnOMfWxXMl7rdm287ShzEy/s7jFTbOnS7u7C36DUPaH0RJ7v/FR6zS/D4oMp6raElJOMfShvU6/XRN5LU8mNG6ri2hRcYZX0wyz/6tScZpcWSsNr0SqHQ4sXur7Pf2w8dLeIi1yfinD++FONGbgcJn1PfrF0mASTLOd9HA2Uvle3PJOPuixZqWVrrdO1aoJP+f1KOdWGQZo23IKs5xBEfGmX9g47z/cOnkYbQeNBoZc+cTz4vgyDjDbahwZDlHxnnzT54SpSUEidnJtck4Se7I5ZukprgplnGOV5MTYd/aZUiUPKV4JzDMhEJyz/sytpulOUnEmYuBZJyhTr2mzAuo+sF9wHfe6+fP0WvyHKNknK76dGfvNHKS3EvidJ1PCsYk4/Tgodv88Fb1JVyA72K66lNBwNwCDCGhaz5zAGiE1nEqAVmuL37ipGIV5/uLZHxgw3+kHKd+FnuSP+5VKl7ocULlp5Jfh4A+GedIojnEwoRdJ6w+KGuScX839UNBuKn3DvHcwoyMa0ZKa++e02dx/trNUM2sHhwSJNktSxWUxGwsg0ZCzeRtdFHXF7ZlNnXGnVOcb9/HftebUn/cEqFbPom4KSXNgurfXMzCGxk316MgNDCzZK3UNX8XAobIOF1Wp/friqjRogvJfvbgPpZPGolUmbNJSSxacj54vsOa6eNFq083W1qTXzy8HyIyTivy8kmjkSxtOrHyrps1OUzJOFeeFhhaF3ggrNmm829BxmkpJ8lm7CA9BRhPzFjhbYvnCnGt0KAp/mnRXpJ6GSLjnDfdWWnFu3v9qhxkScYd4sXH9sVzxTKbJmsOsVoyTpYWaSYioifBu9evrUrGNVZxWxtbSexHN2uSM86Dh3ta4w1ZxTVPMV3S6UVxbPtmydBP8q4pt3fN5QxWTRkrsc2GyHiZmvXEYkvCTcJPSxUP1kwYR8swSRtzAfB5IOG/cvqEWP30reN7Vi2Rg3/lpq0D3GE146NFz79OeCoh/HRdDsoyniW/I1ZPnyAx3UxIR6LM+NSlE0YgR8EiBi3jvA/rLZNw0z2e2fOZSZ/PGkkKrYX8NxUKLAFFiyythyQDn70+olKjFuIlcv/WNYm7z1uiDB7evomj2zcKUaA1U1sYU71l4WxxfeceovKEzxLde6kcMmYZZ1zvzhVMULVICEelhs3x9ME92ZtMtmXYTd24ZZzxzBly5JH3Ga2exJHWIj7jVPgxoR6t8UzSde/GNanZTuu4Nhmn9wMTntElXdsyzvnzMyoi6S3A2uaU/SR7KxcHsoy3GzZOvIZI/NlfpYYtUL5eE3z+9EmSwvHZ4n5jOAbHWbVZG3n2GH/N+GOGAhizjNOlnu7U9Azxev/eP+Fb1hwSVkHr+O0rl4K0inPshsg4vSO4/2nhZtLLsrUaoOMofxJKS/eErq3lWaTHAy1lJ3ZtlfHSMk4yznkxBwP3OLHtNHKyWOg1ZJz7L2KkyJg3vD8qNW4hZSupjKBr980L54J0U+f9JZHb8UMY2qy2xIoPmL1Unk8KY+eP79gksdcMJ6GnQZTo0UEl2YjW9ZGzUAm0HjJKrNRUyLB8Gb1V6CkUlGV84sa9sk8OrF8F5wM7xaVdkvjdviHeMtyzI5dvRrxEiSXGnM/TntWLRZE2cO4KnD92EMNb1pNQGyqdmJNAIyT0VJKN79JSPEdoFafQc4ehW1TK9Jk2X+ZHl3w+x18+f8a0vp3E+6PNYH+vGiW/DoE/lYwTUUngdvxwQAK39Hnyo1Lz9qECts2eMHJT14yWxPLuk2c4f+1GgMvv63xrAAAgAElEQVR6qMwknHaSL0tGcVGn27WlYi5mpsS+GxqLKRZsS4i+Kf1qjyc0MLMUa3Xd34MAiYDGTT2rVnZkurpRy063TR4GmdmWB0MmOtIIrTWNew0SlznG696/4SbugCRMGjd1fSRZZopu6iR1zCrLWD5toZWFhCZXkeJidWdmXn3hgYNunhwTyZa2MIFbw279A7lr07q3cvJoIUS0YK6YNBqVtNzUtfsgIV83cxLylSpvEhnn4YuHaU1WbE1ftGyQ6JAA6hNGEpTFY4ZI9l0m/qIrN6072sIEbo169A+UJOuSlps6+6bwPlxLEm6NMKa4euuOQmpoEeKhV0PG6XquLxpCTpdWWl84Nh7ASTQYx0vLjLYw8Rxrh5Nkcb/oC91fmUma68REfdpCd/BGPQZILK22kLQyzpZWb43QQk1ywsRPFM5x1ZQxSJwqjfRBJURwIjHim9ZKLCeJjLZEd3BA1ebt4eP9CXeuuuq4qTN3AV3xV0wZIwnPNEIrMd3E+dxsXzJPPqaColKT1qJEYjywRiQz9LTxksCqaZ+hSKqX3I3W8Y1zp0nIBePSb1w4C3s9N/XdKxehyA/XdAlRmDQS113O6syD+4Bu6nQ5Z5y1xk2djWgdZ5wqiSZjyClRY8RAhXrNUL9rb7x8/EjGyFhdPle2EWylHTNI042bB/7lE0eIW79GuEea9BqEPCXKBILef87jhJBTyWEbIaLgywRorYeMkSR2J/Xc1Hl/uqnTUvv4zm15/qhI0t0zZdDGYAK31WJF1CRw4xxIbjQJ3JgojmECG2b/tD6yXyozqHji/qb7NIVrxyR8XHsKnyvG/DLchqX9SI64nzpouamzHcMBdiydL3HhtGyTVDKWnDkVmvQegtzFSuLghtWY9SPxEUOCarbtKsn3uL4aYZw/1477ms/MhjnTJAu6tvD92ikIN3USPG2hoohrmLdkWfmYIRt8B9CTJCirONsxodh//bviztXLgdaXHhr/UFHSqKVYryl01ec8SLbpOUL3cBIShkaQjBevVkvaMRnaxG5tJMN6n+n+85K63f26iicWY6s3z5shcd768wgqZlzTjoncaNW2t4+KbhN1E5fddbuCuf/2lTJsrA5BocLy1J7tsibM7E/hbxrzJBBfhu5wH9JNfeq2w7IHqEhYP8s/nIO/VQNmLcX8EQNkD2mEHkRth40LCOGgF4nL0YOYRZf9vsMkPpzvtzlDe8PGxhb/LlmvM1d66lw8fhgzB3YXq3iRSv/I90zKRe+tKT3bi2KDQvypXCT++tnUEyZPiX4zFgd6xwZaUPVBqCPAvT9Hy02dN6BlfHwYWsaZQE4jGjf1TiF0Uw91oPQ6DHMy/ujFS3j7+OD56zc4dO6CxJL/qRLXISaqFCssydtCIuZiRvd8EvKOFYqalfXcFNLM0m/Mpm6s9Jv2fM2pxx5amIUEb3Xt34GAZE9//07i6LRJDQ+SJIy+vl+RPG0G+Y6HESZ4Y0wpDy20FCZLl0EyB1N4DQ/SzA7MAxsPpPpCd3ceNngYfP3sqVg+NMKkScnSppcsypQHN69JfKe+8MDKjNof3r2TA4q20LU0UcpUAYdEzXe0JvAARHIYMWIk/38nToq4iRIH6p/E4fFdd5kj42RJKIISJuQihsy4TjdkbaHLIy2F7IO1urWFZIcZiEmYYWsj1hMSM22hxZaxwFFjxNT53BAZZwOS4qvOJ8FDKfvlYZEEgtmeKUyOxBhE4qcd/6vpnMT72f27UiqLrp6a6+Tad29x2/WCJDljDDTny3hiHjyZyIgu7vpCYsM+GKNNy4228DuWi2Ide21hO1pmGdfK67iWjKFl5nSNkFidPbRXCAFjgE0Vkqhr55wDCHnCFCmlb5b6osv6h3dvhIzxvixdRbJPefPqBa6dO41n9+8hYfIUyJK/kMR30mLuxv7u35X8AlRmaRNxXss2tJLFjhvfYJZ1afP6pSTTixbDQSx8PDjRpZVCl9VXz56IMoWWaM1nzPL95K67ZDfnWjJGm0omujdHiR5NMo9rCwkBk1OR7DO/AF3pqRDTxJDz+bjm4ozH7rfF2k8yxeeXVn7uQ+5j3vOx+y3ETZxE8ksY2kOae7I9a7Y/un1LrqfVkdZSxsnymaWCgMnS6IZOIkRvHL5HSHYpPMxSAUILIRPZUTHEOSZNm0760hYm0uOzxn3N61gKLUbs2KJkYNZzzoef33a9iJuXzkvOCCpFItnZi3Xx/VsPKe1GJSGTp+UtWS4ggRuJ9b1rV3HJ6RjiJ0mGlBmzSIZvvqc0ruWasfD95375kiRd4/uSf7iXiDPx5r/5HTGka3N2xyKSd4B7nVjx/ccYfpYEC+iTSqIrlwR7vlc5Hz4zjDvWvz/fWwxHIGYcC5OH5SleRqzwFH5Ppd+2RXPQMohYcc19We6NVl5albWF7yK6VmtIuPZ3fH+Q9DKenF4GzM7Pskp8D2my7vM9wvnyOdH+jN4WiVOmkuec74B7169I/greh88C/2beEEP31YyBa8x3B8Om0ufIozNuJuijVZ/PCLHXCJMlPr13V8Ky+K6i8oQeEBTGj2uTcX7G8bMyB8sH0rpPhQ5DDeh2znXlvEj49X9X+DxcOnEU2QoWlncniT7L1hEn4qMtVOwsHjNU2mis4prvaTXn9+ePHJDvuSfo3fLB8y0+ffig0w9DcqiM+RVJ3PjcPLzuhqunj+PZXXfZj6YK3wkFK/6D3KV+5jKgNdbz9SucP7ALT+/clt9LY8KwORLglJmzIm/ZyvLcGxJm0X/58AHO7d+Jpxyrl/EwXL6j4yZJihQZs0qWdP3SZaaQce7zbXOnynzMEs4rRkwpKZa/fFXE0TvDaNzUtck4M6qzeoMp2dSJW7IMmZE+dz5kL1IyyKFxTZx3b8fdyy5Ilys/ClasZtY0DDUOczLOOGgmcaObuqeXF95/9IKH5/swc1kPMWJmdJArQzpUKVYIyRP6/yBYKpZixszyrLtO13xT5P2nz+KO/95b9/CofS3d+LMkS4R0CeMJIXd/8Vrc/oMi5z5ffaVPU2PtQwszU+ar2igEFAK/BwIk8CS+dGVlNusarTujUmP/GtV/i5hrFf9bcFHzVAgYQ+CnVTw2uutZjo1d+zd+b4iMWxuHAKv4oB5gOIPGKm7t+4Zm/x/fvcXW2VPgvHurRd1SwVC9Uy8UqlxDrqfy65bLWSwa2kuSXFoiVCLV7zMUebRyqrAfEmKn7Rux6b/xlnQreXJiJ0yM9hNmIsmPsAh2ZAoZp/J99+LZOLDK8qRu9AJq2H848mslfjVIxi2YHeeWMZ8jWo2cLJUCtMXL8x0WDOoB90vnpfRmpZYdUDEUXNXDnIxzUiTfpy5fxa2Hj+HxzlP+/6dJFHs7cU8vk19XS2npPBVmliKnrlMIKAR+dwTodbBk7FCJ0y9etRYadOsryaf+JrHUKv43YaTmqhDQR0DbKt5q0KgAt3WFlGEESMQZ1nD2yD78r0EzqdgQFhJgFff6IHXHfzfx/vgBB1cvwb7lCyweOuu395y7UizZTDTI2u2T2zeymIhrBhI9Vmy0GzcDqX8ksWSCw6tOR3WSkVkyaJLWuImTov+SDQEWclPIOL0c7l65hGmddfNumDsGejF1mjIPaXP686zQIuPsS0PIO0+dHzAsjnvzjIk4unGVfBa6ZPxh2JQ20weZlnFmV3/u4fFHkfFIESPKVPNnzigu6nS7Di1RmIUWkqofhYBC4HdCQGMZ54+tIff132kuloyVrsyM52cYA5MrGYsVt+Qe6hqFwJ+IAEuGMVkcLYRhRSx/ZxyZJJKVGBj6wFKC+pZBa8yNJIdl/pgnoEL9Jshd7GedaGvczxp9ejx7gqmdmkp4giVCwlyv1xDk/lFujy7jh9Yuw56lISvJxbHQikyX8kb9R8jQPr33xJIR/XD9jJMlQ9W5hq71NTr1RtF/6sjnQsb7/Cxtxs+ixQwcM878CltmTsKJrYFz45g6KIb/5C5VHi2GTZBLAsh4n58x46b2Zagdw9b6LliDpOn8y1J/+/oV3Ur/NLAKGW8RWpbxX0TGWd7s2EVXnLt+U1zVWersdxdmAY8UMQJIyCsUKoDC2UMWK66Ph8Lsd98havwKAYWAQkAhoBBQCCgEFAJ/EgKvHj/E8AaVzZoSY/zjJkmGVFlzonj1ekiVNUfA9e/fvMaCgd1xz83VrD6Dasw8BqM2H5KvGYM+qEboKDyY7yJPmYpoOmi0WWRcyK2vL1yPH8LZfdvhznwPJsSsa8+P1mvmNxm43D8sILTJOMl+rc59UaJ2Q/j5+eGmizNm9vhZ6jNUyfjuX0TGCRzJ5d7TZ3H4/IU/ImZck3wsX2Z/LYrGSh4qT9KPThRmoYmm6kshoBBQCCgEFAIKAYWAQkAhYDkCJOMjtMh4hAgRhVy3nzg7UMJBU+5CMr5Qj4zTet50yDhk1qr+ot8XCe6tC2cwu5duyS2S8ZFaZHywFhknqY2XNDm6Tl+EWFoJQ/X7pjX78Npl2LXwZ8Z+lovMWqg42oyZHkDG5xqwjI8LaTZ1Pz9JCjq01s/kdryhXdRomLTPWYeMz9GyjHNuCZKnQq95/mX9ghLG5y8a3BNXnI4GNCEZr9iiA/7XrF0AGZ+lR8b5fajEjP9KMq6ZMQnm+es3fuvs6iTeJOG0iIekjJkpD6lGkaEwMxUt1e5vQoBuiSx/wriooISZeeMlYtZz/2zov4O8ePxAsoInTJYSMWLrlkpkRmi6MidIkhxfv/pIO2ZSfv/2rdRujp8k+Mzov3L+LBnn8/nzX+l+rsH9o+dbyfYumdaTpwp2OZh4h2vNjMGsBBBSef7oAU7u2oIzB3bjwe0biB4jJgqUqYjSteojQ868QXbPLM0cMzOxU1jijGNnxmRrCrNdsyIAs6Fr6imbej9mf+aYmUVcW+jGmTBZcnlOwrtIBvWnj2Tt+YxbQ5gRmuUGvT54IlmaDAEZ1s25FzOoP394T0IqEoXCPg3q3owJ55ryPcKqCsxUniJd4Izr5oxduy37ZN/EO6is1Jr2fBZYiYPzZfZybfnCig0PWVHDRzLHByckVKyAwNJiXG9mBuf9mSX+bxFmqGdWe1bHSJ4+k1QieHTnFtzdXJE0VVqkypRVJ1s68WUNedYeZ8b/zHl0S0cSN747H9+9JdUJWFEkNEWfjDNDfc4SZdFsyDiLbmOIjDNh2oiN+432x0Ry8wd0wb2rP63qwZFxnoOyFS6BVqN0SyAauhHPFgOr+Wfdp4SUjDOj+xP3W0at4rRMv3x4H+smj9QZljEyrilt1nFS8O7+DJVgUrl9y3/GiP91ZJzI3nr4SOqPv/B4I9nWfze39axpUqFK0cJInTRwuSCjT46FDRRmFgKnLvujEWAd5p0rFoAENShp2GOA1LRlObDfRTbOmSp1q2t36CG1hLWFJWdY87ta83Yy7wvHDyFf6fJwOXYQqTNlQ/XWnaSMVXiUOUN649Wzx2jYvb/RQ2p4HH9ojOnq2VNYNXUMWMe7Qdd+wXZJIi61xlOmRqMeA0N0e+4b9vXq+VMpVcSkeG9fPgdLyHm+8UCtdt3kOSHx15cbF89h9dSxUi9aI8wGXL5uY6kjbS1Szqzyq6eNlfm3HWZeJmCWllo9fZyUc9IWHszrtO+Oqi10rUkhAtdKFx/csArbl86TWucsJWUNoQWK9dlZjqz98IkWJUtkma8108cjW8EiaNAt+D1tyRxIwl2OHZK9wPru2sLSc7Xbd0eVZj9dSi25B69hnWzW6W7aZwiK/chyHVRfF44fxuwhPdGU9cWr+tcX18iLxw+xbsZEUSSNWfOzNrd2G5JwlijbMHtKQP13zfdUapSsVgf1u/b9K0g5y2bOHNBNnnPWKN+6eLbsJwpJEktX9p62QEoCejx/inn/9sPJH1nM+b7KX/p/YH12TXkzKod2LJsn+QPK1W6ERj1D9u7U3wOKjJtnGedev3h0P7bPmSq/OZaKIuOWImfkOtYdf/TypZQ+c73lbqW7hF63zJpOyZ85k5QxY9x4WIvCLKwRV/f7nRAY1bahZPps0LUvkqb2r2EcEqG1Z8HIgUibLScqNmqJ2PFCVrrQ1LEER8YvO5/Akc3rUKxKDakNHJpk/OpZJyybMAKla9ZHxYYtTB2uwXZu505jxaSRKFq5Oqo09T8o71g6T+rHlqndECkzZA5R/7/rxbcuX8DhTWuRMVdelKpRL9hpmELGty+ZAxL8f1p2lHrihsTV6ZgoAJigqU7HnlKjmOOg5wVrTu9ftxxOe3agVtsuBkmNhoynzpIdLfoPF+vhnjVL4bxvl8yhcSgfdjVzCA0yzlrkHUZOMnu7kGDuWrEQmXLnl1rvv0L4bJ/YuUUwpvLGGmKMjJMobZgzReo795+11OAQrEnGScSP79iMBSMHCBmj8idz3oKwjWCLK85OooRk/Gm/mUtCDE9okXESxv3rV8L7wwepdW5IuLcndG2F7998Remaw7Eo4iRMDPcrF0URy++b9h2K9Nlzh3he4bkDeiNsWzQbWxfNQomqteS34d+WdVG+bhPU69wb929ew/zh/UUp0W/mYuxbsxyb5k0X0l6sSk2c2LUZq6eNQ/k6jUHFO4n4tsWzsW3xHFRt1k6UjFFj6JasCikeioybTsbpeXN652asn+IfZx4SUWQ8JOgFcy0t4rSMn77shntPn4X7WHK6pBfPnRP5smT8JUScUCrMrLQZVbd/BAKhTcZZs3bu0N7IWqAwqjZvFy7IuPZCbZo7PVTJOA+jK6eMRvn6TUNMxmk5WjV1tBAJDRn/IzZZGE7CFDJOayHJOC3nhsg4D6dr/puAu9cuo3rLjrh56Tw2L5iByJHtAFtbIQGVm7TG6f27xJJHK1JGPZd1fTJOCOSzaePgECcumvf71yrW8V9Jxs8e2iskoUCZ//0yMh4WW80YGacr9pr/xoOunb+CjF93OYN5w/rCIV58tB8+AYlTptGBhSFKPPDbRw25cSS0yLixdXv55BHWzpiIq2dOovXgMbLH9IXWRMbtRokWdOyrsfuE9+8ZQrJt0RzZX5ynY7lKyOZYBBtmT0PfGYtEEcbwib1rlmHPqsXoNn6GvKfozTN7v3/s8NtXL7Fi8kg8uHkdY9fsxLkj+0SBXq5OYzTqMcAqECgybhoZp7v52xfPMLZ5LaOu6aYs1B9Dxnc9fO9nyoTDug3jyPdJcreL4ZaQ58yQVmLEkyWIb5VkbeZirjAzFzHV/m9AYFTbRhI3Tfc+WsYvnjiMLQtmwu3sKcSKlwB1O/VCkUr/4PblCzi6dQPiJ0mGsnUaIVEK/9jdI1vWi1trvlLl8eCmG667nBUrIN0G6d7auNcgZHcsGgjKF48eYOeyBTiyZR38/L4jZcasUmKkZrsuAPxwet8uPLt/D3euXpIsoBUaNBVLO10sKbcuncfO5Qtw9uBeiTOMGCmyWC1bDBwRyE39iljG16OoWMavgKQ3f4CbelZxUz+6baMcbjjXmLHjgJYrWtMLV6yGbAULY9viudi5dJ4cYtmPY7nKuHLGCXRlfvHwvhArWp+Sp8+Arz5f8OnjB1w4dlDi82u27SJk3T5KVBzbvglb5s8AY9xTZ84u5bjylSonyVc4l+eP7iFOgsTSV4UGzUDX4VdPH6Fs7YZIkSEz7rq5YvOCmThzYA8iMhdHqXJCfNJlzy1xrPvXLhf86c7JOqz5y1QQK1L6HLnx+tkTbJw7HYc3MllLDFGWcC1Zpkdfblw4h+2LZ4ubte+Xr4JDrfbdJB7/wLqVcp93Hq8kbpr45S1ZVuKiSVxpxWbt86f374D1ZfMULyMx1o9uM/79E0rVrCdrxRjFA+tX4vXzJ+JZwHvev+4GzzevBFfuCRLmqDGiS58ZcuVDqRp18ebFMylltnf1UrHqEJfoMWOhWNUayJKvIFZNGYuHt2/IlB7euoFcxUqiToce+OLjI9ddO+cMxqFzD9MLoUythjqurSQz9LTg3JKly4htC2fJ/Gq06YJTe3fImEv8U1v2OP9dqHwVlK/fRAfCm+KmPg6ps2RD8/7D5bsrzifF7Z0xrnxe7rpdRo7CxZExdz4p+XN02wZ4e3nJ3rx65hSe3b8DxoATi2wFCqNOp17IlCc/nHZvw4ENq/De4zXu33CTWrasecwx8aC9Zto4JBI39XF49/oVDm1cLW7V3JN5S5SR/cL9pS/ca3R15XNryDLufGA3Dm1YLYf9GxfOyhrWbNdV4lMZV0+36FdPHsEhTjzkKFxMlEox48TFjiXzcGLXFrkdP+N+4bNwctdW3HG7DL/v3+C0Zzsy5MyDel36iOv2+SMHsHPZfHx87yk4cY+Wr9dE9smXLz7yrDDkhPPnu4rPJN29n9x1x0mxjNdFnESJ5VnjcxwzbjxUa9EeFRu3xNfPn3FsxyZsnvcf3r/xkLFWb9VJ1oJ7lu+/wyyVFzsuqjVvj0pNWunEhfNZ3SFu6ueE7KbMmEXmxj11eu8u7F2zVOLBARuZS6EKleVv7hW60fM5JBHm/ilbpzEadOsb7E8NMTizfze2LJgB5vxImiaDvIfTZM0eiDx99v6Eo1vWCWFr0nuwPLfBCfvjXuf7L4JtBOQpUUZwyvLDY4R5BM4e2ieWVZI3eoXwvfS/hi3kd4NkfN4PN/WilWuA7/UN7G/LesEsU56C8nfJ6nXApF1j2jdBwuQp4enxCp8/fZL3V+0O3eW3hvjQm8CQZfyGy1lM79cZ+UqWR6vBo4Kdk+eb1ziwboVYej++e4d02XOictM2KFm9rjxffC/THfurjw/czp1CklRpUa5eEwlVWjR6MOhZwLb0aGFSKyoCti6YhSf33OX3g89kzsLF5TnKWcQ/Ppix68SR1n2+l7M5FpO/S/xTC8nTZcLCkYNgZ28vimDGS/PdS4Xe/RvXxMumWot28n6TGtPXr4JKY5Yxy1X0Z8gVy2JxbZdNHCl5K+hNQOs3MVw4YqB4BZSr21iez31rlmHX8oVo9+84uJ46jjMH92LoorXiKcF3xPIJI+RdPWzxekzp2U5+PwfNX6kTZx6a5x+S8ZENqgR0qYkZbzpkrEW3Ycz4ooE9dLKpM2Z8+MZ9RvtjzPiCAV11YsYdJIHbQbmW2dSH1CgT0I8mZrzlqClG+2bM+KBqJQPaaWLGW4+ZJp9xDef16YS7Vy4GtGFps7G7jsv/xSq+YzM2TB2j00f2IiWROE36oO/v54cPnm9xcotuKTSS8Yn7Tst1mmzqTCCnEU3MeIdJc4KdG/flnsVzDMaMV2jWNiCB2+we7QL6YTZ1SfDW/OdnRgEMooFNeCXjmvG63rojpPzxy1fhhpQzWVteSdaWP0yStZm7uAozcxFT7f9kBLTJOA+mC4YPkJgzHh4fud8QMtiw+wCU+KeOEGceOBiTTYLHg/CKSaOQOW8BOVDxYEE3SJLzRMlTyuclqtdF8nQZdCAkQeAB7tq508hXspyU3yC5vOV6AT2mzEHUaNElxpuWjtxFS0oCM5ejB+Tww4MgE9fw0PTh7VvkKlZKDhAkAqxzaYiMk8ysnDxaDkD+MeOByfjySaMQwyEWarTpLK6PJKGrJo+Ww7vvV18cWL9CyEKcBIlw/+Z1GbddFHs5qNLqQEJFt1i6UJK03HW7grwlyoIJWBgrzIMX+9yzcjFSZc6GDDlyC2G+fPqE4Enix9hO9sUkS7mKlkDOwiWwa8UiObw37N5PcCDeHz095TDIH1L2GTt+AjTqOQgOceJg6bh/RZGQt1Q5SWrEuTNhUv1ufXFs6wbQeklyTIUHtfAlqtVG+pw/a4Nyoe5dv4LlE0fi1ZPHctgkvvxhTZUpCy4cOyRj5P4gIeB6v372GA2690eZWg0CCCeJNsnNZ28vXDx+RMYYL3EyUTqQuPK+HCf3U+Z8joL72v8mCBFKmSGLhDmQKBBTYrth9lT5N+Nc18+cjCNb14lVm1i5nT0tY6rTqSdK16wnZJzzZJw3ifqlE0eE+BQsV1EsZyRydCXm9wXLVhTioV2b/Nzh/UKaSJiZdOr84f2yv0lUtIWElOPiGPTjfjVk/KH7TTns874kKiS6XEvvjx9F8UVymr1QMbx8wpjZSWDit/81bC5E9eDG1WLpokLgzfNnolip2KiFYETCTRKZKU8BeW7oVk8CwfmQxJKM02LPf1NpQRJPssGDOZNn0WU1jVapIM5LQ8b5d7K0P5/ZxKlSCwnm/uShn4qdnEVL4smdW4IjSVj8pEnhcvSQEOMU6TOi8P+qIlb8hPIuuHTyGPKWLCNEg/enYoHx54c3rRaFXNrsuZA2Sw68fv4M2R2LyF7Yt3YZFowYgKz5C8tnrLNMgk5LYOlaDbB/3QqcP7JfFAG8H59rEir+zdCOf1p2AJPvkRRSwebr+wWf3r8XpRjxItlJnzM3kqRMi8vOJxEpcmTU69xLXJ0PbVwj1/DZ/fDuLaq36hhAuIlTUGT88ycvud5/zkfBTMVl6zSUvXXvupsoM7nn+D7k/+lebYyMk7Ae374RyyYMlzHkKV5aFA50Q89dvDQGz1+lsyc5/90rF8padBozRRR+QQkxXTJmqCT1oiKHe/TSiaOwsbXxVzJkyirvjLUzJiBt1hzImDs/Ht6+KdZpknzGy2uTcd6L7ycqs4gfFS58Nt++eo4mfYaIwmxw4+pIkjqtvIupRD24fqUkBmzYo78QaCZxMxQzzn0zo18X6YfvjqCEid2otDi0YQ0KlK2IBEmTwf2KK+64uYqip0S1WkL6F48ZIuvgWL6KKOe4b+MlSSrvGHsqGY4cQIUGzeW5p0Jvet/OoviTvfT1iyR0JLnpPGaazGf5hJHi/l+8Wi1Ej+mAa+fP4Mm922jWZ6g8S71qlJX47qKVqoMKE17Pvcj/zx7cS/roNHqK7K2Nc6bhtusF/LtsYyByTMs4lXppsuTAzAHdpc/aHbphQpfWeHjruqwRCR/fP1Q29po2X37Phya1nCMAAB3HSURBVDWthcj2/kkd371+KcpKiTfv9y+m9e4o7xG2i5c4CYpVro48JcqG6rFHn4yT/GcqUBhtx/1n0X0MkXGHeAnQa/4qee8EJ1RiTmrTAO9evQhoFhwZt7WNgGQZM6P3/NVGCeudS+cxo3sbHSLNbOqmknEqiEh6D65eLH3wdzdx6nTov3SjUZyYpG9Orw64c/lCQFtjZJz9p8ycHT3nrgi2/2/ffLFlxkQc37QmoJ0mgZs5ZNzW7zuifvEC//5mGxFekU3zzgn3ZJyo0OJ7/OJlnL7iJi7Z/P+vkOQJE8AxexYwWVsch5jhwhoeFA4Ks1+xQ9Q9wyMC2mSch/azB/egfL2mSJsth/xob55PcpTJ33KeJj32rFriT6DyFpQDsj8R7xFgKSdB13ZTp8VDX2gBJPGipbsCLcZRo8l9V0wehVrtuwsZ54Ga1gzH8pXFgjKtdwf5YWJsO63LJHIkQDzcUniA8U/g1t1gAreQkHGv9+/FGkmrQ/GqNeXQYhshohzgeRhdJW7qtBY1lwMZrZ+5ipQUCyCzWrM9rUpLxw0TC1/dzr3FQkELNg+FtDDS6vzo9k2JUy4pbur+P+hM4KYh45y325lTaNCjvygDKDzUrZ42Xiy8tJAwaRgP7bTGR40RE5vnzxDlA8kJyd/Ni+dRt3Mv5ClWGt/9vsPWxlYsNdqyfuYknNq3U5I8sV+NHN68DrtWLJA4Ra4dr7t/46ocwKNEi4H6XfuI1YXzJ5HlWlCObl2PNdMniIXKx9sbMWLHljhWWizpLk7vC459+cQRcN6/G417DkLhilXFcg4byMF01dSxclCm9YhzJEHn+pPoMNaenzE0QkPGWeaGLpf8nnuWllta85g3gK7ibmed0DAIN3VXp+Pi4pm9UFH4ff8u1vCqzduLhZOE+sGta7JmPPTS+kYyzjhLbdEn4/QaSJ4uI4pU/gcZc+XDiR2bjZLxR+43hVDnKFRcrHhcL2ZPJhk/vW+HfEeFDZVbfCZpTadV/c5VVyHjPOhzLSJGjoxKjVvKXiShpQKJ1s8qzX4eGjl2U8g4rc5M1kUFBj0Z1s2chKRp0qH14NGiAKFF1t9NvQNO7dmOlVPGIH2OXKJ0oGX+9N4dQib/16iFkAe3c86y3vQ8+Prliyiz7KJEFTK+d9USNOo1SPY6Scj2JfPk+kIVqoDYsD1JY+wEicDDIskflSh8d9Ca/fSuOy45HRPvHCZzY8bpm5dcRIHi7fVePB1otSVuJMoFylSQZHxUOPEakjkSLyrj2E4jQZFxzfd0U1/7w02936yl8l7i+4drw/coxT9mfMKPBG5BW8Yf3LyGFZNGi0dJr6nzxIJMCy3fn7TyWkrG+U47sGEl9q5ajCa9hwjJpFBBymRfXF9641C5x3dWx9FTxRKucdEnWW03fIK8m6lYZYJJ7jMqc+ktwfcN5eLxw5gzpFcAGZ89pBea9h6MYlVribKVe2bx6MGiZH12/26Iyfi1886Y3L0tStdsgEY9/V2u+cxSuciQkv6zl8q7fO/qJeg4eoo8W1SgTOnRDrmLlUbbf8fh5eOH8r4hsR+5YouQcWJCpQ/nzL12/fxZ/Ne3k7yPGLM9sWtred/X7dRT7nnrkgtGt28cQMbHdWyGNsPGolCFqvI+53PBcQ1ZuEas3VsWzkLPKXNFYTWlZ3tRLNXv0ifII4N/Ajd/Mt5x1GTp6+DGVbhx4bzsWc4hXpJkmLhpn/z/ztXL2L1yEd68fAH4+UnIDH9b6QVGrxmuMZWGxIhjaDecvyk1Qu3Iok/G2TF/P9Lnzi9kMDjhM5m1cHEkSpU2oJkhMs7f2QQpUiF3yfJBdkcs3C+d17GKs3FwZJzf0zqeLld+pM6WM8i+qVw6f2A33mklXDPXMq5PxjX3zleuCmIHVy3AQss4++e5iuuQNoeuUl4zUSrtPZ49wbl9uokVLSHjCT88R6RvXwIwJBl/GzWu0X32W5BxzSyYqIyE/N7T53jzzhMenu+NTjA0GjBJW/HcOVA6f55fFhdu6TwUZpYip677UxDQJuNLx/4LHmaoUdeOJyThJhGleyFlzbTx2Ll8vmjT6QpJ65RGTCHjtADSIkxLFK2nFH0yfnznFpSr0yjADXBStzZyCCIZXz9rClj3sn63fgFJzaxJxukquGz8cDjt3ipzJZHkwZqu3obI+PHtm1CkUnU53GuE7ok8kNMSRmJEMZeM71+3Eh/eeqBe174B835y9zaWjB2GuIkSC0mhayLDAqr9OAwzodapPTvEMh87QQIZw/XzZ8QaS0+D7AWLBCLjC0cNkrE17NYfGXL9LN9FZQ0tfrTo0EKnkcVjhoKkgRZfuoLrk3G6/pKwk9DQBZ+W56Rp0oqyh+71PHTSe4BknO6eJNmavcZ70GqlIeO0LDM0gkSB7u7yvQEyLpbhH/GPdE2nmzutu2VqNzBKxmnZo4s5rVVUAOxZvQTxkyRF5catZd+e3rdTDss8fFGhQGs93XC1xZCbuvb3ppBxKjgMueTqk3H2Szfv3SsWIX7SZOK+zvlnK1BEcPP96iNeCRpxiBsfJarVRMFylXTGbMxNnWEhdPFtOXCkWPtobeS7gCWtOo2eGoiMUwlCosX3Scw4P8uM8f85CxfDLVcXfPr4EV3Hzwj0OtUn42zAZ43KpbgJEyGag4PMqVa7rjrXasg4yTRL4S0dPxzuly8iSz5HVG3RFhEj2Yk1mIoB7T3GtrTm87Ol4//FbVcXUTjSgktSri3mknEmlFs3YwIa9xosBIhiKhmnZZnKI3qB0HpMCY6M07OCXgN0s6eXkL8XTGAhmdm9cjEunzqOPjMWIfYPayJJHsf67vVreQ6pbMldtBSq/r+9cwHzsc7i+JkYjPuSy44hQtOym9a6W1uttki5bE8XemRlKoOQSyiXmNWQGTMGkSRJVioUpY1oKItSJhab5JJbspHNbWa0+3zO///+5513bv8ZmmfMnvM8PZr///2/l+/v977v73vO95zTO0NqihrnhfEj9dnPHIWMd43qJ2d++EHn4WOTk6R+Yx9pyY2M8z2OI54f4F+uQoUcyThOu6QnHlNlCMqJnIyo8fQRAyVqzMTAuBHRXvP6Qo2IPzw2VhVcKJ0Gxz0nDW9oqo5S7hOcbTiNkH9z3aib4patzkLGOTapMmyD467Tg330uTsk4flAu0MvGcdBMDTxeSXvJ49/q79FWZO4MlmO7NsricP7S3rqBXUyss+YhctyrSnhJuMDYn0SaAyH07aPP9T99VLZeub0GZQeFLAkdQVlA4oDHHQJK9ZpFB4SH/94XylVupTELFyeI875/eLEkUPybO97BPVIQYwis+2795Lbe/nm4dnTP8jyWVNl00pf+sulGIS5YdMW0i/e196Ld+yUqPvlFI6LS7TQ0mXkj/c/KJ2ifHM2L5k665rP6P4Sc3mq2ecVGb+UywO3/glzpMGNzYKSqZdNPyc318sIzqSmpsmBAwdlf2hlSStRKtdTCXnnQNHMGc/trCHhtPVK2fOVfHnwkKSnX9TN09LTLwX3TL+FgNeuXl0aXVtXmjSsXyTl6Pm5WMMsP2jZtsUJATcZJ9pCtIlFmLtyNy9QZGV4h7d9tE7J36Gv9+jftJoi79iR+QZFxme4yHjrIMn44Ic1kgIZx5NPaylIHHJm7I3Z/sh43xwi41M9MvVbbpOt69dIvUhfzrjK1CtXlm5RWWXqKAXII0R6SGQYWSetk4hyKBlPmCi33ZcRGVcy3qmrtHC1VlIyPtVPxh/wkPHa12hkNdvI+NhhcuKIT6ZOPiKLmu6DRmo0FiOf1pGwIlGmwu5vWnrI+Hs+Mg7ZIKeNXPdVC1+Uq0qW1Ki0t4gZZByiRb42kmLHIOPk/qIAcNoYIY17adI4xaTHID8ZT3hGczudyDj5/USCcGRQzRcZafLbb+jCleiuE+VXMn78mM6pLGQ8MVZuaNVOpaQBMu6vrK5kPDFWJc0aGU+IVWl+JjK+1E/G786bjCPXXTonSSPi5AwjR10yM15l86VKl1Ei3qT1HzR6W75yZek5ZLSmWrhNyXjiJM0Pd3LG3d9vWOmPjHd1ydRnxCmhcWTqOHv6PJU1P3bZ3BkaIXYi4+wXcvEBefVNmsohejlfU08jfSy8SYPAgeQYToSfLv6kkXK3Bch4eC2JnpC1mnq2ZHzaZCVyATI+zx8ZfyhaI3XMGY7N3Ms4fqp8d/igRurOnvlRBk4Kjowj3X/rpVly/Y3NJD09TSN/d7uui/1zTCLjRNuJhjPfP9uwViOhjGPL9h1l28ZkTROBHDvmjoBDWIhm44S5mJYqfUZPVDWDY0rG58+WXVsz54w733sj4zhvKD7WLaq/phJgSsaT/JFxf7Q8u/eKkvFpfjI+OG8yzj4gpLPHDdd0AghXdoXacHoxN5DoD3gmQWXPGE64RdMmax5/16gBGlHGIYfcGoMsUM+Drg9Kxsv7yXiffppioWR8koeMjx2q0Xdk6t7IOEqihfF/1VZn3F8qU1+UtbUZ5JNj4tgbPu1FVWN4jfcD+9Mc9mFjNLUKI4f83VfmqhOt/8RE2fXZZpXEZyLjibHS+jYPGd+5XeKWrlZJdyAy/vSzuk8iyPOfHa/EjdSJLGQ8ZatMfNQfGW9wnUbrUTYEyPhMPxlfkayOIaLjM0cP0RoLdHnILSrO8ZWMP+mLjCOVxzTffOcXKqlHQTFq1gJPr/HzmrY0Z8JIfQ7f22+IOgW4P2at3qz7IFWNZx04zlqzJbspWaDPwGlJ/ERJWe/Lyy6IUcOh5+iJcn3zNuoI3b5hncwfn3u9hWCOQ62Yrv2HSes7/6ybXzh7Rla9NEvWvrYgmJ/nuk3ZipVkxLzXVb2DKRl/Ipuc8ZW+nHGMTgcJA3rJ0b17Lvn4Ssbf8+SMP3EZOl2EhEi1iDoy5lXfvUr0/F9bN8lzQ7LJGfc7UMpf+I9ElEiVX4bXlDB/O9BvDh2WL1NLyYWSWduDui/+iiTj3tGDhO/cd0A2fJ4iXx85ekkydqqjN/tVpOaE8//F1Qyz4jqydl1eBNxkHAkzZK5tx87SoftfVC6qBcq+OaBR1xIlQ+WFCSMlPT1d2z0hlSVvs+fQMRrxgZy7yTjR9PKVfqGLQb5zDGk1xJSoxD39HtdqvxTUoR0Qi2hk6lki4y4yvnvbp9prtm2HziqHDCtfUeZPHqe5oD2Hjs5eph4EGefcH3pygsq8ySklktJ71HjNteX8IY8sXJCX3tXrEZVWusk4hOOLf6zXyK+XjFPYioq1SIrJeyQijSR0QVyMEjYvGUcOX7JkKXl5yvgAGd/7z+1KRsijp8p3qbCyWr3641VvaYEy8oKJ6uVExok8MYYQC4gV40d0vG1Hn0TVMSLJy+fO0Jx3HBUsuJGQfrVjm2ISVracylIh1xBWisI1u/lWnRPkFSO1/02rdjq2yNIhtpAbIlrkezppCpAlJyrOsYMh40T9X02M1Tn1wOCRUv/XN6rcG+IL+cwvGXecTu6ccc6FiB0kCEk1km5y5ImwUVH95InjSvj4F/UA94bXgiHjbz6fpOqJzr2jlZwteW6qVA+PCIqM48zg2EjCKa7I9ZM20aZDZ8EZBBkn1WHJzDg5vG+vEndSJ1AwrF/xpjoruD/ddjnJOPtG0QChBTOOzzHJk+ZzSAcy9dzIOP3CewwcoRLq/bt2KHllMYvzD/VCbmS8S+9odRJw3xLhfn/JK/L3v83XFBwk7ju3bpaeEPb2HTQyyZzEUAFRaKxR81ay5vVF8s7CubqdOzqeHzI+aMpMdX5xP1HTou+EOFUVkFdORWykwMxpnCm3dL03U8EuzgflC0Seces9iuKUf1QH3LxJY6VMWLksMnV+Ayleu3SxFlJr3LyVpligDKCKOteKwwJSSz2Ct+fPVqcFz12um/OgVgEyfxxq9P6GvPKMJ3K8h170iZMEJxyt0bjfHfJLaghy7xa3dpA+T03U9BwcKETavWS8TccuWrwPJxoOOJ4D1AXJiYxDtHG6IXknVYP8b1KUIFLkySe//bqmPERc20B2f/6pnt+jT0/WmhHUU8BhCe6PxU5TeX5+yThOhBoRdeTxuFlawI16B9y/Dw4fq+kn4x+6V25se5M6pZDrE23GIaI543mQccYMcj991CBNA4hZsDTPTgteMu4Q8YSh0Xr8oQn0GI8M3N6k/PAu5zpwvuKIKFkyVDavWaW93+/tP0y69O6r7++E4dFSuWo1iXnl8kXGSfc5duBrmTdumHy7/+sCLcRKhIZKZLNW0nfyTP09QYK1pLPM90W0C2JI4Nt2vke6DcicEkCRt6RBfeTYvoK3kIYIdx8+Vpq2z1DWIENf99oCWTnX54CkrkSVX9aScYvfDZw+Y7l/R4rMHjngkiuq/1xknHt9wNQ5Et4gY479eOp7edJVvI5c+x4jx0uLDr4ikqE/pUvdtO8lPNznmMBOnDotu9LLyk8hV+U6fMWCjHuvkCjwvsNH5N+nfTL2sNKlJf3iRTnrzzUvW6a0VCxXVv/m8xpVqkjtGtWuOAl6QW7MnH5jmF1ONG1fRQkBNxmHdEKIkLBRwReD9HT+y6Pyu5v/pBFNIuLRMfG6sOdlyAKCBTbRv+a33K6EJXF4P33xYyyykHp6c8dfmxGv0aVzZ/6jOZlEprDhSS/mScarR1yjC1kW10SxHGPh9chYSFlGBVq+0wJueZBxFpVsQ/6g2wY9O0OdD8jgv/1mv35FfiuLV8g5fcaJHkEwMMgQcj8vGec7JzqO04OoJNFJPPyQPcg4EkHk3PRFx8AZ4uBExiPqR+oYsIBmAYqxn25Rj2k1XrDPjYxD2oiqsiDAkHqTv+7tL080EaXBqkXzhNxSLLxeA80VpmgcFbepF+AYzhvUFBRw0orhCc/ov44hQSX/H3IIQaIyM+Qcou9Exdk2GDJOzi1kgnNgES//FS08hRHJD4aMo6zgHMGLBXROueNgDw6QV2T0FMQjJ94pLKfKgZZts72d8yLjjPVrM6ZoCyK3oTgIJjI+1yNjxLGFgwR83dXUISLUYoC8OkbF+QcefypQb8H53CHjm1a/k+mcSA2gfgC5hVlk6q7IOA4FvRc+2ahkAlVBlZo15ZUpMVqRGsNhQHGo2+/rqXMkNzKeNILOChmG84d5RhEqVAl5kXEKuDHOGAQFbB8eE6tRRcgZjjPHKFCGY4qiheClvwktJb+/o4tWpUfa75hDxnmGeY20BhyEOOSoqo7hrCGvmDGDdDnGM5EUhzoNIpWU4khslY1jxyGhzEfOyZH6oszx5ow7+3ai1DhjuF63kTJAsUUcrikff6jE/vwZn3y4XIWKGr1/aFSMFjKjZzV1LSDKjuHAQrHBO8EdiaZmA7UWSCXgnkRFgvOkVr36ATI+umdGDQr2B5FlX+yT+yEnMs62EPI92z/X2hvu5wvfcSycGqhhSJWZPmqgOtIw5LQ4ZAZOSvJVbS8AGZ86NFpTFxyjHofiNHK8qjToLvG36VMk9dxZdZLSRYL7JlgyjrMlbvDD6pyhV3he5ibj/WLitTL6hKj71UEaPSE+ExFnbHFWzIkZJe06/VnnM+8ozBcJj9OcdQwHSt3IRqo+qHPd9XmdRr6+h5CfPH5MNixbLDv+sb5ApLxKzXB5esl7geMyz1KSP5BP3l8hu/3v4GBOijlxTaMb5Ka7u8tvb8lIJ3P/FjXc+wtekO0bk/NFyrlHm9zUXtp1u1+u9fS8J4J8+sR3snxWvHxOAcrGTeS+IU9lqZTOdj+e/F6S31wk2zd+WOAo+eUk447j4LqmLTRdgEK3bqMrTsr6tbJ8Zpw+T1rd0UUVB24rl3pGKp0/qQXcIOAnw6rKudDMCq3sxi9k5RUoUw9mIto2hoAhYAiAAKSKRbbmiYf5ihSxcKelGMV5WMQQfSS/l8IzLDD4z4l0E+mljQ+k3ck1Z8HJwpxFI23BIJHuyLiDPIQF8st2eOLPnz+rBXWImp367jvNg4bIYRTNgrxyDKePLPJnfs+CDyJOpXOiF7TfchvElXOkam9aWqpKVytVvVr/ZcHJ55AE5Ii7t27WquXIIInAEGF0quMe/HKnFm4jh5Joh2M4I8gRZMHPQgZFAaSI6/AaEXIW12BJfi8RC/CkCi4LJCKy/9r2iUbFKSCmvXPPn9frZgGo4/PpJlUBXFXiKv0dkXXawhGFPnpgr9AqhUrnGMdhjDgGCy3G5ci+r/Tvxi1a67VnZxfOn9NrQvYIeecY1AiAlBJd27l1k7bjqnv9rzWayOcYi+RFCc9oyzbGXkJC1GlB5W4WzOQJk1PO4pvolvM7fgvJJeexRp26uq1jtIxiTjEXatT2tdQjqkp9Awg1/5E+0fLWO7QAIGNNxINILIYkF+LO/KAVEAs4MGTuUEjPW03djQfbMiY4MrSgnJ9A8BtnbmaHH2SIc6Y1EoWRctqGVoAUwateq47mpYdVqCBX16yl9xuOD5wgXiPKSm40ygXmOmPIWDKmRO04bpmwMC24iDH+3NNEWZkXjZq30WN5jTZW/JZiaW5jblWPqKNRHKrLh9dtoE4g5LWKdekygerrRG1xOkHGIWe0ImQbcu1Z+DOPucdRW3AvUAcCQua19xe/rKSOCvK0SsNRqPuLqKP3+4mjR7RVFH+7jbGmFSBjD367Ptuic4XtKHbHfY/hxONep6MBElLSMUiN8H2+RZ831WrVVmeNm4jzWxyHtBF0nHPu46MEiqjfUNucUV+BZygpJdw73IvMU8YDUghxQpHBuOBku/PBR7Il4+yfPGYcWMwLntNlypeXcuUrSmuX/D+nOUaxLlpy8QzGkckzne4Gei3pafLNl7uVVDOm5Ho7bc2c/TEfdmz6SFNReK7RVcDJMT998nutqg/e1A7guUGuNQUSeZ5VrlZdnxM8p3hmMhY8VxhDMGBf3JdEspl7OCd53+Rm3Id0fHAIORiixHFL17nfSeXg/q1Zu6523eC9wfOU78j55p3BZxAHyG2lqlWVYEDmaVdJJwicXLwXiMiDH3OIwmN1IxsH6plwrpw3ueg4N6iNgaPoxOFDct1vm6nziHmG4gpM2JZrhbAjW+e+QJGGYmxCEFFxjgfOpDXxjqrdMFLfZeSK4yBxiLYbQ6T6W1av0hQbr4Enz2Vy2HnHoLbhWWJmCBQVBIyMF5WRsPMwBAwBQ8AQKPIIOGT8d66ccfdJLyUq/tE67evMwrEgRiSHonTI4pEwk39N32fyIGmZVdwNMg7R6OGvpl4crxcyTgE4p5p6cbxGrglyjUQexwRS7uzyu4vrtV8p1wUZn/P0CCW9j/pzxi/nuRMVj/dHxVEqmRkChkBmBIyM24wwBAwBQ8AQMASCRCA3Mh6Iikc2UimmOyoe5O51M82RToiVlI3JGpUlskPkq8fgUYHCdvnZ35W2rZHxK23Ecj5f8rh9BTJDjYgX0WH9Ock4EWvqfuQnKl5EYbLTMgR+NgSMjP9s0NqODQFDwBAwBIobAuQurlu6WCubt7vLV53WMaoZk1rQ8k+dtNjcpRhy1y0frJJjBw+o3BRpJRLo/wejYN8XH6/X1m7In4uj0T6L6D+tpnLKyy+O123XVPQQoN4B1dhJW6ArxeU09r1sTpK2eKSugJkhYAhkRcDIuM0KQ8AQMAQMAUPAEDAEDAFDwBAwBAwBQ6CQETAyXsiA2+EMAUPAEDAEDAFDwBAwBAwBQ8AQMAQMgZAVVk3dZoEhYAgYAoaAIWAIGAKGgCFgCBgChoAhUKgIGBkvVLjtYIaAIWAIGAKGgCFgCBgChoAhYAgYAoaAiJFxmwWGgCFgCBgChoAhYAgYAoaAIWAIGAKGQCEjYGS8kAG3wxkChoAhYAgYAoaAIWAIGAKGgCFgCBgCISv2//Bfg8EQMAQMAUPAEDAEDAFDwBAwBAwBQ8AQMAQKDwEj44WHtR3JEDAEDAFDwBAwBAwBQ8AQMAQMAUPAEFAEjIzbRDAEDAFDwBAwBAwBQ8AQMAQMAUPAEDAEChkBI+OFDLgdzhAwBAwBQ8AQMAQMAUPAEDAEDAFDwBAIedtyxm0WGAKGgCFgCBgChoAhYAgYAoaAIWAIGAKFioCR8UKF2w5mCBgChoAhYAgYAoaAIWAIGAKGgCFgCIgYGbdZYAgYAoaAIWAIGAKGgCFgCBgChoAhYAgUMgJGxgsZcDucIWAIGAKGgCFgCBgChoAhYAgYAoaAIfA/qgBddwDo8GMAAAAASUVORK5CYII="/>
          <p:cNvSpPr>
            <a:spLocks noChangeAspect="1" noChangeArrowheads="1"/>
          </p:cNvSpPr>
          <p:nvPr/>
        </p:nvSpPr>
        <p:spPr bwMode="auto">
          <a:xfrm>
            <a:off x="-24104" y="-2206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HcAYgMBIgACEQEDEQH/xAAaAAACAwEBAAAAAAAAAAAAAAADBQACBAYB/8QANxAAAgEDAwIDBgUDAwUAAAAAAQIDAAQRBRIhMUEGE1EUImFxgaEyUpGx0SNCwRUzYkNygpLh/8QAGQEAAwEBAQAAAAAAAAAAAAAAAQIDBAAF/8QAIhEAAgICAgIDAQEAAAAAAAAAAAECEQMSITEEE0FRYRQi/9oADAMBAAIRAxEAPwDvMZNa7K23kM34R0+NCjjBbJ6UbzLj2wQRGMRlC2cHcAMZ/ejKWpLHj3ZrmchBKIy8MbgEDvz/AIoF7qm6ORI7aQbOTuGAcEDH3oDajILCE2t0u9LVpJNm04b3ev3rZZI0zhnmabJ3Fzj/ABSRns+C88ThHn5JZ3wit1Jtpt7FsjHOQAeKKmsqSAbaYAjI4ye+c/pVri5k9rNvHNHAscYd5JOeScAdvQ1S8urnyLq4t5wEtce6FBEhADH6YNBzGWJ8BZL6RvOEEJXy0Uh5FJBZscYHXrWOTVZvIilNnIBuKyArz07c8e8QOaLNeXPl+2JLiJZwnlbRyudpOeue9e6fcXBa38+YyLOH4IGUZT2x2xQWRN0F4XViqXU3huFlFq5RwTsH4hyRyenbP1pmEN9aC4VCjZJQHriprhdUt/LlMQabazDHAIJ7/EChw3krObcXMcawou6SQDLE9B27Cmc6ZNYrR46C4h97h1peyEcGtc87G8laOWOONHCc4984BP05ry4UNhhTRkn0SyY3Dsx4qVf6VKclRqGV6DmvI1K3yvtJzbuCfjlcCibeauDgUso7KiuOejsxGJ3gji8tgRYlG4/uOOPnTjSeLcA27w4xkMoGflissfLD50xjkG3B6npSKGr4LPK5rkx30ZivHmEBnjmh2MoXcQyk4Py5PNZ/Y547JrVNuyaJFkJONhAAJ+oFMrlxGAdwI25Nc/f6jJcMVQkR9vjU5qMeWUhOcuEMpIXdjbIyeQ0yyE7uRggkY+JFXsopfNjaVNiQ79oJB3Fj1+WP3rnGl2gMuc4HNOtG1QyqYphmTsSOo/mkhOMpDz3jE26mvmQxnyjLslVigGcilUyss0zezOVnj2hGUEqwyBn04NPDu4zxntWa6GW3Lkj1q7xpsgsziqFU1s6QzW3lGQShSjAZCHABz6dM/WtLjBI7UbORQ2KlsEjNGEFHonlyvJ2A8vPODUo4hU8/zUqhKgpWpt4ou2gz5C4XrU8mRY42x1G3RRIhLcZzwOM0yETKrEdF7is1rGFQfetDExxsTwAOfjSYeY7P5Ha5oS6xcf8ARDdfxfxSZmyvUDnr6Ua4kMjO+Tljk1mAABJOQe1Y8s9pWbscNY0XkYhCM5xQ0neNlkU++pyMUSQgq4U1hA24A55qO3JXU7yzm9stkmXlducZ6USUB4goXkd6QeFLoP59qScr76/I9fvj9aeXUpQAA8+vpXqYpbxTPNyR0k0LbuUKdinkdaXSXBiZSu3d1o9x/uE+uTS48nk5rUo0jONV1OPaM9cflFe0qEakAk8/91Su1R1nXEcVimzu+FWbUotv+1IBjvjOPXFCN1FKce8uem7v8q8zzMeSS/yjVjVdjCMVk8R38OnaRPczv5cQAXJ5JJIGAO556VtiHT5c1yviFDe6leSyMWj04RRxRnoJHG5n+J2lQD259aOCT9LsNXNCH/UryaMtHpc4jJ90PIqu3/jnj64o1pfRXQ8na8Vwo3NBMuGA9R2I+IJFPI49P0fQZda1ZfMjVd+0kkAfLua4uXxXpHifSrrUtKtZbK/0crcFGA9+LIDgYPcEjHy9Ki8EpRs0/wBEYz1OilkSOFnmYLGoySTgAUqa7lfDW9nM8ZGQ8hCbvoeftQG1SzutRQ3yXEVhY28l5cJLEUMm3aEA9eST+lOfB/irQPGNzPp8OnPazom9C2AWHrkE/ep4/GnJbDT8mEZag/CurINfhtp45ba4kBAjlH4hjqGHDduhrtNQ3NLwCTjPFcfqWivd3jWMczRXEcuYJ0PMbjlWH249OK6Kx1J9S0yw1Ax+U9xbq7xn+xj1H0Oa3eH1Rm8ruytxCypuPx+lL44mkYKilm7AU9gtp71CpwkQ53fH4V7DAkGI416jJJ5JrbKdcGWMbFf+nXP5kqU4y35h+hqVH2SH9aFUs8OyVfJG9pt+eOF/LVnvY/OleCFUD7NoP9u2tgtbM8vEc5/Mf5o0NtGF/o2qDjO5hnnn+PvXORopfRosJhPGGGc55+dItdT2K7vJZlK2d9GhMxHuxypxhj2DLgA9MjHcV0EKlQd35uOMcUZwHUhgCD1BHBrPjilcBJOnaOPEljqugS6RqgY28i7d6elcUulaRam40bw2XmM7r7fdtyqIp3bB6sxGMZ6V1viDwzbe1TyW9lG8bASSIq9Mlu3pwaXwiOCMJCioo4AQAAfSoZMk4LUvHFjnLcXalD/VjuNQiV7MxSW14iHpE+33sn0K/oTTzwloXh3wqJL3TPNnlmTAZjn3ewByeKys2454PbmgR6D56yrY+026n3n8iZlRcck46D6VPDkmlqimTDjctmMpNWNrey30kZnuDlobaPlppMe6ij/PYc9q6LQ9GktNN03TriQSPb26rNIo4Zu+Pmc1Tw54a0zRoxPawl7qRf6lzMxkkbPOMsTgfAV0dvjDHvW/DD1x/THlnvIIEWOPagwFGAKTMMyjjPunt8q26jqUNmhDHdIRwo/zSOPUg8ownB+PSllljF0wrHKroaA8D+KlAFxGQOT+le120fsf1z+g87rDbu6lVbadppbb6tNPKiQxNKyrzt4DGj6/J5OjzuuNxwo49SKSWFxGgVsMjDpjtVG2mTXI8j1CW4kRVtWDZ6bv/laZrlrd9jRg8dnoCasrR8bQ/dtlBN2GJZmDEnJJWp6rbb5D+F4poop5Z44GDy4LkyE9OmAenfpWbUXt5hH5tpEWeZBkkZPvDPb0zRRcoM8jn/jVWuIzjcVyPRKZu+wVXRLe1tFuZ0FraHZtKqXBwCPj8q37g8bRNFEI2G0hZB0rItxaZ3eUrNjGTnpRkurXGSEB7BY8/c1y4OfPZstbYW8Uduu1URdq8knFESSaJW8yHH5dp3FjWddUhK4kBI7DFUl1W2SN1VnOemVprBQvvtOaUvJcXMcLHnBOTSVQYpym7OD1phqGsGMH2bcT/wAgB+1JLe4kmuJGlYs5O4k1kzQjVo9Dxssm9JdDcNkdf3r2s25vyP8A+1SpWadBt4lfOmqo7yD7UitjzlkJGOxxzRdUuLi3CyusnlqdpDDoayz6y9tszkh1yMBePtW6XZ5NUPNPRNgaQruXsSOtWvVm84NbAbdoGDjGc+nyzSZtQuYrz2abckmAeikdM+lEttTluL4WqMQ+cZIXH7VyEnHZdjCcTmE7QA6v2xyvyrKPPaULc7UXb+JeeaHDqkskzxb3Up1BC/xVrbULm7eWO3/FGhc7goyB2Hu9a6xVCndhRHceY3s7ZQJjkd8devrWoxXLRRuABICdwHApfY601wsh3MhUZwVX+KJaapdXaTvAceQm9g23keg4o2B4+3bNEiahINogVMoQcOOuMVtuYkdOqggcEsBSWHW55wTv247EL/FG025udSMixFV2Y3FyMftQuwwhr27MN0uY1Uhg4zuJbIPyrPZQkXSg595TWxryQTvBJw6Eg+6vb6UXTxLe3ZiV1XYNxJAAx6dKSUb4Lwnq1IN7G55C8GpTj/T5OxXHzqVL0s1/1R+w95ZR6hZywT/hkXAx/b6EfGkCeEVW4tzLetKsZyF8oDOPU5r2pWxqzyraNmteHl1C6iuYZ/JdVwQUzu+9U0HQPYr2S+llWVnBEahcY9TUqUKQ1uil74beS+e4tboJ5pLFGTgH55rXoWiHS2meWcTPIAOEwB969qV1KwbOhQ/hS4FxJLaXcaxyZOx1IK5PTjrTXQtFOmWrpOySySsd7L0244HP1qVK6kc5OhY/hOZLiQ293GIifdVlOQKcaBpQ0q2aJ3EkrtuZwOvoK8qUUkFybM2q+Hfbb43UNwISw99dmcn161r0fSU0zzT5hlklxliMYx2FSpQrk63Qy+VSpUpgH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07435" y="236537"/>
            <a:ext cx="118412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Maths </a:t>
            </a:r>
            <a:r>
              <a:rPr lang="en-GB" sz="2400" dirty="0" smtClean="0">
                <a:latin typeface="SassoonCRInfant" panose="02010503020300020003" pitchFamily="2" charset="0"/>
              </a:rPr>
              <a:t>Revision</a:t>
            </a:r>
          </a:p>
          <a:p>
            <a:pPr algn="ctr"/>
            <a:endParaRPr lang="en-GB" sz="2400" dirty="0" smtClean="0">
              <a:latin typeface="SassoonCRInfant" panose="02010503020300020003" pitchFamily="2" charset="0"/>
            </a:endParaRPr>
          </a:p>
          <a:p>
            <a:r>
              <a:rPr lang="en-GB" sz="2400" dirty="0" smtClean="0">
                <a:latin typeface="SassoonCRInfant" panose="02010503020300020003" pitchFamily="2" charset="0"/>
              </a:rPr>
              <a:t>L.I- We are learning to find the missing number in a maths problem using the part, part, whole method.</a:t>
            </a:r>
          </a:p>
          <a:p>
            <a:endParaRPr lang="en-GB" sz="2400" dirty="0" smtClean="0">
              <a:latin typeface="SassoonCRInfant" panose="02010503020300020003" pitchFamily="2" charset="0"/>
            </a:endParaRPr>
          </a:p>
          <a:p>
            <a:endParaRPr lang="en-GB" sz="2400" dirty="0" smtClean="0">
              <a:latin typeface="SassoonCRInfant" panose="02010503020300020003" pitchFamily="2" charset="0"/>
            </a:endParaRPr>
          </a:p>
          <a:p>
            <a:endParaRPr lang="en-GB" sz="2400" dirty="0" smtClean="0">
              <a:latin typeface="SassoonCRInfant" panose="02010503020300020003" pitchFamily="2" charset="0"/>
            </a:endParaRPr>
          </a:p>
          <a:p>
            <a:endParaRPr lang="en-GB" sz="2400" dirty="0">
              <a:latin typeface="SassoonCRInfant" panose="02010503020300020003" pitchFamily="2" charset="0"/>
            </a:endParaRPr>
          </a:p>
          <a:p>
            <a:endParaRPr lang="en-GB" sz="2400" dirty="0" smtClean="0">
              <a:latin typeface="SassoonCRInfant" panose="02010503020300020003" pitchFamily="2" charset="0"/>
            </a:endParaRPr>
          </a:p>
          <a:p>
            <a:endParaRPr lang="en-GB" sz="2400" dirty="0">
              <a:latin typeface="SassoonCRInfant" panose="02010503020300020003" pitchFamily="2" charset="0"/>
            </a:endParaRPr>
          </a:p>
          <a:p>
            <a:endParaRPr lang="en-GB" sz="2400" dirty="0" smtClean="0">
              <a:latin typeface="SassoonCRInfant" panose="02010503020300020003" pitchFamily="2" charset="0"/>
            </a:endParaRPr>
          </a:p>
          <a:p>
            <a:endParaRPr lang="en-GB" sz="2400" dirty="0">
              <a:latin typeface="SassoonCRInfant" panose="02010503020300020003" pitchFamily="2" charset="0"/>
            </a:endParaRPr>
          </a:p>
          <a:p>
            <a:endParaRPr lang="en-GB" sz="2400" dirty="0">
              <a:latin typeface="SassoonCRInfant" panose="02010503020300020003" pitchFamily="2" charset="0"/>
            </a:endParaRPr>
          </a:p>
          <a:p>
            <a:endParaRPr lang="en-GB" sz="2400" dirty="0" smtClean="0">
              <a:latin typeface="SassoonCRInfant" panose="02010503020300020003" pitchFamily="2" charset="0"/>
            </a:endParaRPr>
          </a:p>
          <a:p>
            <a:r>
              <a:rPr lang="en-GB" sz="2400" dirty="0" smtClean="0">
                <a:latin typeface="SassoonCRInfant" panose="02010503020300020003" pitchFamily="2" charset="0"/>
              </a:rPr>
              <a:t>Warm up- </a:t>
            </a:r>
            <a:r>
              <a:rPr lang="en-GB" sz="2400" dirty="0">
                <a:hlinkClick r:id="rId3"/>
              </a:rPr>
              <a:t>https://www.youtube.com/watch?v=CyYh1raLGBs</a:t>
            </a:r>
            <a:endParaRPr lang="en-GB" sz="2400" dirty="0" smtClean="0">
              <a:latin typeface="SassoonCRInfant" panose="02010503020300020003" pitchFamily="2" charset="0"/>
            </a:endParaRPr>
          </a:p>
          <a:p>
            <a:r>
              <a:rPr lang="en-GB" sz="2400" dirty="0" smtClean="0">
                <a:latin typeface="SassoonCRInfant" panose="02010503020300020003" pitchFamily="2" charset="0"/>
              </a:rPr>
              <a:t>Watch this lesson </a:t>
            </a:r>
            <a:r>
              <a:rPr lang="en-GB" sz="2400" dirty="0" smtClean="0">
                <a:latin typeface="SassoonCRInfant" panose="02010503020300020003" pitchFamily="2" charset="0"/>
                <a:hlinkClick r:id="rId4"/>
              </a:rPr>
              <a:t>–</a:t>
            </a:r>
            <a:r>
              <a:rPr lang="en-GB" sz="2400" dirty="0" smtClean="0">
                <a:latin typeface="SassoonCRInfant" panose="02010503020300020003" pitchFamily="2" charset="0"/>
              </a:rPr>
              <a:t> </a:t>
            </a:r>
            <a:r>
              <a:rPr lang="en-GB" sz="2800" dirty="0">
                <a:hlinkClick r:id="rId5"/>
              </a:rPr>
              <a:t>https://</a:t>
            </a:r>
            <a:r>
              <a:rPr lang="en-GB" sz="2800" dirty="0" smtClean="0">
                <a:hlinkClick r:id="rId5"/>
              </a:rPr>
              <a:t>www.youtube.com/watch?v=Mvm0y1Qr_JQ</a:t>
            </a:r>
            <a:endParaRPr lang="en-GB" sz="2800" dirty="0" smtClean="0"/>
          </a:p>
          <a:p>
            <a:endParaRPr lang="en-GB" sz="2800" dirty="0">
              <a:latin typeface="SassoonCRInfant" panose="02010503020300020003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9" t="11343" r="10881"/>
          <a:stretch/>
        </p:blipFill>
        <p:spPr bwMode="auto">
          <a:xfrm>
            <a:off x="207435" y="1767250"/>
            <a:ext cx="4191000" cy="339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06816" y="1999843"/>
            <a:ext cx="5257799" cy="2485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SassoonCRInfant" panose="02010503020300020003" pitchFamily="2" charset="0"/>
              </a:rPr>
              <a:t>Here is an example of us using this method. You could draw it out to help you work out the problems on the next slide.</a:t>
            </a:r>
          </a:p>
          <a:p>
            <a:pPr algn="ctr"/>
            <a:endParaRPr lang="en-GB" sz="2000" b="1" dirty="0">
              <a:latin typeface="SassoonCRInfant" panose="02010503020300020003" pitchFamily="2" charset="0"/>
            </a:endParaRPr>
          </a:p>
          <a:p>
            <a:endParaRPr lang="en-GB" sz="2000" b="1" dirty="0" smtClean="0">
              <a:latin typeface="SassoonCRInfant" panose="02010503020300020003" pitchFamily="2" charset="0"/>
            </a:endParaRPr>
          </a:p>
          <a:p>
            <a:r>
              <a:rPr lang="en-GB" sz="2000" b="1" dirty="0" smtClean="0">
                <a:latin typeface="SassoonCRInfant" panose="02010503020300020003" pitchFamily="2" charset="0"/>
              </a:rPr>
              <a:t>5+[ ]= 8      </a:t>
            </a:r>
          </a:p>
          <a:p>
            <a:pPr algn="r"/>
            <a:r>
              <a:rPr lang="en-GB" sz="2000" b="1" dirty="0" smtClean="0">
                <a:latin typeface="SassoonCRInfant" panose="02010503020300020003" pitchFamily="2" charset="0"/>
              </a:rPr>
              <a:t> the missing number </a:t>
            </a:r>
          </a:p>
          <a:p>
            <a:pPr algn="r"/>
            <a:r>
              <a:rPr lang="en-GB" sz="2000" b="1" dirty="0" smtClean="0">
                <a:latin typeface="SassoonCRInfant" panose="02010503020300020003" pitchFamily="2" charset="0"/>
              </a:rPr>
              <a:t>would be 3</a:t>
            </a:r>
            <a:endParaRPr lang="en-GB" sz="2000" b="1" dirty="0">
              <a:latin typeface="SassoonCRInfant" panose="02010503020300020003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40833" y="3605904"/>
            <a:ext cx="363416" cy="4737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8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11817" y="3242488"/>
            <a:ext cx="363416" cy="4396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3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11817" y="3969847"/>
            <a:ext cx="363416" cy="4209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14" name="Straight Connector 13"/>
          <p:cNvCxnSpPr>
            <a:stCxn id="6" idx="7"/>
            <a:endCxn id="12" idx="2"/>
          </p:cNvCxnSpPr>
          <p:nvPr/>
        </p:nvCxnSpPr>
        <p:spPr>
          <a:xfrm flipV="1">
            <a:off x="6151028" y="3462296"/>
            <a:ext cx="460789" cy="2129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3" idx="2"/>
          </p:cNvCxnSpPr>
          <p:nvPr/>
        </p:nvCxnSpPr>
        <p:spPr>
          <a:xfrm>
            <a:off x="6204249" y="3969847"/>
            <a:ext cx="407568" cy="2104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749" y="4020727"/>
            <a:ext cx="2103747" cy="157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8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Numeracy- Try these in your jotter 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6" b="3535"/>
          <a:stretch/>
        </p:blipFill>
        <p:spPr bwMode="auto">
          <a:xfrm>
            <a:off x="-1" y="1500554"/>
            <a:ext cx="12098215" cy="535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905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1" y="116633"/>
            <a:ext cx="8940259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u="sng" dirty="0">
                <a:latin typeface="SassoonCRInfant" panose="02010503020300020003" pitchFamily="2" charset="0"/>
              </a:rPr>
              <a:t>Toys – Show and Tell</a:t>
            </a:r>
          </a:p>
          <a:p>
            <a:pPr algn="ctr"/>
            <a:r>
              <a:rPr lang="en-GB" sz="2400" u="sng" dirty="0">
                <a:latin typeface="SassoonCRInfant" panose="02010503020300020003" pitchFamily="2" charset="0"/>
              </a:rPr>
              <a:t>Day 2</a:t>
            </a:r>
          </a:p>
          <a:p>
            <a:r>
              <a:rPr lang="en-GB" sz="2400" dirty="0">
                <a:latin typeface="SassoonCRInfant" panose="02010503020300020003" pitchFamily="2" charset="0"/>
              </a:rPr>
              <a:t>L.I – When talking I can share relevant information and </a:t>
            </a:r>
          </a:p>
          <a:p>
            <a:r>
              <a:rPr lang="en-GB" sz="2400" dirty="0">
                <a:latin typeface="SassoonCRInfant" panose="02010503020300020003" pitchFamily="2" charset="0"/>
              </a:rPr>
              <a:t>experiences with others. </a:t>
            </a:r>
          </a:p>
          <a:p>
            <a:endParaRPr lang="en-GB" sz="2400" dirty="0">
              <a:latin typeface="SassoonCRInfant" panose="02010503020300020003" pitchFamily="2" charset="0"/>
            </a:endParaRPr>
          </a:p>
          <a:p>
            <a:r>
              <a:rPr lang="en-GB" sz="2400" dirty="0">
                <a:latin typeface="SassoonCRInfant" panose="02010503020300020003" pitchFamily="2" charset="0"/>
              </a:rPr>
              <a:t>We would like to know the following:-  </a:t>
            </a:r>
          </a:p>
          <a:p>
            <a:endParaRPr lang="en-GB" sz="2400" dirty="0">
              <a:latin typeface="SassoonCRInfant" panose="020105030203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" panose="02010503020300020003" pitchFamily="2" charset="0"/>
              </a:rPr>
              <a:t>What your favourite toy 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" panose="02010503020300020003" pitchFamily="2" charset="0"/>
              </a:rPr>
              <a:t>Why it is your favourite toy?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" panose="02010503020300020003" pitchFamily="2" charset="0"/>
              </a:rPr>
              <a:t>Does it do anything special?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SassoonCRInfant" panose="02010503020300020003" pitchFamily="2" charset="0"/>
              </a:rPr>
              <a:t>Some words that describe your favourite toy.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SassoonCRInfant" panose="02010503020300020003" pitchFamily="2" charset="0"/>
            </a:endParaRPr>
          </a:p>
          <a:p>
            <a:r>
              <a:rPr lang="en-GB" sz="2400" dirty="0">
                <a:latin typeface="SassoonCRInfant" panose="02010503020300020003" pitchFamily="2" charset="0"/>
              </a:rPr>
              <a:t>We would love to hear all about your favourite toy. You can share your toy with us and all your friends on the school twitter page. *Remember not to use your name.</a:t>
            </a:r>
          </a:p>
          <a:p>
            <a:pPr algn="ctr"/>
            <a:endParaRPr lang="en-GB" sz="2400" dirty="0">
              <a:latin typeface="SassoonCRInfant" panose="02010503020300020003" pitchFamily="2" charset="0"/>
            </a:endParaRPr>
          </a:p>
          <a:p>
            <a:pPr algn="ctr"/>
            <a:r>
              <a:rPr lang="en-GB" sz="2400" dirty="0">
                <a:latin typeface="SassoonCRInfant" panose="02010503020300020003" pitchFamily="2" charset="0"/>
              </a:rPr>
              <a:t>We can’t wait to hear from you!</a:t>
            </a:r>
          </a:p>
          <a:p>
            <a:endParaRPr lang="en-GB" sz="2400" dirty="0">
              <a:latin typeface="SassoonCRInfant" panose="02010503020300020003" pitchFamily="2" charset="0"/>
            </a:endParaRPr>
          </a:p>
          <a:p>
            <a:endParaRPr lang="en-GB" sz="2400" dirty="0">
              <a:latin typeface="SassoonCRInfant" panose="020105030203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SassoonCRInfant" panose="02010503020300020003" pitchFamily="2" charset="0"/>
            </a:endParaRPr>
          </a:p>
          <a:p>
            <a:endParaRPr lang="en-GB" dirty="0">
              <a:latin typeface="SassoonCRInfant" panose="02010503020300020003" pitchFamily="2" charset="0"/>
            </a:endParaRPr>
          </a:p>
        </p:txBody>
      </p:sp>
      <p:pic>
        <p:nvPicPr>
          <p:cNvPr id="4098" name="Picture 2" descr="Pile Toys Stock Illustrations – 604 Pile Toys Stock Illustration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5805265"/>
            <a:ext cx="1224136" cy="96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how and Tell Clip Art | k6961078 | Foto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555" y="1393439"/>
            <a:ext cx="3181704" cy="24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ids playing clip art, Cartoons - Child Toy Play Cartoon - Play With Toys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5" y="5433659"/>
            <a:ext cx="1271915" cy="133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5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306</TotalTime>
  <Words>366</Words>
  <Application>Microsoft Office PowerPoint</Application>
  <PresentationFormat>Custom</PresentationFormat>
  <Paragraphs>80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Executive</vt:lpstr>
      <vt:lpstr>  Tuesday 16th June</vt:lpstr>
      <vt:lpstr>PowerPoint Presentation</vt:lpstr>
      <vt:lpstr>PowerPoint Presentation</vt:lpstr>
      <vt:lpstr>PowerPoint Presentation</vt:lpstr>
      <vt:lpstr>Common word Scavenger Hunt L.I – I use my knowledge of sounds and patterns to read words</vt:lpstr>
      <vt:lpstr>PowerPoint Presentation</vt:lpstr>
      <vt:lpstr>PowerPoint Presentation</vt:lpstr>
      <vt:lpstr>Numeracy- Try these in your jotter </vt:lpstr>
      <vt:lpstr>PowerPoint Presentation</vt:lpstr>
    </vt:vector>
  </TitlesOfParts>
  <Company>West Lothian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Lynne Mcgill</dc:creator>
  <cp:lastModifiedBy>Stephanie Sloan</cp:lastModifiedBy>
  <cp:revision>27</cp:revision>
  <dcterms:created xsi:type="dcterms:W3CDTF">2020-06-07T17:16:33Z</dcterms:created>
  <dcterms:modified xsi:type="dcterms:W3CDTF">2020-06-15T18:12:49Z</dcterms:modified>
</cp:coreProperties>
</file>