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72" r:id="rId3"/>
    <p:sldId id="273" r:id="rId4"/>
    <p:sldId id="276" r:id="rId5"/>
    <p:sldId id="275" r:id="rId6"/>
    <p:sldId id="279" r:id="rId7"/>
    <p:sldId id="278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50D81-0608-4AD4-80F4-509A4524759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6FC76-7ED1-479D-8EF9-22947586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1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7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4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7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97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4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4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2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3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0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8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3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8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url=https%3A%2F%2Fwww.shutterstock.com%2Fsearch%2Fsmiley%2Bface&amp;psig=AOvVaw2wja_KxU_qRmhjQewfqYQu&amp;ust=1585056283153000&amp;source=images&amp;cd=vfe&amp;ved=0CAIQjRxqFwoTCMDp2ffYsOgCFQAAAAAdAAAAABA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oxfordowl.co.uk/?sellanguage=en&amp;mode=hu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HfIuIQaOLl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710" y="312739"/>
            <a:ext cx="7117180" cy="1520551"/>
          </a:xfrm>
        </p:spPr>
        <p:txBody>
          <a:bodyPr>
            <a:normAutofit fontScale="90000"/>
          </a:bodyPr>
          <a:lstStyle/>
          <a:p>
            <a:r>
              <a:rPr lang="en-GB" cap="none" dirty="0" smtClean="0">
                <a:latin typeface="SassoonCRInfant" panose="02010503020300020003" pitchFamily="2" charset="0"/>
              </a:rPr>
              <a:t/>
            </a:r>
            <a:br>
              <a:rPr lang="en-GB" cap="none" dirty="0" smtClean="0">
                <a:latin typeface="SassoonCRInfant" panose="02010503020300020003" pitchFamily="2" charset="0"/>
              </a:rPr>
            </a:br>
            <a:r>
              <a:rPr lang="en-GB" cap="none" dirty="0" smtClean="0">
                <a:latin typeface="SassoonCRInfant" panose="02010503020300020003" pitchFamily="2" charset="0"/>
              </a:rPr>
              <a:t/>
            </a:r>
            <a:br>
              <a:rPr lang="en-GB" cap="none" dirty="0" smtClean="0">
                <a:latin typeface="SassoonCRInfant" panose="02010503020300020003" pitchFamily="2" charset="0"/>
              </a:rPr>
            </a:br>
            <a:r>
              <a:rPr lang="en-GB" sz="5300" dirty="0">
                <a:latin typeface="SassoonCRInfant" panose="02010503020300020003" pitchFamily="2" charset="0"/>
              </a:rPr>
              <a:t>Tuesday </a:t>
            </a:r>
            <a:r>
              <a:rPr lang="en-GB" sz="5300" dirty="0" smtClean="0">
                <a:latin typeface="SassoonCRInfant" panose="02010503020300020003" pitchFamily="2" charset="0"/>
              </a:rPr>
              <a:t>16th June</a:t>
            </a:r>
            <a:endParaRPr lang="en-GB" sz="5300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7867" y="1553493"/>
            <a:ext cx="7117180" cy="5184576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SassoonCRInfant" panose="02010503020300020003" pitchFamily="2" charset="0"/>
              </a:rPr>
              <a:t>Good morning primary 2!</a:t>
            </a:r>
          </a:p>
          <a:p>
            <a:r>
              <a:rPr lang="en-GB" dirty="0">
                <a:latin typeface="SassoonCRInfant" panose="02010503020300020003" pitchFamily="2" charset="0"/>
              </a:rPr>
              <a:t>Bonjour la class!  Ca </a:t>
            </a:r>
            <a:r>
              <a:rPr lang="en-GB" dirty="0" err="1">
                <a:latin typeface="SassoonCRInfant" panose="02010503020300020003" pitchFamily="2" charset="0"/>
              </a:rPr>
              <a:t>va</a:t>
            </a:r>
            <a:r>
              <a:rPr lang="en-GB" dirty="0">
                <a:latin typeface="SassoonCRInfant" panose="02010503020300020003" pitchFamily="2" charset="0"/>
              </a:rPr>
              <a:t>?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1657" y="3980879"/>
            <a:ext cx="609600" cy="609600"/>
          </a:xfrm>
          <a:prstGeom prst="rect">
            <a:avLst/>
          </a:prstGeom>
        </p:spPr>
      </p:pic>
      <p:pic>
        <p:nvPicPr>
          <p:cNvPr id="6146" name="Picture 2" descr="Images: good morning in french | Good Morning (in French) card — Stock  Photo © gustavofrazao #631393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9" y="3980879"/>
            <a:ext cx="3366196" cy="21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 va? Responding with avoir idioms. | Teaching Resourc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54" y="3356811"/>
            <a:ext cx="4314035" cy="323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443" y="312740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Literacy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726" y="769939"/>
            <a:ext cx="9274628" cy="714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cap="none" dirty="0" smtClean="0">
                <a:latin typeface="SassoonCRInfant" panose="02010503020300020003" pitchFamily="2" charset="0"/>
              </a:rPr>
              <a:t>L.I – We are learning to read and write this weeks  common words</a:t>
            </a:r>
            <a:endParaRPr lang="en-GB" cap="none" dirty="0">
              <a:latin typeface="SassoonCRInfant" panose="02010503020300020003" pitchFamily="2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58379" y="1436688"/>
            <a:ext cx="110119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SassoonCRInfant" panose="02010503020300020003" pitchFamily="2" charset="0"/>
              </a:rPr>
              <a:t>Can you read the following common words? </a:t>
            </a:r>
          </a:p>
          <a:p>
            <a:pPr algn="ctr"/>
            <a:r>
              <a:rPr lang="en-GB" sz="66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t</a:t>
            </a:r>
            <a:r>
              <a:rPr lang="en-GB" sz="6600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hree    room     long    tree</a:t>
            </a:r>
          </a:p>
          <a:p>
            <a:pPr algn="ctr"/>
            <a:endParaRPr lang="en-GB" sz="2400" u="sng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sz="2400" u="sng" dirty="0" smtClean="0">
                <a:latin typeface="SassoonCRInfant" panose="02010503020300020003" pitchFamily="2" charset="0"/>
              </a:rPr>
              <a:t>Spelling Task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Beat the clock - How fast can you write your spelling words out neatly and correctly. Can you beat your time? </a:t>
            </a:r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pPr algn="ctr"/>
            <a:endParaRPr lang="en-GB" sz="7200" b="1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18743" y="289669"/>
            <a:ext cx="1381520" cy="113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err="1" smtClean="0">
                <a:latin typeface="SassoonCRInfant" panose="02010503020300020003" pitchFamily="2" charset="0"/>
              </a:rPr>
              <a:t>ff</a:t>
            </a:r>
            <a:endParaRPr lang="en-GB" sz="6600" dirty="0">
              <a:latin typeface="SassoonCRInfant" panose="02010503020300020003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58060"/>
              </p:ext>
            </p:extLst>
          </p:nvPr>
        </p:nvGraphicFramePr>
        <p:xfrm>
          <a:off x="2585694" y="4663444"/>
          <a:ext cx="6897945" cy="197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315">
                  <a:extLst>
                    <a:ext uri="{9D8B030D-6E8A-4147-A177-3AD203B41FA5}">
                      <a16:colId xmlns:a16="http://schemas.microsoft.com/office/drawing/2014/main" val="2806073270"/>
                    </a:ext>
                  </a:extLst>
                </a:gridCol>
                <a:gridCol w="2299315">
                  <a:extLst>
                    <a:ext uri="{9D8B030D-6E8A-4147-A177-3AD203B41FA5}">
                      <a16:colId xmlns:a16="http://schemas.microsoft.com/office/drawing/2014/main" val="2260217650"/>
                    </a:ext>
                  </a:extLst>
                </a:gridCol>
                <a:gridCol w="2299315">
                  <a:extLst>
                    <a:ext uri="{9D8B030D-6E8A-4147-A177-3AD203B41FA5}">
                      <a16:colId xmlns:a16="http://schemas.microsoft.com/office/drawing/2014/main" val="4167517882"/>
                    </a:ext>
                  </a:extLst>
                </a:gridCol>
              </a:tblGrid>
              <a:tr h="395802">
                <a:tc>
                  <a:txBody>
                    <a:bodyPr/>
                    <a:lstStyle/>
                    <a:p>
                      <a:r>
                        <a:rPr lang="en-GB" dirty="0" smtClean="0"/>
                        <a:t>Attempt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Attempt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Attempt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656386"/>
                  </a:ext>
                </a:extLst>
              </a:tr>
              <a:tr h="3958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923567"/>
                  </a:ext>
                </a:extLst>
              </a:tr>
              <a:tr h="3958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99628"/>
                  </a:ext>
                </a:extLst>
              </a:tr>
              <a:tr h="3958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78954"/>
                  </a:ext>
                </a:extLst>
              </a:tr>
              <a:tr h="3958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175489"/>
                  </a:ext>
                </a:extLst>
              </a:tr>
            </a:tbl>
          </a:graphicData>
        </a:graphic>
      </p:graphicFrame>
      <p:pic>
        <p:nvPicPr>
          <p:cNvPr id="1026" name="Picture 2" descr="Stopwatch / Stop Watch Timer. Hand Drawn Doodle Cartoon Vect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5" y="5192480"/>
            <a:ext cx="1343944" cy="13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topwatch / Stop Watch Timer. Hand Drawn Doodle Cartoon Vect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136" y="5057498"/>
            <a:ext cx="1343944" cy="13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61645" y="1495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SassoonCRInfant" panose="02010503020300020003" pitchFamily="2" charset="0"/>
              </a:rPr>
              <a:t>Common word revision</a:t>
            </a:r>
            <a:br>
              <a:rPr lang="en-GB" u="sng" dirty="0" smtClean="0">
                <a:latin typeface="SassoonCRInfant" panose="02010503020300020003" pitchFamily="2" charset="0"/>
              </a:rPr>
            </a:br>
            <a:endParaRPr lang="en-GB" u="sng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1097126" cy="5172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latin typeface="SassoonCRInfant" panose="02010503020300020003" pitchFamily="2" charset="0"/>
              </a:rPr>
              <a:t>five     		time    		life   		line    home    	more    	school    	Mrs    take     	gave    	cold    		don’t     every    	find   	 	want    	girl    father    	head     	mother     jump     four    		miss    		never    	these</a:t>
            </a:r>
          </a:p>
          <a:p>
            <a:pPr marL="0" indent="0">
              <a:buNone/>
            </a:pPr>
            <a:r>
              <a:rPr lang="en-GB" sz="4800" dirty="0">
                <a:latin typeface="SassoonCRInfant" panose="02010503020300020003" pitchFamily="2" charset="0"/>
              </a:rPr>
              <a:t>t</a:t>
            </a:r>
            <a:r>
              <a:rPr lang="en-GB" sz="4800" dirty="0" smtClean="0">
                <a:latin typeface="SassoonCRInfant" panose="02010503020300020003" pitchFamily="2" charset="0"/>
              </a:rPr>
              <a:t>hree    	room		long		tree</a:t>
            </a:r>
            <a:endParaRPr lang="en-GB" sz="4800" dirty="0">
              <a:latin typeface="SassoonCRInfant" panose="02010503020300020003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6080" y="517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Common word Scavenger Hunt</a:t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sz="3100" dirty="0" smtClean="0">
                <a:latin typeface="SassoonCRInfant" panose="02010503020300020003" pitchFamily="2" charset="0"/>
              </a:rPr>
              <a:t>L.I – I use my knowledge of sounds and patterns to read words</a:t>
            </a:r>
            <a:endParaRPr lang="en-GB" sz="3100" dirty="0"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2891" y="2129246"/>
            <a:ext cx="61809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Task  - ask </a:t>
            </a:r>
            <a:r>
              <a:rPr lang="en-GB" sz="3200" dirty="0">
                <a:solidFill>
                  <a:srgbClr val="00B050"/>
                </a:solidFill>
                <a:latin typeface="SassoonCRInfant" panose="02010503020300020003" pitchFamily="2" charset="0"/>
              </a:rPr>
              <a:t>an adult to write out your tricky words on sticky notes and hide then around the house.  Have a list of the tricky words you are looking for and go and search for them.</a:t>
            </a:r>
          </a:p>
          <a:p>
            <a:r>
              <a:rPr lang="en-GB" sz="3200" dirty="0">
                <a:solidFill>
                  <a:srgbClr val="00B050"/>
                </a:solidFill>
                <a:latin typeface="SassoonCRInfant" panose="02010503020300020003" pitchFamily="2" charset="0"/>
              </a:rPr>
              <a:t>Have fun!</a:t>
            </a:r>
          </a:p>
        </p:txBody>
      </p:sp>
      <p:pic>
        <p:nvPicPr>
          <p:cNvPr id="4098" name="Picture 2" descr="Sight Words Scavenger Hunt | Sight words kindergarten, Sight word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4" y="1690688"/>
            <a:ext cx="3537484" cy="506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52384" y="5805265"/>
            <a:ext cx="252016" cy="3208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6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980" y="260649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9700" y="1846121"/>
            <a:ext cx="531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777" y="968536"/>
            <a:ext cx="9315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Oxford Owl Website – </a:t>
            </a:r>
            <a:r>
              <a:rPr lang="en-GB" dirty="0">
                <a:latin typeface="SassoonCRInfant" panose="02010503020300020003" pitchFamily="2" charset="0"/>
                <a:hlinkClick r:id="rId2"/>
              </a:rPr>
              <a:t>https://www.oxfordowl.co.uk/?</a:t>
            </a:r>
            <a:r>
              <a:rPr lang="en-GB" dirty="0" smtClean="0">
                <a:latin typeface="SassoonCRInfant" panose="02010503020300020003" pitchFamily="2" charset="0"/>
                <a:hlinkClick r:id="rId2"/>
              </a:rPr>
              <a:t>sellanguage=en&amp;mode=hub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SassoonCRInfant" panose="02010503020300020003" pitchFamily="2" charset="0"/>
              </a:rPr>
              <a:t>1 – </a:t>
            </a:r>
            <a:r>
              <a:rPr lang="en-GB" sz="2000" dirty="0">
                <a:latin typeface="SassoonCRInfant" panose="02010503020300020003" pitchFamily="2" charset="0"/>
              </a:rPr>
              <a:t>Spend 10-15 minutes reading your book.</a:t>
            </a:r>
            <a:endParaRPr lang="en-GB" sz="2000" b="1" dirty="0">
              <a:latin typeface="SassoonCRInfant" panose="02010503020300020003" pitchFamily="2" charset="0"/>
            </a:endParaRPr>
          </a:p>
          <a:p>
            <a:pPr algn="ctr"/>
            <a:r>
              <a:rPr lang="en-GB" sz="2000" b="1" dirty="0">
                <a:latin typeface="SassoonCRInfant" panose="02010503020300020003" pitchFamily="2" charset="0"/>
              </a:rPr>
              <a:t>2 – </a:t>
            </a:r>
            <a:r>
              <a:rPr lang="en-GB" sz="2000" dirty="0">
                <a:latin typeface="SassoonCRInfant" panose="02010503020300020003" pitchFamily="2" charset="0"/>
              </a:rPr>
              <a:t>Choose an activity from the list below to complete.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069" y="160381"/>
            <a:ext cx="10197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LI: </a:t>
            </a:r>
            <a:r>
              <a:rPr lang="en-GB" sz="2000" dirty="0">
                <a:latin typeface="Comic Sans MS" panose="030F0702030302020204" pitchFamily="66" charset="0"/>
              </a:rPr>
              <a:t>We are learning to read fluently and answer simple questions about what we have read. </a:t>
            </a:r>
          </a:p>
        </p:txBody>
      </p:sp>
      <p:pic>
        <p:nvPicPr>
          <p:cNvPr id="13" name="Picture 12" descr="C:\Users\jane.stanners\AppData\Local\Microsoft\Windows\INetCache\IE\OKRY2E2A\rk8_boy1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031" y="551741"/>
            <a:ext cx="1431554" cy="143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t="2926" b="36643"/>
          <a:stretch/>
        </p:blipFill>
        <p:spPr bwMode="auto">
          <a:xfrm>
            <a:off x="1452786" y="2441540"/>
            <a:ext cx="9413877" cy="39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2070" y="1328817"/>
            <a:ext cx="2249910" cy="9144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22069" y="1493153"/>
            <a:ext cx="22499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assoonCRInfant" panose="02010503020300020003" pitchFamily="2" charset="0"/>
              </a:rPr>
              <a:t>Username: stanothnysp12</a:t>
            </a:r>
          </a:p>
          <a:p>
            <a:r>
              <a:rPr lang="en-GB" sz="1400" dirty="0">
                <a:latin typeface="SassoonCRInfant" panose="02010503020300020003" pitchFamily="2" charset="0"/>
              </a:rPr>
              <a:t>Password: </a:t>
            </a:r>
            <a:r>
              <a:rPr lang="en-GB" sz="1400" dirty="0" err="1">
                <a:latin typeface="SassoonCRInfant" panose="02010503020300020003" pitchFamily="2" charset="0"/>
              </a:rPr>
              <a:t>Homelearning</a:t>
            </a:r>
            <a:r>
              <a:rPr lang="en-GB" sz="1400" dirty="0">
                <a:latin typeface="SassoonCRInfant" panose="02010503020300020003" pitchFamily="2" charset="0"/>
              </a:rPr>
              <a:t>*1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7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8644" y="6157358"/>
            <a:ext cx="479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https://www.youtube.com/watch?v=HfIuIQaOLlY</a:t>
            </a:r>
            <a:endParaRPr lang="en-GB" dirty="0"/>
          </a:p>
        </p:txBody>
      </p:sp>
      <p:pic>
        <p:nvPicPr>
          <p:cNvPr id="1026" name="Picture 2" descr="Stanley's Stick eBook: Hegley, John, Layton, Neal: Amazon.co.uk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8" y="560610"/>
            <a:ext cx="6117385" cy="54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" y="757646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Story Time</a:t>
            </a:r>
            <a:endParaRPr lang="en-GB" sz="32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61" r="3030" b="8955"/>
          <a:stretch/>
        </p:blipFill>
        <p:spPr>
          <a:xfrm>
            <a:off x="587276" y="496389"/>
            <a:ext cx="5578393" cy="595666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191" b="10534"/>
          <a:stretch/>
        </p:blipFill>
        <p:spPr>
          <a:xfrm>
            <a:off x="6649301" y="496388"/>
            <a:ext cx="4747017" cy="59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116633"/>
            <a:ext cx="8940259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SassoonCRInfant" panose="02010503020300020003" pitchFamily="2" charset="0"/>
              </a:rPr>
              <a:t>Toys – Show and Tell</a:t>
            </a:r>
          </a:p>
          <a:p>
            <a:pPr algn="ctr"/>
            <a:r>
              <a:rPr lang="en-GB" sz="2400" u="sng" dirty="0">
                <a:latin typeface="SassoonCRInfant" panose="02010503020300020003" pitchFamily="2" charset="0"/>
              </a:rPr>
              <a:t>Day 2</a:t>
            </a:r>
          </a:p>
          <a:p>
            <a:r>
              <a:rPr lang="en-GB" sz="2400" dirty="0">
                <a:latin typeface="SassoonCRInfant" panose="02010503020300020003" pitchFamily="2" charset="0"/>
              </a:rPr>
              <a:t>L.I – When talking I can share relevant information and </a:t>
            </a:r>
          </a:p>
          <a:p>
            <a:r>
              <a:rPr lang="en-GB" sz="2400" dirty="0">
                <a:latin typeface="SassoonCRInfant" panose="02010503020300020003" pitchFamily="2" charset="0"/>
              </a:rPr>
              <a:t>experiences with others. 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>
                <a:latin typeface="SassoonCRInfant" panose="02010503020300020003" pitchFamily="2" charset="0"/>
              </a:rPr>
              <a:t>We would like to know the following:-  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" panose="02010503020300020003" pitchFamily="2" charset="0"/>
              </a:rPr>
              <a:t>What your favourite toy 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" panose="02010503020300020003" pitchFamily="2" charset="0"/>
              </a:rPr>
              <a:t>Why it is your favourite toy?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" panose="02010503020300020003" pitchFamily="2" charset="0"/>
              </a:rPr>
              <a:t>Does it do anything special?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" panose="02010503020300020003" pitchFamily="2" charset="0"/>
              </a:rPr>
              <a:t>Some words that describe your favourite toy.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>
                <a:latin typeface="SassoonCRInfant" panose="02010503020300020003" pitchFamily="2" charset="0"/>
              </a:rPr>
              <a:t>We would love to hear all about your favourite toy. You can share your toy with us and all your friends on the school twitter page. *Remember not to use your name.</a:t>
            </a:r>
          </a:p>
          <a:p>
            <a:pPr algn="ctr"/>
            <a:endParaRPr lang="en-GB" sz="2400" dirty="0">
              <a:latin typeface="SassoonCRInfant" panose="02010503020300020003" pitchFamily="2" charset="0"/>
            </a:endParaRPr>
          </a:p>
          <a:p>
            <a:pPr algn="ctr"/>
            <a:r>
              <a:rPr lang="en-GB" sz="2400" dirty="0">
                <a:latin typeface="SassoonCRInfant" panose="02010503020300020003" pitchFamily="2" charset="0"/>
              </a:rPr>
              <a:t>We can’t wait to hear from you!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098" name="Picture 2" descr="Pile Toys Stock Illustrations – 604 Pile Toys Stock Illustration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805265"/>
            <a:ext cx="1224136" cy="9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how and Tell Clip Art | k6961078 | Foto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55" y="1393439"/>
            <a:ext cx="3181704" cy="24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playing clip art, Cartoons - Child Toy Play Cartoon - Play With Toys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5" y="5433659"/>
            <a:ext cx="1271915" cy="13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357</Words>
  <Application>Microsoft Office PowerPoint</Application>
  <PresentationFormat>Widescreen</PresentationFormat>
  <Paragraphs>59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SassoonCRInfant</vt:lpstr>
      <vt:lpstr>Office Theme</vt:lpstr>
      <vt:lpstr>  Tuesday 16th June</vt:lpstr>
      <vt:lpstr>Literacy</vt:lpstr>
      <vt:lpstr>Common word revision </vt:lpstr>
      <vt:lpstr>Common word Scavenger Hunt L.I – I use my knowledge of sounds and patterns to read words</vt:lpstr>
      <vt:lpstr>Literacy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Mcgill</dc:creator>
  <cp:lastModifiedBy>Lynne Mcgill</cp:lastModifiedBy>
  <cp:revision>24</cp:revision>
  <dcterms:created xsi:type="dcterms:W3CDTF">2020-06-07T17:16:33Z</dcterms:created>
  <dcterms:modified xsi:type="dcterms:W3CDTF">2020-06-15T16:17:45Z</dcterms:modified>
</cp:coreProperties>
</file>