
<file path=[Content_Types].xml><?xml version="1.0" encoding="utf-8"?>
<Types xmlns="http://schemas.openxmlformats.org/package/2006/content-types">
  <Default Extension="png" ContentType="image/png"/>
  <Default Extension="jpeg" ContentType="image/jpeg"/>
  <Default Extension="mov" ContentType="vide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59" r:id="rId3"/>
    <p:sldId id="270" r:id="rId4"/>
    <p:sldId id="271" r:id="rId5"/>
    <p:sldId id="272" r:id="rId6"/>
    <p:sldId id="273" r:id="rId7"/>
    <p:sldId id="268" r:id="rId8"/>
    <p:sldId id="26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1" autoAdjust="0"/>
    <p:restoredTop sz="94660"/>
  </p:normalViewPr>
  <p:slideViewPr>
    <p:cSldViewPr>
      <p:cViewPr>
        <p:scale>
          <a:sx n="72" d="100"/>
          <a:sy n="72" d="100"/>
        </p:scale>
        <p:origin x="-1314"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6F2DE-24B0-478D-847D-CA523F418550}" type="datetimeFigureOut">
              <a:rPr lang="en-GB" smtClean="0"/>
              <a:t>14/06/2020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323A4-577D-4957-9DB6-24440126AFFA}" type="slidenum">
              <a:rPr lang="en-GB" smtClean="0"/>
              <a:t>‹#›</a:t>
            </a:fld>
            <a:endParaRPr lang="en-GB"/>
          </a:p>
        </p:txBody>
      </p:sp>
    </p:spTree>
    <p:extLst>
      <p:ext uri="{BB962C8B-B14F-4D97-AF65-F5344CB8AC3E}">
        <p14:creationId xmlns:p14="http://schemas.microsoft.com/office/powerpoint/2010/main" val="160890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E740F5-7E1B-45FC-AD53-AC07256D3066}" type="datetimeFigureOut">
              <a:rPr lang="en-GB" smtClean="0"/>
              <a:t>14/06/2020</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7EC9B78-EE74-42FC-AD89-DA78A7896DE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740F5-7E1B-45FC-AD53-AC07256D3066}"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E740F5-7E1B-45FC-AD53-AC07256D3066}" type="datetimeFigureOut">
              <a:rPr lang="en-GB" smtClean="0"/>
              <a:t>14/06/2020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9B78-EE74-42FC-AD89-DA78A7896DE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E740F5-7E1B-45FC-AD53-AC07256D3066}" type="datetimeFigureOut">
              <a:rPr lang="en-GB" smtClean="0"/>
              <a:t>14/06/2020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9B78-EE74-42FC-AD89-DA78A7896DE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740F5-7E1B-45FC-AD53-AC07256D3066}" type="datetimeFigureOut">
              <a:rPr lang="en-GB" smtClean="0"/>
              <a:t>14/06/2020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740F5-7E1B-45FC-AD53-AC07256D3066}" type="datetimeFigureOut">
              <a:rPr lang="en-GB" smtClean="0"/>
              <a:t>14/06/2020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E740F5-7E1B-45FC-AD53-AC07256D3066}" type="datetimeFigureOut">
              <a:rPr lang="en-GB" smtClean="0"/>
              <a:t>14/06/2020</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47EC9B78-EE74-42FC-AD89-DA78A7896DE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E740F5-7E1B-45FC-AD53-AC07256D3066}" type="datetimeFigureOut">
              <a:rPr lang="en-GB" smtClean="0"/>
              <a:t>14/06/2020</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47EC9B78-EE74-42FC-AD89-DA78A7896DE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E740F5-7E1B-45FC-AD53-AC07256D3066}" type="datetimeFigureOut">
              <a:rPr lang="en-GB" smtClean="0"/>
              <a:t>14/06/2020</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7EC9B78-EE74-42FC-AD89-DA78A7896DE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340769"/>
            <a:ext cx="5723468" cy="1512168"/>
          </a:xfrm>
        </p:spPr>
        <p:txBody>
          <a:bodyPr/>
          <a:lstStyle/>
          <a:p>
            <a:r>
              <a:rPr lang="en-GB" dirty="0" smtClean="0">
                <a:latin typeface="SassoonCRInfantMedium" panose="02000603020000020003" pitchFamily="2" charset="0"/>
              </a:rPr>
              <a:t>Monday </a:t>
            </a:r>
            <a:r>
              <a:rPr lang="en-GB" dirty="0" smtClean="0">
                <a:latin typeface="SassoonCRInfantMedium" panose="02000603020000020003" pitchFamily="2" charset="0"/>
              </a:rPr>
              <a:t>15-6-20</a:t>
            </a:r>
            <a:endParaRPr lang="en-GB" dirty="0">
              <a:latin typeface="SassoonCRInfantMedium" panose="02000603020000020003" pitchFamily="2" charset="0"/>
            </a:endParaRPr>
          </a:p>
        </p:txBody>
      </p:sp>
      <p:sp>
        <p:nvSpPr>
          <p:cNvPr id="3" name="Subtitle 2"/>
          <p:cNvSpPr>
            <a:spLocks noGrp="1"/>
          </p:cNvSpPr>
          <p:nvPr>
            <p:ph type="subTitle" idx="1"/>
          </p:nvPr>
        </p:nvSpPr>
        <p:spPr>
          <a:xfrm>
            <a:off x="1727200" y="3140968"/>
            <a:ext cx="5712179" cy="2448272"/>
          </a:xfrm>
        </p:spPr>
        <p:txBody>
          <a:bodyPr/>
          <a:lstStyle/>
          <a:p>
            <a:r>
              <a:rPr lang="en-GB" sz="3200" dirty="0" smtClean="0">
                <a:latin typeface="SassoonCRInfantMedium" panose="02000603020000020003" pitchFamily="2" charset="0"/>
              </a:rPr>
              <a:t>Good Morning Everyone!</a:t>
            </a:r>
          </a:p>
          <a:p>
            <a:endParaRPr lang="en-GB" dirty="0"/>
          </a:p>
        </p:txBody>
      </p:sp>
      <p:pic>
        <p:nvPicPr>
          <p:cNvPr id="4" name="Picture 2" descr="C:\Users\marianne.docherty\AppData\Local\Microsoft\Windows\INetCache\IE\VPM0XAD3\EbzBX[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3717032"/>
            <a:ext cx="2492896"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77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Today’s Timetable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a:bodyPr>
          <a:lstStyle/>
          <a:p>
            <a:r>
              <a:rPr lang="en-GB" dirty="0" smtClean="0"/>
              <a:t>No tasks have been set for today,</a:t>
            </a:r>
            <a:endParaRPr lang="en-GB" dirty="0" smtClean="0"/>
          </a:p>
          <a:p>
            <a:r>
              <a:rPr lang="en-GB" dirty="0" smtClean="0"/>
              <a:t>P7 Song</a:t>
            </a:r>
            <a:endParaRPr lang="en-GB" dirty="0" smtClean="0"/>
          </a:p>
          <a:p>
            <a:r>
              <a:rPr lang="en-GB" dirty="0" smtClean="0"/>
              <a:t>Tie Video</a:t>
            </a:r>
            <a:endParaRPr lang="en-GB" dirty="0" smtClean="0"/>
          </a:p>
          <a:p>
            <a:r>
              <a:rPr lang="en-GB" dirty="0" smtClean="0"/>
              <a:t>P7 Checklist</a:t>
            </a:r>
            <a:endParaRPr lang="en-GB" dirty="0" smtClean="0"/>
          </a:p>
          <a:p>
            <a:r>
              <a:rPr lang="en-GB" dirty="0" smtClean="0"/>
              <a:t>Prayer</a:t>
            </a:r>
          </a:p>
          <a:p>
            <a:endParaRPr lang="en-GB" dirty="0"/>
          </a:p>
        </p:txBody>
      </p:sp>
    </p:spTree>
    <p:extLst>
      <p:ext uri="{BB962C8B-B14F-4D97-AF65-F5344CB8AC3E}">
        <p14:creationId xmlns:p14="http://schemas.microsoft.com/office/powerpoint/2010/main" val="89412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Video Task </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92500" lnSpcReduction="10000"/>
          </a:bodyPr>
          <a:lstStyle/>
          <a:p>
            <a:r>
              <a:rPr lang="en-GB" sz="1600" dirty="0" smtClean="0">
                <a:latin typeface="SassoonCRInfantMedium" panose="02000603020000020003" pitchFamily="2" charset="0"/>
              </a:rPr>
              <a:t>Picture the scene. It’s your first day at high school and you can’t find your tie! </a:t>
            </a:r>
            <a:r>
              <a:rPr lang="en-GB" sz="1600" dirty="0">
                <a:latin typeface="SassoonCRInfantMedium" panose="02000603020000020003" pitchFamily="2" charset="0"/>
              </a:rPr>
              <a:t>Y</a:t>
            </a:r>
            <a:r>
              <a:rPr lang="en-GB" sz="1600" dirty="0" smtClean="0">
                <a:latin typeface="SassoonCRInfantMedium" panose="02000603020000020003" pitchFamily="2" charset="0"/>
              </a:rPr>
              <a:t>ou look EVERYWHERE for it, even in really bizarre places!! You are panic-stricken and it’s almost time to leave for the school bus. Where could it be?</a:t>
            </a:r>
          </a:p>
          <a:p>
            <a:r>
              <a:rPr lang="en-GB" sz="1600" dirty="0" smtClean="0">
                <a:latin typeface="SassoonCRInfantMedium" panose="02000603020000020003" pitchFamily="2" charset="0"/>
              </a:rPr>
              <a:t>Your task is to film yourself looking for your tie. You need to place your phone in a cupboard or a fridge etc. It has to be somewhere that is dark until you open it. This is really important as it will allow me to join your films together. The look on your face is important and you can say something if you like. </a:t>
            </a:r>
            <a:r>
              <a:rPr lang="en-GB" sz="1600" dirty="0" smtClean="0">
                <a:solidFill>
                  <a:srgbClr val="FF0000"/>
                </a:solidFill>
                <a:latin typeface="SassoonCRInfantMedium" panose="02000603020000020003" pitchFamily="2" charset="0"/>
              </a:rPr>
              <a:t>Please note:-YOU </a:t>
            </a:r>
            <a:r>
              <a:rPr lang="en-GB" sz="1600" u="sng" dirty="0" smtClean="0">
                <a:solidFill>
                  <a:srgbClr val="FF0000"/>
                </a:solidFill>
                <a:latin typeface="SassoonCRInfantMedium" panose="02000603020000020003" pitchFamily="2" charset="0"/>
              </a:rPr>
              <a:t>DO NOT </a:t>
            </a:r>
            <a:r>
              <a:rPr lang="en-GB" sz="1600" dirty="0" smtClean="0">
                <a:solidFill>
                  <a:srgbClr val="FF0000"/>
                </a:solidFill>
                <a:latin typeface="SassoonCRInfantMedium" panose="02000603020000020003" pitchFamily="2" charset="0"/>
              </a:rPr>
              <a:t>find your tie in the video. </a:t>
            </a:r>
          </a:p>
          <a:p>
            <a:r>
              <a:rPr lang="en-GB" sz="1600" dirty="0" smtClean="0">
                <a:latin typeface="SassoonCRInfantMedium" panose="02000603020000020003" pitchFamily="2" charset="0"/>
              </a:rPr>
              <a:t>Please see the next slide for some inspiration and an example of what your video should look like. Happy filming! </a:t>
            </a:r>
            <a:endParaRPr lang="en-GB" sz="1600" dirty="0" smtClean="0">
              <a:latin typeface="SassoonCRInfantMedium" panose="02000603020000020003" pitchFamily="2" charset="0"/>
            </a:endParaRPr>
          </a:p>
          <a:p>
            <a:r>
              <a:rPr lang="en-GB" sz="1600" dirty="0" smtClean="0">
                <a:latin typeface="SassoonCRInfantMedium" panose="02000603020000020003" pitchFamily="2" charset="0"/>
              </a:rPr>
              <a:t>Please ensure you send the video to me this week. Thank you to those who have sent their videos to me already</a:t>
            </a:r>
            <a:r>
              <a:rPr lang="en-GB" sz="1600" dirty="0" smtClean="0">
                <a:solidFill>
                  <a:srgbClr val="FF0000"/>
                </a:solidFill>
                <a:latin typeface="SassoonCRInfantMedium" panose="02000603020000020003" pitchFamily="2" charset="0"/>
              </a:rPr>
              <a:t>. However if you have sent a video with you finding or wearing your tie, you must redo your video.</a:t>
            </a:r>
            <a:r>
              <a:rPr lang="en-GB" sz="1600" dirty="0" smtClean="0">
                <a:latin typeface="SassoonCRInfantMedium" panose="02000603020000020003" pitchFamily="2" charset="0"/>
              </a:rPr>
              <a:t> It does not work with the ending I have prepared for this.</a:t>
            </a:r>
            <a:endParaRPr lang="en-GB" sz="1600" dirty="0">
              <a:latin typeface="SassoonCRInfantMedium" panose="02000603020000020003" pitchFamily="2" charset="0"/>
            </a:endParaRPr>
          </a:p>
        </p:txBody>
      </p:sp>
      <p:pic>
        <p:nvPicPr>
          <p:cNvPr id="4098" name="Picture 2" descr="C:\Users\marianne.docherty\AppData\Local\Microsoft\Windows\INetCache\IE\Y8WOJOLH\apple-iphone-5s-mobile_2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980728"/>
            <a:ext cx="1440160" cy="101476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arianne.docherty\AppData\Local\Microsoft\Windows\INetCache\IE\59GN6VRP\Formal_Unifor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980727"/>
            <a:ext cx="1440160" cy="99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974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Example Video</a:t>
            </a:r>
            <a:endParaRPr lang="en-GB" dirty="0">
              <a:latin typeface="SassoonCRInfantMedium" panose="02000603020000020003" pitchFamily="2" charset="0"/>
            </a:endParaRPr>
          </a:p>
        </p:txBody>
      </p:sp>
      <p:pic>
        <p:nvPicPr>
          <p:cNvPr id="4" name="Video (3).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rot="10800000">
            <a:off x="1463675" y="2176463"/>
            <a:ext cx="6196013" cy="3490912"/>
          </a:xfrm>
        </p:spPr>
      </p:pic>
    </p:spTree>
    <p:extLst>
      <p:ext uri="{BB962C8B-B14F-4D97-AF65-F5344CB8AC3E}">
        <p14:creationId xmlns:p14="http://schemas.microsoft.com/office/powerpoint/2010/main" val="729597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P7 Song   </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92500" lnSpcReduction="10000"/>
          </a:bodyPr>
          <a:lstStyle/>
          <a:p>
            <a:r>
              <a:rPr lang="en-GB" sz="1800" dirty="0" smtClean="0">
                <a:latin typeface="SassoonCRInfantMedium" panose="02000603020000020003" pitchFamily="2" charset="0"/>
              </a:rPr>
              <a:t>I’ve changed some of the words to the song, ‘Caledonia’ for your farewell </a:t>
            </a:r>
            <a:r>
              <a:rPr lang="en-GB" sz="1800" dirty="0" smtClean="0">
                <a:latin typeface="SassoonCRInfantMedium" panose="02000603020000020003" pitchFamily="2" charset="0"/>
              </a:rPr>
              <a:t>day, today. </a:t>
            </a:r>
            <a:r>
              <a:rPr lang="en-GB" sz="1800" dirty="0" smtClean="0">
                <a:latin typeface="SassoonCRInfantMedium" panose="02000603020000020003" pitchFamily="2" charset="0"/>
              </a:rPr>
              <a:t>I’ve kept some of the words the same as the original so that</a:t>
            </a:r>
            <a:r>
              <a:rPr lang="en-GB" sz="1800" dirty="0">
                <a:latin typeface="SassoonCRInfantMedium" panose="02000603020000020003" pitchFamily="2" charset="0"/>
              </a:rPr>
              <a:t> </a:t>
            </a:r>
            <a:r>
              <a:rPr lang="en-GB" sz="1800" dirty="0" smtClean="0">
                <a:latin typeface="SassoonCRInfantMedium" panose="02000603020000020003" pitchFamily="2" charset="0"/>
              </a:rPr>
              <a:t>it’s easier for you to learn.</a:t>
            </a:r>
          </a:p>
          <a:p>
            <a:r>
              <a:rPr lang="en-GB" sz="1800" dirty="0" smtClean="0">
                <a:latin typeface="SassoonCRInfantMedium" panose="02000603020000020003" pitchFamily="2" charset="0"/>
              </a:rPr>
              <a:t>Jack will play the </a:t>
            </a:r>
            <a:r>
              <a:rPr lang="en-GB" sz="1800" dirty="0" smtClean="0">
                <a:latin typeface="SassoonCRInfantMedium" panose="02000603020000020003" pitchFamily="2" charset="0"/>
              </a:rPr>
              <a:t>song </a:t>
            </a:r>
            <a:r>
              <a:rPr lang="en-GB" sz="1800" dirty="0" smtClean="0">
                <a:latin typeface="SassoonCRInfantMedium" panose="02000603020000020003" pitchFamily="2" charset="0"/>
              </a:rPr>
              <a:t>and we will film you singing the song.</a:t>
            </a:r>
          </a:p>
          <a:p>
            <a:r>
              <a:rPr lang="en-GB" sz="1800" dirty="0" smtClean="0">
                <a:latin typeface="SassoonCRInfantMedium" panose="02000603020000020003" pitchFamily="2" charset="0"/>
              </a:rPr>
              <a:t>You might want to have a last practice today </a:t>
            </a:r>
            <a:r>
              <a:rPr lang="en-GB" sz="1800" dirty="0" smtClean="0">
                <a:latin typeface="SassoonCRInfantMedium" panose="02000603020000020003" pitchFamily="2" charset="0"/>
              </a:rPr>
              <a:t>so that you can sing your </a:t>
            </a:r>
            <a:r>
              <a:rPr lang="en-GB" sz="1800" dirty="0" smtClean="0">
                <a:latin typeface="SassoonCRInfantMedium" panose="02000603020000020003" pitchFamily="2" charset="0"/>
              </a:rPr>
              <a:t>heart, this afternoon.</a:t>
            </a:r>
            <a:endParaRPr lang="en-GB" sz="1800" dirty="0" smtClean="0">
              <a:latin typeface="SassoonCRInfantMedium" panose="02000603020000020003" pitchFamily="2" charset="0"/>
            </a:endParaRPr>
          </a:p>
          <a:p>
            <a:r>
              <a:rPr lang="en-GB" sz="1800" dirty="0" smtClean="0">
                <a:latin typeface="SassoonCRInfantMedium" panose="02000603020000020003" pitchFamily="2" charset="0"/>
              </a:rPr>
              <a:t>Please listen and sing along to Jack singing it. </a:t>
            </a:r>
            <a:r>
              <a:rPr lang="en-GB" sz="1800" dirty="0" smtClean="0">
                <a:latin typeface="SassoonCRInfantMedium" panose="02000603020000020003" pitchFamily="2" charset="0"/>
              </a:rPr>
              <a:t>There will be no time to practise it at school so it is important you know the words. </a:t>
            </a:r>
            <a:r>
              <a:rPr lang="en-GB" sz="1800" dirty="0" smtClean="0">
                <a:latin typeface="SassoonCRInfantMedium" panose="02000603020000020003" pitchFamily="2" charset="0"/>
              </a:rPr>
              <a:t>You will find a copy of the music on Teams. Click on ‘Files’ then ‘Class Materials’.</a:t>
            </a:r>
            <a:endParaRPr lang="en-GB" sz="1800" dirty="0" smtClean="0">
              <a:latin typeface="SassoonCRInfantMedium" panose="02000603020000020003" pitchFamily="2" charset="0"/>
            </a:endParaRPr>
          </a:p>
          <a:p>
            <a:r>
              <a:rPr lang="en-GB" sz="1800" dirty="0" smtClean="0">
                <a:latin typeface="SassoonCRInfantMedium" panose="02000603020000020003" pitchFamily="2" charset="0"/>
              </a:rPr>
              <a:t>I have attached </a:t>
            </a:r>
            <a:r>
              <a:rPr lang="en-GB" sz="1800" dirty="0" smtClean="0">
                <a:latin typeface="SassoonCRInfantMedium" panose="02000603020000020003" pitchFamily="2" charset="0"/>
              </a:rPr>
              <a:t>the </a:t>
            </a:r>
            <a:r>
              <a:rPr lang="en-GB" sz="1800" dirty="0" smtClean="0">
                <a:latin typeface="SassoonCRInfantMedium" panose="02000603020000020003" pitchFamily="2" charset="0"/>
              </a:rPr>
              <a:t>words </a:t>
            </a:r>
            <a:r>
              <a:rPr lang="en-GB" sz="1800" dirty="0" smtClean="0">
                <a:latin typeface="SassoonCRInfantMedium" panose="02000603020000020003" pitchFamily="2" charset="0"/>
              </a:rPr>
              <a:t>to</a:t>
            </a:r>
            <a:r>
              <a:rPr lang="en-GB" sz="1800" dirty="0" smtClean="0">
                <a:latin typeface="SassoonCRInfantMedium" panose="02000603020000020003" pitchFamily="2" charset="0"/>
              </a:rPr>
              <a:t> </a:t>
            </a:r>
            <a:r>
              <a:rPr lang="en-GB" sz="1800" dirty="0" smtClean="0">
                <a:latin typeface="SassoonCRInfantMedium" panose="02000603020000020003" pitchFamily="2" charset="0"/>
              </a:rPr>
              <a:t>the blog.</a:t>
            </a:r>
          </a:p>
          <a:p>
            <a:pPr marL="0" indent="0">
              <a:buNone/>
            </a:pPr>
            <a:r>
              <a:rPr lang="en-GB" sz="1800" dirty="0" smtClean="0">
                <a:latin typeface="SassoonCRInfantMedium" panose="02000603020000020003" pitchFamily="2" charset="0"/>
              </a:rPr>
              <a:t> </a:t>
            </a:r>
            <a:endParaRPr lang="en-GB" sz="1800" dirty="0">
              <a:latin typeface="SassoonCRInfantMedium" panose="02000603020000020003" pitchFamily="2" charset="0"/>
            </a:endParaRPr>
          </a:p>
        </p:txBody>
      </p:sp>
      <p:pic>
        <p:nvPicPr>
          <p:cNvPr id="2050" name="Picture 2" descr="C:\Users\marianne.docherty\AppData\Local\Microsoft\Windows\INetCache\IE\VPM0XAD3\music_notes_PNG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836712"/>
            <a:ext cx="1446738" cy="119675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ianne.docherty\AppData\Local\Microsoft\Windows\INetCache\IE\VPM0XAD3\music_notes_PNG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8774" y="836712"/>
            <a:ext cx="1423546"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080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latin typeface="SassoonCRInfantMedium" panose="02000603020000020003" pitchFamily="2" charset="0"/>
              </a:rPr>
              <a:t>P7 Checklist</a:t>
            </a:r>
            <a:endParaRPr lang="en-GB" dirty="0">
              <a:solidFill>
                <a:srgbClr val="00B050"/>
              </a:solidFill>
              <a:latin typeface="SassoonCRInfantMedium" panose="02000603020000020003" pitchFamily="2" charset="0"/>
            </a:endParaRPr>
          </a:p>
        </p:txBody>
      </p:sp>
      <p:sp>
        <p:nvSpPr>
          <p:cNvPr id="3" name="Content Placeholder 2"/>
          <p:cNvSpPr>
            <a:spLocks noGrp="1"/>
          </p:cNvSpPr>
          <p:nvPr>
            <p:ph idx="1"/>
          </p:nvPr>
        </p:nvSpPr>
        <p:spPr>
          <a:xfrm>
            <a:off x="1463040" y="1916832"/>
            <a:ext cx="6196405" cy="3806237"/>
          </a:xfrm>
        </p:spPr>
        <p:txBody>
          <a:bodyPr>
            <a:normAutofit fontScale="92500" lnSpcReduction="20000"/>
          </a:bodyPr>
          <a:lstStyle/>
          <a:p>
            <a:r>
              <a:rPr lang="en-GB" dirty="0" smtClean="0">
                <a:latin typeface="SassoonCRInfantMedium" panose="02000603020000020003" pitchFamily="2" charset="0"/>
              </a:rPr>
              <a:t>Have you sent the following items to me?</a:t>
            </a:r>
          </a:p>
          <a:p>
            <a:r>
              <a:rPr lang="en-GB" dirty="0" smtClean="0">
                <a:latin typeface="SassoonCRInfantMedium" panose="02000603020000020003" pitchFamily="2" charset="0"/>
              </a:rPr>
              <a:t>Baby and current photo</a:t>
            </a:r>
          </a:p>
          <a:p>
            <a:r>
              <a:rPr lang="en-GB" dirty="0" smtClean="0">
                <a:latin typeface="SassoonCRInfantMedium" panose="02000603020000020003" pitchFamily="2" charset="0"/>
              </a:rPr>
              <a:t>Video of you talking about your favourite memories of your time at St Anthony’s and message to friends and staff.</a:t>
            </a:r>
          </a:p>
          <a:p>
            <a:r>
              <a:rPr lang="en-GB" dirty="0" smtClean="0">
                <a:latin typeface="SassoonCRInfantMedium" panose="02000603020000020003" pitchFamily="2" charset="0"/>
              </a:rPr>
              <a:t>Newspaper Report on a classmate [ You have been allocated a person to write about. This was sent as an assignment].</a:t>
            </a:r>
          </a:p>
          <a:p>
            <a:r>
              <a:rPr lang="en-GB" dirty="0" smtClean="0">
                <a:latin typeface="SassoonCRInfantMedium" panose="02000603020000020003" pitchFamily="2" charset="0"/>
              </a:rPr>
              <a:t>Tie video</a:t>
            </a:r>
          </a:p>
          <a:p>
            <a:r>
              <a:rPr lang="en-GB" dirty="0" smtClean="0">
                <a:latin typeface="SassoonCRInfantMedium" panose="02000603020000020003" pitchFamily="2" charset="0"/>
              </a:rPr>
              <a:t>French Reading Assessment</a:t>
            </a:r>
          </a:p>
          <a:p>
            <a:r>
              <a:rPr lang="en-GB" dirty="0" smtClean="0">
                <a:latin typeface="SassoonCRInfantMedium" panose="02000603020000020003" pitchFamily="2" charset="0"/>
              </a:rPr>
              <a:t>You can email these to me at Marianne.Docherty@westlothian.org.uk</a:t>
            </a:r>
          </a:p>
          <a:p>
            <a:endParaRPr lang="en-GB" dirty="0"/>
          </a:p>
        </p:txBody>
      </p:sp>
    </p:spTree>
    <p:extLst>
      <p:ext uri="{BB962C8B-B14F-4D97-AF65-F5344CB8AC3E}">
        <p14:creationId xmlns:p14="http://schemas.microsoft.com/office/powerpoint/2010/main" val="2046109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A </a:t>
            </a:r>
            <a:r>
              <a:rPr lang="en-GB" dirty="0">
                <a:latin typeface="SassoonCRInfantMedium" panose="02000603020000020003" pitchFamily="2" charset="0"/>
              </a:rPr>
              <a:t>p</a:t>
            </a:r>
            <a:r>
              <a:rPr lang="en-GB" dirty="0" smtClean="0">
                <a:latin typeface="SassoonCRInfantMedium" panose="02000603020000020003" pitchFamily="2" charset="0"/>
              </a:rPr>
              <a:t>rayer to end our day</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772816"/>
            <a:ext cx="6196405" cy="3950253"/>
          </a:xfrm>
        </p:spPr>
        <p:txBody>
          <a:bodyPr>
            <a:normAutofit/>
          </a:bodyPr>
          <a:lstStyle/>
          <a:p>
            <a:pPr marL="0" indent="0">
              <a:buNone/>
            </a:pPr>
            <a:endParaRPr lang="en-GB" dirty="0" smtClean="0">
              <a:latin typeface="SassoonCRInfantMedium" panose="02000603020000020003" pitchFamily="2" charset="0"/>
            </a:endParaRPr>
          </a:p>
          <a:p>
            <a:r>
              <a:rPr lang="en-GB" dirty="0" smtClean="0">
                <a:latin typeface="SassoonCRInfantMedium" panose="02000603020000020003" pitchFamily="2" charset="0"/>
              </a:rPr>
              <a:t>Take a few moments to say a short prayer. You might like to </a:t>
            </a:r>
            <a:r>
              <a:rPr lang="en-GB" dirty="0" smtClean="0">
                <a:latin typeface="SassoonCRInfantMedium" panose="02000603020000020003" pitchFamily="2" charset="0"/>
              </a:rPr>
              <a:t>ask God to guide you and keep you safe as your time at </a:t>
            </a:r>
          </a:p>
          <a:p>
            <a:pPr marL="0" indent="0">
              <a:buNone/>
            </a:pPr>
            <a:r>
              <a:rPr lang="en-GB" dirty="0">
                <a:latin typeface="SassoonCRInfantMedium" panose="02000603020000020003" pitchFamily="2" charset="0"/>
              </a:rPr>
              <a:t> </a:t>
            </a:r>
            <a:r>
              <a:rPr lang="en-GB" dirty="0" smtClean="0">
                <a:latin typeface="SassoonCRInfantMedium" panose="02000603020000020003" pitchFamily="2" charset="0"/>
              </a:rPr>
              <a:t>  St Anthony’s comes to an end.</a:t>
            </a:r>
            <a:r>
              <a:rPr lang="en-GB" dirty="0" smtClean="0">
                <a:latin typeface="SassoonCRInfantMedium" panose="02000603020000020003" pitchFamily="2" charset="0"/>
              </a:rPr>
              <a:t> </a:t>
            </a:r>
            <a:endParaRPr lang="en-GB" dirty="0" smtClean="0"/>
          </a:p>
          <a:p>
            <a:pPr marL="0" indent="0">
              <a:buNone/>
            </a:pPr>
            <a:endParaRPr lang="en-GB" dirty="0" smtClean="0">
              <a:solidFill>
                <a:srgbClr val="00B050"/>
              </a:solidFill>
            </a:endParaRPr>
          </a:p>
          <a:p>
            <a:endParaRPr lang="en-GB" dirty="0" smtClean="0">
              <a:solidFill>
                <a:srgbClr val="00B050"/>
              </a:solidFill>
            </a:endParaRPr>
          </a:p>
          <a:p>
            <a:endParaRPr lang="en-GB" dirty="0">
              <a:solidFill>
                <a:srgbClr val="00B050"/>
              </a:solidFill>
            </a:endParaRPr>
          </a:p>
          <a:p>
            <a:endParaRPr lang="en-GB" dirty="0" smtClean="0">
              <a:solidFill>
                <a:srgbClr val="00B050"/>
              </a:solidFill>
            </a:endParaRPr>
          </a:p>
          <a:p>
            <a:pPr marL="0" indent="0">
              <a:buNone/>
            </a:pPr>
            <a:endParaRPr lang="en-GB" dirty="0">
              <a:solidFill>
                <a:srgbClr val="00B050"/>
              </a:solidFill>
            </a:endParaRPr>
          </a:p>
        </p:txBody>
      </p:sp>
      <p:pic>
        <p:nvPicPr>
          <p:cNvPr id="3074" name="Picture 2" descr="C:\Users\marianne.docherty\AppData\Local\Microsoft\Windows\INetCache\IE\M1OIXKJY\2741759137_5660c35764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005064"/>
            <a:ext cx="316835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6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SassoonCRInfantMedium" panose="02000603020000020003" pitchFamily="2" charset="0"/>
              </a:rPr>
              <a:t>Well done!</a:t>
            </a:r>
            <a:endParaRPr lang="en-GB" dirty="0">
              <a:solidFill>
                <a:srgbClr val="0070C0"/>
              </a:solidFill>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See you at St. Anthony’s at 1.45pm today</a:t>
            </a:r>
            <a:r>
              <a:rPr lang="en-GB" dirty="0" smtClean="0"/>
              <a:t>!</a:t>
            </a:r>
          </a:p>
          <a:p>
            <a:r>
              <a:rPr lang="en-GB" dirty="0" smtClean="0">
                <a:latin typeface="SassoonCRInfantMedium" panose="02000603020000020003" pitchFamily="2" charset="0"/>
              </a:rPr>
              <a:t>Remember to stay 2m apart at all times.</a:t>
            </a:r>
            <a:endParaRPr lang="en-GB" dirty="0" smtClean="0">
              <a:latin typeface="SassoonCRInfantMedium" panose="02000603020000020003" pitchFamily="2" charset="0"/>
            </a:endParaRPr>
          </a:p>
          <a:p>
            <a:endParaRPr lang="en-GB" dirty="0"/>
          </a:p>
          <a:p>
            <a:endParaRPr lang="en-GB" dirty="0"/>
          </a:p>
        </p:txBody>
      </p:sp>
      <p:pic>
        <p:nvPicPr>
          <p:cNvPr id="3075" name="Picture 3" descr="C:\Users\marianne.docherty\AppData\Local\Microsoft\Windows\INetCache\IE\329LSYY7\10001362-smiling-star-showing-thumbs-u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140968"/>
            <a:ext cx="583163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321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6019</TotalTime>
  <Words>509</Words>
  <Application>Microsoft Office PowerPoint</Application>
  <PresentationFormat>On-screen Show (4:3)</PresentationFormat>
  <Paragraphs>39</Paragraphs>
  <Slides>8</Slides>
  <Notes>0</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Pushpin</vt:lpstr>
      <vt:lpstr>Monday 15-6-20</vt:lpstr>
      <vt:lpstr>Today’s Timetable</vt:lpstr>
      <vt:lpstr>Video Task </vt:lpstr>
      <vt:lpstr>Example Video</vt:lpstr>
      <vt:lpstr>P7 Song   </vt:lpstr>
      <vt:lpstr>P7 Checklist</vt:lpstr>
      <vt:lpstr>A prayer to end our day</vt:lpstr>
      <vt:lpstr>Well done!</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24-3-20</dc:title>
  <dc:creator>Marianne Docherty</dc:creator>
  <cp:lastModifiedBy>Marianne Docherty</cp:lastModifiedBy>
  <cp:revision>114</cp:revision>
  <dcterms:created xsi:type="dcterms:W3CDTF">2020-03-23T22:24:08Z</dcterms:created>
  <dcterms:modified xsi:type="dcterms:W3CDTF">2020-06-14T12:41:44Z</dcterms:modified>
</cp:coreProperties>
</file>