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308" r:id="rId2"/>
    <p:sldId id="315" r:id="rId3"/>
    <p:sldId id="330" r:id="rId4"/>
    <p:sldId id="338" r:id="rId5"/>
    <p:sldId id="353" r:id="rId6"/>
    <p:sldId id="354" r:id="rId7"/>
    <p:sldId id="288" r:id="rId8"/>
    <p:sldId id="352" r:id="rId9"/>
    <p:sldId id="342" r:id="rId10"/>
    <p:sldId id="349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Pages/ResponsePage.aspx?id=oyzTzM4Wj0KVQTctawUZKUgZ8CSpNhVGnQQEYnfAg5xUMEhJRDRPVVRSUUMzT1ZINDdaVkdDWkFYRC4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MCeo6Q3p7Mc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94" y="1484783"/>
            <a:ext cx="8231362" cy="3646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692697"/>
            <a:ext cx="8128792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900" dirty="0" smtClean="0">
                <a:latin typeface="Comic Sans MS" panose="030F0702030302020204" pitchFamily="66" charset="0"/>
              </a:rPr>
              <a:t>Monday</a:t>
            </a:r>
            <a:r>
              <a:rPr lang="en-GB" sz="4900" dirty="0" smtClean="0">
                <a:latin typeface="Comic Sans MS" panose="030F0702030302020204" pitchFamily="66" charset="0"/>
              </a:rPr>
              <a:t> 15</a:t>
            </a:r>
            <a:r>
              <a:rPr lang="en-GB" sz="49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900" b="1" dirty="0" smtClean="0">
                <a:latin typeface="Comic Sans MS" panose="030F0702030302020204" pitchFamily="66" charset="0"/>
              </a:rPr>
              <a:t> </a:t>
            </a:r>
            <a:r>
              <a:rPr lang="en-GB" sz="4900" dirty="0" smtClean="0">
                <a:latin typeface="Comic Sans MS" panose="030F0702030302020204" pitchFamily="66" charset="0"/>
              </a:rPr>
              <a:t>June 2020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976" y="836712"/>
            <a:ext cx="8584504" cy="4298032"/>
          </a:xfrm>
        </p:spPr>
        <p:txBody>
          <a:bodyPr/>
          <a:lstStyle/>
          <a:p>
            <a:pPr algn="ctr"/>
            <a:r>
              <a:rPr lang="en-GB" sz="3600" b="1" dirty="0" smtClean="0">
                <a:latin typeface="Comic Sans MS" panose="030F0702030302020204" pitchFamily="66" charset="0"/>
              </a:rPr>
              <a:t>Good Morning Primary 4!</a:t>
            </a:r>
          </a:p>
          <a:p>
            <a:pPr algn="ctr"/>
            <a:endParaRPr lang="en-GB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French: </a:t>
            </a:r>
            <a:r>
              <a:rPr lang="en-GB" sz="36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3600" b="1" dirty="0" err="1" smtClean="0">
                <a:latin typeface="Comic Sans MS" panose="030F0702030302020204" pitchFamily="66" charset="0"/>
              </a:rPr>
              <a:t>Va</a:t>
            </a:r>
            <a:r>
              <a:rPr lang="en-GB" sz="3600" b="1" dirty="0" smtClean="0">
                <a:latin typeface="Comic Sans MS" panose="030F0702030302020204" pitchFamily="66" charset="0"/>
              </a:rPr>
              <a:t>?</a:t>
            </a:r>
            <a:endParaRPr lang="en-GB" sz="3200" b="1" dirty="0" smtClean="0">
              <a:latin typeface="Comic Sans MS" panose="030F0702030302020204" pitchFamily="66" charset="0"/>
            </a:endParaRPr>
          </a:p>
          <a:p>
            <a:pPr algn="ctr"/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3200" b="1" dirty="0" smtClean="0">
                <a:latin typeface="Comic Sans MS" panose="030F0702030302020204" pitchFamily="66" charset="0"/>
              </a:rPr>
              <a:t>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3200" b="1" dirty="0" smtClean="0">
                <a:latin typeface="Comic Sans MS" panose="030F0702030302020204" pitchFamily="66" charset="0"/>
              </a:rPr>
              <a:t> la date </a:t>
            </a:r>
            <a:r>
              <a:rPr lang="en-GB" sz="32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32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endParaRPr lang="en-GB" sz="32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30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0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30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0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Lundi</a:t>
            </a: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15</a:t>
            </a:r>
            <a:r>
              <a:rPr lang="en-GB" sz="30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30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June 2020</a:t>
            </a:r>
          </a:p>
          <a:p>
            <a:pPr algn="ctr"/>
            <a:endParaRPr lang="en-GB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C:\Users\craig.paterson\AppData\Local\Microsoft\Windows\INetCache\IE\LNRCFLDQ\French_fla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575" y="4665043"/>
            <a:ext cx="2215110" cy="20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New Topic! (slide </a:t>
            </a:r>
            <a:r>
              <a:rPr lang="en-GB" sz="4400" u="sng" dirty="0">
                <a:latin typeface="Comic Sans MS" panose="030F0702030302020204" pitchFamily="66" charset="0"/>
              </a:rPr>
              <a:t>2</a:t>
            </a:r>
            <a:r>
              <a:rPr lang="en-GB" sz="4400" u="sng" dirty="0" smtClean="0">
                <a:latin typeface="Comic Sans MS" panose="030F0702030302020204" pitchFamily="66" charset="0"/>
              </a:rPr>
              <a:t>) 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013" y="7522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Natural Disasters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C:\Users\craig.paterson\AppData\Local\Microsoft\Windows\INetCache\IE\LKKLT40I\NOAA-Good_Friday_Earthquake_at_Turnagain_Ar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"/>
            <a:ext cx="1697793" cy="12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raig.paterson\AppData\Local\Microsoft\Windows\INetCache\IE\S7I5Y6QY\images_(10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7" y="7937"/>
            <a:ext cx="1703363" cy="11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6996" y="1700808"/>
            <a:ext cx="72133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TASK: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1) Download Rebekah’s PowerPoint from Teams – </a:t>
            </a:r>
            <a:r>
              <a:rPr lang="en-GB" sz="2400" dirty="0" smtClean="0">
                <a:latin typeface="Comic Sans MS" panose="030F0702030302020204" pitchFamily="66" charset="0"/>
              </a:rPr>
              <a:t>you will find in in ‘Files’ / ‘Natural Disasters’.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2) Complete Rebekah’s quiz by clicking on this </a:t>
            </a:r>
            <a:r>
              <a:rPr lang="en-GB" sz="2400" dirty="0">
                <a:latin typeface="Comic Sans MS" panose="030F0702030302020204" pitchFamily="66" charset="0"/>
              </a:rPr>
              <a:t>link! </a:t>
            </a:r>
            <a:r>
              <a:rPr lang="en-GB" dirty="0"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GB" dirty="0" smtClean="0">
                <a:latin typeface="Comic Sans MS" panose="030F0702030302020204" pitchFamily="66" charset="0"/>
                <a:hlinkClick r:id="rId4"/>
              </a:rPr>
              <a:t>forms.office.com/Pages/ResponsePage.aspx?id=oyzTzM4Wj0KVQTctawUZKUgZ8CSpNhVGnQQEYnfAg5xUMEhJRDRPVVRSUUMzT1ZINDdaVkdDWkFYRC4u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3) Enjoy!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Feel free to leave comments / questions on Teams throughout the day and I will try my best to get back to you.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your day, Primary 4!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5279" y="79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3" y="83852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7330" y="838521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3494" y="4765324"/>
            <a:ext cx="2644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5"/>
              </a:rPr>
              <a:t>https://www.youtube.com/watch?v=MCeo6Q3p7Mc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59" y="2332747"/>
            <a:ext cx="2568348" cy="191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1" y="2332747"/>
            <a:ext cx="1901632" cy="28942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94934" y="2190942"/>
            <a:ext cx="38766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Today, enjoy a dance class with Oti Mabuse from ‘Strictly Come Dancing’.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This dance lesson can be done by the whole family if you want!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 theme is ‘Trolls’ the movie.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Enjoy! </a:t>
            </a:r>
          </a:p>
        </p:txBody>
      </p:sp>
    </p:spTree>
    <p:extLst>
      <p:ext uri="{BB962C8B-B14F-4D97-AF65-F5344CB8AC3E}">
        <p14:creationId xmlns:p14="http://schemas.microsoft.com/office/powerpoint/2010/main" val="14877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3724922" y="5437138"/>
            <a:ext cx="3834322" cy="966846"/>
          </a:xfrm>
          <a:prstGeom prst="wedgeRoundRectCallout">
            <a:avLst>
              <a:gd name="adj1" fmla="val 62137"/>
              <a:gd name="adj2" fmla="val -64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39987" y="2431212"/>
            <a:ext cx="4320480" cy="1076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437" y="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Spelling (slide 1)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3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6521"/>
            <a:ext cx="778531" cy="6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69" y="783163"/>
            <a:ext cx="80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LI: I am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using strategies</a:t>
            </a:r>
            <a:r>
              <a:rPr lang="en-GB" sz="2000" b="1" u="sng" dirty="0" smtClean="0">
                <a:latin typeface="Comic Sans MS" panose="030F0702030302020204" pitchFamily="66" charset="0"/>
              </a:rPr>
              <a:t>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to help me spell words 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975" y="1589380"/>
            <a:ext cx="858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Today, we are starting a new phoneme!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raig.paterson\AppData\Local\Microsoft\Windows\INetCache\IE\LNRCFLDQ\b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669" y="5446365"/>
            <a:ext cx="957619" cy="95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66227" y="5735895"/>
            <a:ext cx="3551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TASK ON THE NEXT SLIDE 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4120" y="2707758"/>
            <a:ext cx="3932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The ‘oo’ phoneme.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465" y="3960862"/>
            <a:ext cx="6585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Some ‘oo’ words are… 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	shook  -  prune  - flew  -  clue  -  put </a:t>
            </a:r>
          </a:p>
        </p:txBody>
      </p:sp>
    </p:spTree>
    <p:extLst>
      <p:ext uri="{BB962C8B-B14F-4D97-AF65-F5344CB8AC3E}">
        <p14:creationId xmlns:p14="http://schemas.microsoft.com/office/powerpoint/2010/main" val="42790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4437" y="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Spelling (slide 2)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76521"/>
            <a:ext cx="778531" cy="6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669" y="783163"/>
            <a:ext cx="8057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LI: I am using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strategies</a:t>
            </a:r>
            <a:r>
              <a:rPr lang="en-GB" sz="2000" b="1" u="sng" dirty="0" smtClean="0">
                <a:latin typeface="Comic Sans MS" panose="030F0702030302020204" pitchFamily="66" charset="0"/>
              </a:rPr>
              <a:t> </a:t>
            </a:r>
            <a:r>
              <a:rPr lang="en-GB" sz="2000" b="1" u="sng" dirty="0" smtClean="0">
                <a:latin typeface="Comic Sans MS" panose="030F0702030302020204" pitchFamily="66" charset="0"/>
              </a:rPr>
              <a:t>to help me spell words </a:t>
            </a:r>
            <a:endParaRPr lang="en-GB" sz="20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craig.paterson\AppData\Local\Microsoft\Windows\INetCache\IE\LNRCFLDQ\be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63" y="35000"/>
            <a:ext cx="966846" cy="96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5575" y="1412776"/>
            <a:ext cx="8736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TASK</a:t>
            </a:r>
            <a:r>
              <a:rPr lang="en-GB" sz="2400" b="1" u="sng" dirty="0" smtClean="0">
                <a:latin typeface="Comic Sans MS" panose="030F0702030302020204" pitchFamily="66" charset="0"/>
              </a:rPr>
              <a:t>: think of and write down as many ‘oo’ words as you can using the ‘oo’, ‘u-e’ and ‘ew’ representations</a:t>
            </a:r>
            <a:endParaRPr lang="en-GB" sz="2400" b="1" u="sng" dirty="0" smtClean="0">
              <a:latin typeface="Comic Sans MS" panose="030F0702030302020204" pitchFamily="66" charset="0"/>
            </a:endParaRPr>
          </a:p>
          <a:p>
            <a:pPr algn="ctr"/>
            <a:endParaRPr lang="en-GB" b="1" u="sng" dirty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633912"/>
              </p:ext>
            </p:extLst>
          </p:nvPr>
        </p:nvGraphicFramePr>
        <p:xfrm>
          <a:off x="463401" y="2492896"/>
          <a:ext cx="8154084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8028"/>
                <a:gridCol w="2718028"/>
                <a:gridCol w="2718028"/>
              </a:tblGrid>
              <a:tr h="83104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oo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u-e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ew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755494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shook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prune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Comic Sans MS" panose="030F0702030302020204" pitchFamily="66" charset="0"/>
                        </a:rPr>
                        <a:t>flew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3104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3880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7975" y="764242"/>
            <a:ext cx="8562282" cy="5760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168261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Slide 1 (David Walliams Group)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74" y="1905623"/>
            <a:ext cx="3967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GB" sz="2200" dirty="0" smtClean="0">
                <a:latin typeface="Comic Sans MS" panose="030F0702030302020204" pitchFamily="66" charset="0"/>
              </a:rPr>
              <a:t>Write down the letters on the sheet. </a:t>
            </a:r>
            <a:endParaRPr lang="en-GB" sz="22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200" dirty="0" smtClean="0">
                <a:latin typeface="Comic Sans MS" panose="030F0702030302020204" pitchFamily="66" charset="0"/>
              </a:rPr>
              <a:t>Cut out all of the letters and the </a:t>
            </a:r>
            <a:r>
              <a:rPr lang="en-GB" sz="2200" dirty="0" smtClean="0">
                <a:latin typeface="Comic Sans MS" panose="030F0702030302020204" pitchFamily="66" charset="0"/>
              </a:rPr>
              <a:t>‘</a:t>
            </a:r>
            <a:r>
              <a:rPr lang="en-GB" sz="2200" dirty="0" smtClean="0">
                <a:latin typeface="Comic Sans MS" panose="030F0702030302020204" pitchFamily="66" charset="0"/>
              </a:rPr>
              <a:t>ow</a:t>
            </a:r>
            <a:r>
              <a:rPr lang="en-GB" sz="2200" dirty="0" smtClean="0">
                <a:latin typeface="Comic Sans MS" panose="030F0702030302020204" pitchFamily="66" charset="0"/>
              </a:rPr>
              <a:t>’ </a:t>
            </a:r>
            <a:r>
              <a:rPr lang="en-GB" sz="2200" dirty="0" smtClean="0">
                <a:latin typeface="Comic Sans MS" panose="030F0702030302020204" pitchFamily="66" charset="0"/>
              </a:rPr>
              <a:t>sound. </a:t>
            </a:r>
          </a:p>
          <a:p>
            <a:pPr marL="457200" indent="-457200" algn="ctr">
              <a:buFont typeface="+mj-lt"/>
              <a:buAutoNum type="arabicPeriod"/>
            </a:pPr>
            <a:endParaRPr lang="en-GB" sz="2200" dirty="0" smtClean="0">
              <a:latin typeface="Comic Sans MS" panose="030F0702030302020204" pitchFamily="66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200" dirty="0" smtClean="0">
                <a:latin typeface="Comic Sans MS" panose="030F0702030302020204" pitchFamily="66" charset="0"/>
              </a:rPr>
              <a:t>Use the ‘Say / Make/break / blend / read / write strategy </a:t>
            </a:r>
            <a:r>
              <a:rPr lang="en-GB" sz="2200" dirty="0" smtClean="0">
                <a:latin typeface="Comic Sans MS" panose="030F0702030302020204" pitchFamily="66" charset="0"/>
              </a:rPr>
              <a:t>to practise the ‘ow’ words on your sheet. (See next slide for details). 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375" y="980728"/>
            <a:ext cx="84098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>
                <a:latin typeface="Comic Sans MS" panose="030F0702030302020204" pitchFamily="66" charset="0"/>
              </a:rPr>
              <a:t>TASK</a:t>
            </a:r>
            <a:r>
              <a:rPr lang="en-GB" sz="2200" u="sng" dirty="0" smtClean="0">
                <a:latin typeface="Comic Sans MS" panose="030F0702030302020204" pitchFamily="66" charset="0"/>
              </a:rPr>
              <a:t>: practise words that include the ‘ow’ (e.g. snow) phoneme  </a:t>
            </a:r>
            <a:endParaRPr lang="en-GB" sz="2200" u="sng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9166" r="11033" b="9004"/>
          <a:stretch/>
        </p:blipFill>
        <p:spPr>
          <a:xfrm rot="10800000">
            <a:off x="5303861" y="1702749"/>
            <a:ext cx="3313141" cy="456073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779912" y="2492896"/>
            <a:ext cx="1368152" cy="2160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83968" y="5079094"/>
            <a:ext cx="1019893" cy="7261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09838" y="3536549"/>
            <a:ext cx="3198466" cy="14046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8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7975" y="764242"/>
            <a:ext cx="8562282" cy="5760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50534" y="168261"/>
            <a:ext cx="7125113" cy="595981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sz="2400" u="sng" dirty="0" smtClean="0">
                <a:latin typeface="Comic Sans MS" panose="030F0702030302020204" pitchFamily="66" charset="0"/>
              </a:rPr>
              <a:t>Spelling Slide 2 (David Walliams Group) 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8475" y="966905"/>
            <a:ext cx="4572000" cy="47859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500" dirty="0"/>
          </a:p>
          <a:p>
            <a:r>
              <a:rPr lang="en-GB" sz="2000" b="1" dirty="0">
                <a:latin typeface="Comic Sans MS" panose="030F0702030302020204" pitchFamily="66" charset="0"/>
              </a:rPr>
              <a:t>1. </a:t>
            </a:r>
            <a:r>
              <a:rPr lang="en-GB" sz="2000" b="1" dirty="0" smtClean="0">
                <a:latin typeface="Comic Sans MS" panose="030F0702030302020204" pitchFamily="66" charset="0"/>
              </a:rPr>
              <a:t>SAY - 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say the word day?’ </a:t>
            </a:r>
          </a:p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2</a:t>
            </a:r>
            <a:r>
              <a:rPr lang="en-GB" sz="2000" b="1" dirty="0">
                <a:latin typeface="Comic Sans MS" panose="030F0702030302020204" pitchFamily="66" charset="0"/>
              </a:rPr>
              <a:t>. </a:t>
            </a:r>
            <a:r>
              <a:rPr lang="en-GB" sz="2000" b="1" dirty="0" smtClean="0">
                <a:latin typeface="Comic Sans MS" panose="030F0702030302020204" pitchFamily="66" charset="0"/>
              </a:rPr>
              <a:t>MAKE/BREAK - </a:t>
            </a:r>
            <a:r>
              <a:rPr lang="en-GB" sz="2000" dirty="0" smtClean="0">
                <a:latin typeface="Comic Sans MS" panose="030F0702030302020204" pitchFamily="66" charset="0"/>
              </a:rPr>
              <a:t>make </a:t>
            </a:r>
            <a:r>
              <a:rPr lang="en-GB" sz="2000" dirty="0">
                <a:latin typeface="Comic Sans MS" panose="030F0702030302020204" pitchFamily="66" charset="0"/>
              </a:rPr>
              <a:t>the word day with your </a:t>
            </a:r>
            <a:r>
              <a:rPr lang="en-GB" sz="2000" dirty="0" smtClean="0">
                <a:latin typeface="Comic Sans MS" panose="030F0702030302020204" pitchFamily="66" charset="0"/>
              </a:rPr>
              <a:t>letters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</a:p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3</a:t>
            </a:r>
            <a:r>
              <a:rPr lang="en-GB" sz="2000" b="1" dirty="0">
                <a:latin typeface="Comic Sans MS" panose="030F0702030302020204" pitchFamily="66" charset="0"/>
              </a:rPr>
              <a:t>. </a:t>
            </a:r>
            <a:r>
              <a:rPr lang="en-GB" sz="2000" b="1" dirty="0" smtClean="0">
                <a:latin typeface="Comic Sans MS" panose="030F0702030302020204" pitchFamily="66" charset="0"/>
              </a:rPr>
              <a:t>BLEND - SOUND </a:t>
            </a:r>
            <a:r>
              <a:rPr lang="en-GB" sz="2000" b="1" dirty="0">
                <a:latin typeface="Comic Sans MS" panose="030F0702030302020204" pitchFamily="66" charset="0"/>
              </a:rPr>
              <a:t>OUT </a:t>
            </a:r>
            <a:r>
              <a:rPr lang="en-GB" sz="2000" dirty="0">
                <a:latin typeface="Comic Sans MS" panose="030F0702030302020204" pitchFamily="66" charset="0"/>
              </a:rPr>
              <a:t>the letters by running </a:t>
            </a:r>
            <a:r>
              <a:rPr lang="en-GB" sz="2000" dirty="0" smtClean="0">
                <a:latin typeface="Comic Sans MS" panose="030F0702030302020204" pitchFamily="66" charset="0"/>
              </a:rPr>
              <a:t>your </a:t>
            </a:r>
            <a:r>
              <a:rPr lang="en-GB" sz="2000" dirty="0">
                <a:latin typeface="Comic Sans MS" panose="030F0702030302020204" pitchFamily="66" charset="0"/>
              </a:rPr>
              <a:t>finger below the letters </a:t>
            </a:r>
            <a:r>
              <a:rPr lang="en-GB" sz="2000" dirty="0" smtClean="0">
                <a:latin typeface="Comic Sans MS" panose="030F0702030302020204" pitchFamily="66" charset="0"/>
              </a:rPr>
              <a:t>and </a:t>
            </a:r>
            <a:r>
              <a:rPr lang="en-GB" sz="2000" dirty="0">
                <a:latin typeface="Comic Sans MS" panose="030F0702030302020204" pitchFamily="66" charset="0"/>
              </a:rPr>
              <a:t>then </a:t>
            </a:r>
            <a:r>
              <a:rPr lang="en-GB" sz="2000" b="1" dirty="0">
                <a:latin typeface="Comic Sans MS" panose="030F0702030302020204" pitchFamily="66" charset="0"/>
              </a:rPr>
              <a:t>BLEND </a:t>
            </a:r>
            <a:r>
              <a:rPr lang="en-GB" sz="2000" dirty="0">
                <a:latin typeface="Comic Sans MS" panose="030F0702030302020204" pitchFamily="66" charset="0"/>
              </a:rPr>
              <a:t>the sounds together to make the word. </a:t>
            </a:r>
          </a:p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4</a:t>
            </a:r>
            <a:r>
              <a:rPr lang="en-GB" sz="2000" b="1" dirty="0">
                <a:latin typeface="Comic Sans MS" panose="030F0702030302020204" pitchFamily="66" charset="0"/>
              </a:rPr>
              <a:t>. </a:t>
            </a:r>
            <a:r>
              <a:rPr lang="en-GB" sz="2000" b="1" dirty="0" smtClean="0">
                <a:latin typeface="Comic Sans MS" panose="030F0702030302020204" pitchFamily="66" charset="0"/>
              </a:rPr>
              <a:t>READ -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read the word. </a:t>
            </a:r>
          </a:p>
          <a:p>
            <a:endParaRPr lang="en-GB" sz="2000" b="1" dirty="0" smtClean="0">
              <a:latin typeface="Comic Sans MS" panose="030F0702030302020204" pitchFamily="66" charset="0"/>
            </a:endParaRPr>
          </a:p>
          <a:p>
            <a:r>
              <a:rPr lang="en-GB" sz="2000" b="1" dirty="0" smtClean="0">
                <a:latin typeface="Comic Sans MS" panose="030F0702030302020204" pitchFamily="66" charset="0"/>
              </a:rPr>
              <a:t>5</a:t>
            </a:r>
            <a:r>
              <a:rPr lang="en-GB" sz="2000" b="1" dirty="0">
                <a:latin typeface="Comic Sans MS" panose="030F0702030302020204" pitchFamily="66" charset="0"/>
              </a:rPr>
              <a:t>. </a:t>
            </a:r>
            <a:r>
              <a:rPr lang="en-GB" sz="2000" b="1" dirty="0" smtClean="0">
                <a:latin typeface="Comic Sans MS" panose="030F0702030302020204" pitchFamily="66" charset="0"/>
              </a:rPr>
              <a:t>WRITE - WRITE </a:t>
            </a:r>
            <a:r>
              <a:rPr lang="en-GB" sz="2000" dirty="0">
                <a:latin typeface="Comic Sans MS" panose="030F0702030302020204" pitchFamily="66" charset="0"/>
              </a:rPr>
              <a:t>the word below it.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75" y="1411689"/>
            <a:ext cx="3688306" cy="44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67594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917575" y="814819"/>
            <a:ext cx="76232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latin typeface="Comic Sans MS" panose="030F0702030302020204" pitchFamily="66" charset="0"/>
              </a:rPr>
              <a:t>L.I I am using different reading strategies to help me understand my book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4528"/>
            <a:ext cx="1017550" cy="81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949" y="1831464"/>
            <a:ext cx="80804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Today is free reading!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Pick a book of your choice from home or on Epic! 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Try and read a little bit and just enjoy it!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craig.paterson\AppData\Local\Microsoft\Windows\INetCache\IE\XWZA8QP6\kids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79334"/>
            <a:ext cx="2578795" cy="203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7937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u="sng" dirty="0" smtClean="0">
                <a:latin typeface="Comic Sans MS" panose="030F0702030302020204" pitchFamily="66" charset="0"/>
              </a:rPr>
              <a:t>Maths (slide </a:t>
            </a:r>
            <a:r>
              <a:rPr lang="en-GB" sz="3600" u="sng" dirty="0">
                <a:latin typeface="Comic Sans MS" panose="030F0702030302020204" pitchFamily="66" charset="0"/>
              </a:rPr>
              <a:t>1</a:t>
            </a:r>
            <a:r>
              <a:rPr lang="en-GB" sz="3600" u="sng" dirty="0" smtClean="0">
                <a:latin typeface="Comic Sans MS" panose="030F0702030302020204" pitchFamily="66" charset="0"/>
              </a:rPr>
              <a:t>)  </a:t>
            </a:r>
            <a:r>
              <a:rPr lang="en-GB" sz="3200" u="sng" dirty="0" smtClean="0">
                <a:latin typeface="Comic Sans MS" panose="030F0702030302020204" pitchFamily="66" charset="0"/>
              </a:rPr>
              <a:t> 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 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04" y="587366"/>
            <a:ext cx="791304" cy="63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adding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5004"/>
            <a:ext cx="1478235" cy="108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778306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am learning about fractions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94609" y="1772816"/>
            <a:ext cx="4160577" cy="43242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u="sng" dirty="0" smtClean="0">
                <a:latin typeface="Comic Sans MS" panose="030F0702030302020204" pitchFamily="66" charset="0"/>
              </a:rPr>
              <a:t>TASK:</a:t>
            </a:r>
            <a:r>
              <a:rPr lang="en-GB" sz="2500" b="1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n-GB" sz="25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500" dirty="0">
                <a:latin typeface="Comic Sans MS" panose="030F0702030302020204" pitchFamily="66" charset="0"/>
              </a:rPr>
              <a:t>T</a:t>
            </a:r>
            <a:r>
              <a:rPr lang="en-GB" sz="2500" dirty="0" smtClean="0">
                <a:latin typeface="Comic Sans MS" panose="030F0702030302020204" pitchFamily="66" charset="0"/>
              </a:rPr>
              <a:t>ry these Revisit – Review – Revise questions </a:t>
            </a:r>
            <a:r>
              <a:rPr lang="en-GB" sz="2500" dirty="0" smtClean="0">
                <a:latin typeface="Comic Sans MS" panose="030F0702030302020204" pitchFamily="66" charset="0"/>
              </a:rPr>
              <a:t>to see how much you have learned about fractions! </a:t>
            </a:r>
          </a:p>
          <a:p>
            <a:pPr algn="ctr"/>
            <a:endParaRPr lang="en-GB" sz="2500" dirty="0">
              <a:latin typeface="Comic Sans MS" panose="030F0702030302020204" pitchFamily="66" charset="0"/>
            </a:endParaRPr>
          </a:p>
          <a:p>
            <a:pPr algn="ctr"/>
            <a:r>
              <a:rPr lang="en-GB" sz="2500" dirty="0" smtClean="0">
                <a:latin typeface="Comic Sans MS" panose="030F0702030302020204" pitchFamily="66" charset="0"/>
              </a:rPr>
              <a:t>Download the sheets from Teams or the Blog and write the answers in your jotter. </a:t>
            </a:r>
            <a:endParaRPr lang="en-GB" sz="25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0957" y="2723106"/>
            <a:ext cx="2740084" cy="2055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7802" y="2723107"/>
            <a:ext cx="2740084" cy="20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New Topic! (slide 1) </a:t>
            </a:r>
            <a:endParaRPr lang="en-GB" sz="4400" u="sng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4013" y="7522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Natural Disasters</a:t>
            </a:r>
            <a:endParaRPr lang="en-GB" sz="28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901" y="1484784"/>
            <a:ext cx="7632848" cy="5109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Well </a:t>
            </a:r>
            <a:r>
              <a:rPr lang="en-GB" sz="2400" dirty="0" smtClean="0">
                <a:latin typeface="Comic Sans MS" panose="030F0702030302020204" pitchFamily="66" charset="0"/>
              </a:rPr>
              <a:t>done to everyone who </a:t>
            </a:r>
            <a:r>
              <a:rPr lang="en-GB" sz="2400" dirty="0" smtClean="0">
                <a:latin typeface="Comic Sans MS" panose="030F0702030302020204" pitchFamily="66" charset="0"/>
              </a:rPr>
              <a:t>did all of the exciting tasks last week, including Aiden’s Quiz, Muno’s PowerPoint and Sofia’s experiment.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Today, our ‘Topic Teacher’ is…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Rebekah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with </a:t>
            </a:r>
            <a:r>
              <a:rPr lang="en-GB" sz="2400" b="1" dirty="0" smtClean="0">
                <a:latin typeface="Comic Sans MS" panose="030F0702030302020204" pitchFamily="66" charset="0"/>
              </a:rPr>
              <a:t>her PowerPoint and quiz about various types of natural disasters! </a:t>
            </a:r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200" b="1" dirty="0">
              <a:latin typeface="Comic Sans MS" panose="030F0702030302020204" pitchFamily="66" charset="0"/>
            </a:endParaRPr>
          </a:p>
          <a:p>
            <a:pPr algn="ctr"/>
            <a:endParaRPr lang="en-GB" sz="22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200" dirty="0">
              <a:latin typeface="Comic Sans MS" panose="030F0702030302020204" pitchFamily="66" charset="0"/>
            </a:endParaRPr>
          </a:p>
          <a:p>
            <a:pPr algn="ctr"/>
            <a:endParaRPr lang="en-GB" sz="2200" dirty="0" smtClean="0">
              <a:latin typeface="Comic Sans MS" panose="030F0702030302020204" pitchFamily="66" charset="0"/>
            </a:endParaRPr>
          </a:p>
          <a:p>
            <a:pPr algn="ctr"/>
            <a:endParaRPr lang="en-GB" sz="2200" dirty="0" smtClean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C:\Users\craig.paterson\AppData\Local\Microsoft\Windows\INetCache\IE\LKKLT40I\NOAA-Good_Friday_Earthquake_at_Turnagain_Arm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"/>
            <a:ext cx="1697793" cy="12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raig.paterson\AppData\Local\Microsoft\Windows\INetCache\IE\S7I5Y6QY\images_(10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7" y="7937"/>
            <a:ext cx="1703363" cy="112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raig.paterson\AppData\Local\Microsoft\Windows\INetCache\IE\LNRCFLDQ\OZV4g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13" y="5222152"/>
            <a:ext cx="2016224" cy="113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raig.paterson\AppData\Local\Microsoft\Windows\INetCache\IE\Z3YLT172\Hurricane_Isabel_flood_water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10692"/>
            <a:ext cx="1929087" cy="113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4558</TotalTime>
  <Words>565</Words>
  <Application>Microsoft Office PowerPoint</Application>
  <PresentationFormat>On-screen Show (4:3)</PresentationFormat>
  <Paragraphs>92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 Monday 15th June 2020  </vt:lpstr>
      <vt:lpstr>Health and Wellbeing </vt:lpstr>
      <vt:lpstr>Spelling (slide 1) </vt:lpstr>
      <vt:lpstr>Spelling (slide 2) </vt:lpstr>
      <vt:lpstr>PowerPoint Presentation</vt:lpstr>
      <vt:lpstr>PowerPoint Presentation</vt:lpstr>
      <vt:lpstr>Reading </vt:lpstr>
      <vt:lpstr>Maths (slide 1)     </vt:lpstr>
      <vt:lpstr>New Topic! (slide 1) </vt:lpstr>
      <vt:lpstr>New Topic! (slide 2) </vt:lpstr>
      <vt:lpstr>Feel free to leave comments / questions on Teams throughout the day and I will try my best to get back to you.  Enjoy your day, Primary 4!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399</cp:revision>
  <dcterms:created xsi:type="dcterms:W3CDTF">2020-03-21T18:06:53Z</dcterms:created>
  <dcterms:modified xsi:type="dcterms:W3CDTF">2020-06-14T21:27:33Z</dcterms:modified>
</cp:coreProperties>
</file>