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0517959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0517959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517959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517959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517959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517959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80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13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4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1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66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4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teachyourmonstertoread.com/" TargetMode="External"/><Relationship Id="rId1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hyperlink" Target="https://appuk.idlsgroup.com/#/login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hyperlink" Target="https://www.getepic.com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blogs.glowscotland.org.uk/wl/stanthonypsblog/category/primary-4-5/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www.doorwayonline.org.uk/activities/speller/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www.sumdog.com/user/sign_in?_ga=2.173771171.1069118646.1589645397-293771469.1582490612" TargetMode="Externa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g"/><Relationship Id="rId7" Type="http://schemas.openxmlformats.org/officeDocument/2006/relationships/hyperlink" Target="https://www.youtube.com/watch?v=nMvCkiEFfl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P7uhrgzKfXc" TargetMode="External"/><Relationship Id="rId5" Type="http://schemas.openxmlformats.org/officeDocument/2006/relationships/hyperlink" Target="https://www.royalalberthall.com/your-visit/venue-and-seating-plan/virtual-tour/" TargetMode="Externa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image" Target="../media/image13.jpg"/><Relationship Id="rId7" Type="http://schemas.openxmlformats.org/officeDocument/2006/relationships/hyperlink" Target="https://www.westminster-abbey.org/" TargetMode="Externa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11" Type="http://schemas.openxmlformats.org/officeDocument/2006/relationships/hyperlink" Target="https://www.towerbridge.org.uk/" TargetMode="External"/><Relationship Id="rId5" Type="http://schemas.openxmlformats.org/officeDocument/2006/relationships/hyperlink" Target="https://www.eyerevolution.co.uk/tours/10DowningStreet/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.jpg"/><Relationship Id="rId9" Type="http://schemas.openxmlformats.org/officeDocument/2006/relationships/hyperlink" Target="https://www.youtube.com/watch?v=cUbcRegxqp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Monday%2015th%20June%202020%2FPassport%20Template%2Epdf&amp;parent=%2Fsites%2FPrimary5105%2FShared%20Documents%2FGeneral%2FClass%20Trip%2FMonday%2015th%20June%202020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trail.co.uk/" TargetMode="External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youtube.com/watch?v=wQovcOeXiB8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5" Type="http://schemas.openxmlformats.org/officeDocument/2006/relationships/image" Target="../media/image2.jpg"/><Relationship Id="rId10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openxmlformats.org/officeDocument/2006/relationships/hyperlink" Target="https://www.youtube.com/watch?v=jvAaxnT6K5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yal.uk/virtual-tours-buckingham-palace" TargetMode="Externa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youtube.com/watch?v=FtGN2wK9g_s" TargetMode="External"/><Relationship Id="rId12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Monday%2015th%20June%202020%2FReading%20Comprehension%20Group%204%2Epdf&amp;parent=%2Fsites%2FPrimary5105%2FShared%20Documents%2FGeneral%2FClass%20Trip%2FMonday%2015th%20June%202020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360.visitlondon.com/" TargetMode="External"/><Relationship Id="rId11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Monday%2015th%20June%202020%2FReading%20Comprehension%20Group%203%2Epdf&amp;parent=%2Fsites%2FPrimary5105%2FShared%20Documents%2FGeneral%2FClass%20Trip%2FMonday%2015th%20June%202020" TargetMode="External"/><Relationship Id="rId5" Type="http://schemas.openxmlformats.org/officeDocument/2006/relationships/image" Target="../media/image2.jpg"/><Relationship Id="rId15" Type="http://schemas.openxmlformats.org/officeDocument/2006/relationships/image" Target="../media/image22.png"/><Relationship Id="rId10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Monday%2015th%20June%202020%2FReading%20Comprehension%20Group%202%2Epdf&amp;parent=%2Fsites%2FPrimary5105%2FShared%20Documents%2FGeneral%2FClass%20Trip%2FMonday%2015th%20June%202020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Monday%2015th%20June%202020%2FReading%20Comprehension%20Group%201%2Epdf&amp;parent=%2Fsites%2FPrimary5105%2FShared%20Documents%2FGeneral%2FClass%20Trip%2FMonday%2015th%20June%202020" TargetMode="External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hyperlink" Target="https://www.youvisit.com/tour/meadk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O6xXVe-Imd8&amp;t=61s" TargetMode="Externa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Jh_p5GcrWCQ" TargetMode="External"/><Relationship Id="rId5" Type="http://schemas.openxmlformats.org/officeDocument/2006/relationships/hyperlink" Target="https://www.parliament.uk/visiting/virtualtour/" TargetMode="Externa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6825" y="423625"/>
            <a:ext cx="3821875" cy="23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300" y="2011475"/>
            <a:ext cx="3303695" cy="255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4800" y="192575"/>
            <a:ext cx="1002875" cy="10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88375" y="61950"/>
            <a:ext cx="3956400" cy="39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Bitmoji Imag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1050" y="1145275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300" y="1374238"/>
            <a:ext cx="554425" cy="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78175" y="1368927"/>
            <a:ext cx="554425" cy="5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9713" y="2508797"/>
            <a:ext cx="554425" cy="5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48475" y="2505702"/>
            <a:ext cx="554425" cy="5237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3485925" y="642950"/>
            <a:ext cx="34356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latin typeface="Comic Sans MS"/>
                <a:ea typeface="Comic Sans MS"/>
                <a:cs typeface="Comic Sans MS"/>
                <a:sym typeface="Comic Sans MS"/>
              </a:rPr>
              <a:t>Good Morning P5/4</a:t>
            </a:r>
            <a:endParaRPr sz="2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Week 13 Home Learning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Monday 16</a:t>
            </a:r>
            <a:r>
              <a:rPr lang="en-GB" baseline="30000" dirty="0"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 June 2020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" name="Google Shape;64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12617" y="765285"/>
            <a:ext cx="554425" cy="4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344588" y="3122688"/>
            <a:ext cx="490475" cy="4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1" y="496186"/>
            <a:ext cx="6570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Final Stop of the Day – Royal Albert Hall</a:t>
            </a:r>
          </a:p>
          <a:p>
            <a:endParaRPr lang="en-US" sz="1800" u="sng" dirty="0"/>
          </a:p>
          <a:p>
            <a:r>
              <a:rPr lang="en-GB" dirty="0">
                <a:hlinkClick r:id="rId5"/>
              </a:rPr>
              <a:t>https://www.royalalberthall.com/your-visit/venue-and-seating-plan/virtual-tour/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https://www.youtube.com/watch?v=P7uhrgzKfXc</a:t>
            </a:r>
            <a:endParaRPr lang="en-GB" dirty="0"/>
          </a:p>
          <a:p>
            <a:endParaRPr lang="en-GB" dirty="0"/>
          </a:p>
          <a:p>
            <a:r>
              <a:rPr lang="en-GB" dirty="0"/>
              <a:t>Can you list some of the events that happen at the Royal Albert Hall? </a:t>
            </a:r>
          </a:p>
          <a:p>
            <a:r>
              <a:rPr lang="en-GB" dirty="0">
                <a:hlinkClick r:id="rId7"/>
              </a:rPr>
              <a:t>Here is a favourite of mine:</a:t>
            </a:r>
            <a:endParaRPr lang="en-GB" dirty="0"/>
          </a:p>
          <a:p>
            <a:r>
              <a:rPr lang="en-GB" sz="800" dirty="0">
                <a:hlinkClick r:id="rId7"/>
              </a:rPr>
              <a:t>https://www.youtube.com/watch?v=nMvCkiEFflU</a:t>
            </a:r>
            <a:endParaRPr lang="en-GB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4ABBD7F9-6152-4D54-99C9-9F27C963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48" y="2132627"/>
            <a:ext cx="3185559" cy="31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0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1" y="496186"/>
            <a:ext cx="65709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The end of </a:t>
            </a:r>
            <a:r>
              <a:rPr lang="en-US" sz="1800" u="sng"/>
              <a:t>the day</a:t>
            </a:r>
            <a:endParaRPr lang="en-US" sz="1800" dirty="0"/>
          </a:p>
          <a:p>
            <a:endParaRPr lang="en-US" sz="1800" dirty="0"/>
          </a:p>
          <a:p>
            <a:r>
              <a:rPr lang="en-US" dirty="0"/>
              <a:t>I hope you have enjoyed our first city on our virtual class trip.</a:t>
            </a:r>
          </a:p>
          <a:p>
            <a:endParaRPr lang="en-US" dirty="0"/>
          </a:p>
          <a:p>
            <a:r>
              <a:rPr lang="en-US" dirty="0"/>
              <a:t>There are so many other places in London that we could have visited, there a few additional links below if you wish to look at a few more landmarks.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The Surprising History of 10 Downing Street - HISTORY">
            <a:hlinkClick r:id="rId5"/>
            <a:extLst>
              <a:ext uri="{FF2B5EF4-FFF2-40B4-BE49-F238E27FC236}">
                <a16:creationId xmlns:a16="http://schemas.microsoft.com/office/drawing/2014/main" id="{74256BFF-7EA1-4D17-9DAE-CA24220B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0" y="1991117"/>
            <a:ext cx="1531090" cy="10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stminster Abbey (@wabbey) | Twitter">
            <a:hlinkClick r:id="rId7"/>
            <a:extLst>
              <a:ext uri="{FF2B5EF4-FFF2-40B4-BE49-F238E27FC236}">
                <a16:creationId xmlns:a16="http://schemas.microsoft.com/office/drawing/2014/main" id="{DC401AB1-BF32-411E-A832-31729BB5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83" y="1997263"/>
            <a:ext cx="1006548" cy="10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teresting Facts You Didn't Know About Trafalgar Square |">
            <a:hlinkClick r:id="rId9"/>
            <a:extLst>
              <a:ext uri="{FF2B5EF4-FFF2-40B4-BE49-F238E27FC236}">
                <a16:creationId xmlns:a16="http://schemas.microsoft.com/office/drawing/2014/main" id="{E07B4BAC-F8C8-444F-B7E1-C7643953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98" y="1980924"/>
            <a:ext cx="1560444" cy="10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udio guide TOWER BRIDGE - Introduction - Tour Guide | MyWoWo">
            <a:hlinkClick r:id="rId11"/>
            <a:extLst>
              <a:ext uri="{FF2B5EF4-FFF2-40B4-BE49-F238E27FC236}">
                <a16:creationId xmlns:a16="http://schemas.microsoft.com/office/drawing/2014/main" id="{499F2FB1-DDB1-4D4B-AD98-B90E0D19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47" y="1980924"/>
            <a:ext cx="2041451" cy="10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itmoji Image">
            <a:extLst>
              <a:ext uri="{FF2B5EF4-FFF2-40B4-BE49-F238E27FC236}">
                <a16:creationId xmlns:a16="http://schemas.microsoft.com/office/drawing/2014/main" id="{1321F3A6-781F-429F-9E75-0968BF51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9" y="1480113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3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875" y="-146900"/>
            <a:ext cx="6460572" cy="483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 flipH="1">
            <a:off x="6440450" y="121950"/>
            <a:ext cx="11100" cy="321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4"/>
          <p:cNvCxnSpPr>
            <a:endCxn id="73" idx="1"/>
          </p:cNvCxnSpPr>
          <p:nvPr/>
        </p:nvCxnSpPr>
        <p:spPr>
          <a:xfrm>
            <a:off x="3525050" y="1605050"/>
            <a:ext cx="2915400" cy="1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3615575" y="343625"/>
            <a:ext cx="26898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 err="1"/>
              <a:t>Aujord’hui</a:t>
            </a:r>
            <a:r>
              <a:rPr lang="en-GB" sz="1700" dirty="0"/>
              <a:t> </a:t>
            </a:r>
            <a:r>
              <a:rPr lang="en-GB" sz="1700" dirty="0" err="1"/>
              <a:t>c’est</a:t>
            </a:r>
            <a:r>
              <a:rPr lang="en-GB" sz="1700" dirty="0"/>
              <a:t> </a:t>
            </a:r>
            <a:r>
              <a:rPr lang="en-GB" sz="1700" dirty="0" err="1"/>
              <a:t>lundi</a:t>
            </a:r>
            <a:r>
              <a:rPr lang="en-GB" sz="1700" dirty="0"/>
              <a:t> </a:t>
            </a:r>
            <a:r>
              <a:rPr lang="en-GB" sz="1700" dirty="0" err="1"/>
              <a:t>trieze</a:t>
            </a:r>
            <a:r>
              <a:rPr lang="en-GB" sz="1700" dirty="0"/>
              <a:t> </a:t>
            </a:r>
            <a:r>
              <a:rPr lang="en-GB" sz="1700" dirty="0" err="1"/>
              <a:t>juin</a:t>
            </a:r>
            <a:r>
              <a:rPr lang="en-GB" sz="1700" dirty="0"/>
              <a:t>.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4"/>
          <p:cNvSpPr txBox="1"/>
          <p:nvPr/>
        </p:nvSpPr>
        <p:spPr>
          <a:xfrm>
            <a:off x="3615575" y="1718200"/>
            <a:ext cx="2560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/>
              <a:t>Il fait </a:t>
            </a:r>
            <a:r>
              <a:rPr lang="en-GB" sz="1700" dirty="0" err="1"/>
              <a:t>mauvais</a:t>
            </a:r>
            <a:r>
              <a:rPr lang="en-GB" sz="1700" dirty="0"/>
              <a:t>.</a:t>
            </a:r>
          </a:p>
        </p:txBody>
      </p:sp>
      <p:sp>
        <p:nvSpPr>
          <p:cNvPr id="73" name="Google Shape;73;p14"/>
          <p:cNvSpPr txBox="1"/>
          <p:nvPr/>
        </p:nvSpPr>
        <p:spPr>
          <a:xfrm>
            <a:off x="6440450" y="293750"/>
            <a:ext cx="2560800" cy="2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Je suis content(e)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d’accord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mal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4" descr="Clientmoj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500" y="144712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50" y="102150"/>
            <a:ext cx="7593000" cy="46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864525" y="391800"/>
            <a:ext cx="7011900" cy="3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Class Trip!</a:t>
            </a:r>
            <a:endParaRPr sz="1800" dirty="0"/>
          </a:p>
        </p:txBody>
      </p:sp>
      <p:sp>
        <p:nvSpPr>
          <p:cNvPr id="85" name="Google Shape;85;p15"/>
          <p:cNvSpPr txBox="1"/>
          <p:nvPr/>
        </p:nvSpPr>
        <p:spPr>
          <a:xfrm>
            <a:off x="2175950" y="853900"/>
            <a:ext cx="67008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I have been thinking, we never got a chance to go on a class trip before we started home learning, so I have a way to make up for it I hope.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As part of our Europe topic, every day this week we are going to be virtually visiting a European city and learning more about it!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Today, we are keeping it close to home and visiting: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LONDON!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Who’s excited? I know I am!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77EEE9AA-8F82-4723-9568-1156BC50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6" y="0"/>
            <a:ext cx="1594884" cy="1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66453C-FBC7-42A4-8BE8-E8F2FCD6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71" y="2500866"/>
            <a:ext cx="1005264" cy="5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19F459-C877-4FFD-818D-5B3E5406F08A}"/>
              </a:ext>
            </a:extLst>
          </p:cNvPr>
          <p:cNvSpPr txBox="1"/>
          <p:nvPr/>
        </p:nvSpPr>
        <p:spPr>
          <a:xfrm>
            <a:off x="1864200" y="3877056"/>
            <a:ext cx="70119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 is a new folder in teams called ‘Class Trip’ where you will find all resources for this week.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50" y="102150"/>
            <a:ext cx="7593000" cy="46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864525" y="391800"/>
            <a:ext cx="7011900" cy="3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Passport</a:t>
            </a:r>
            <a:endParaRPr sz="2500" dirty="0"/>
          </a:p>
        </p:txBody>
      </p:sp>
      <p:sp>
        <p:nvSpPr>
          <p:cNvPr id="85" name="Google Shape;85;p15"/>
          <p:cNvSpPr txBox="1"/>
          <p:nvPr/>
        </p:nvSpPr>
        <p:spPr>
          <a:xfrm>
            <a:off x="2175950" y="853900"/>
            <a:ext cx="67008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tx1"/>
                </a:solidFill>
              </a:rPr>
              <a:t>In order to be able to travel, we will all need a passport.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tx1"/>
                </a:solidFill>
              </a:rPr>
              <a:t>Create a passport that you can use during this week. </a:t>
            </a:r>
            <a:r>
              <a:rPr lang="en-US" sz="1600" dirty="0">
                <a:solidFill>
                  <a:schemeClr val="tx1"/>
                </a:solidFill>
                <a:hlinkClick r:id="rId5"/>
              </a:rPr>
              <a:t>Here is a template you could use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tx1"/>
                </a:solidFill>
              </a:rPr>
              <a:t>Remember to include: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front cover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Your name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Your birthday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picture of yourself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page to write each country you visit.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page to write all the landmarks you visit.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6E92BAA5-6333-4D48-832F-49CFCEAE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" y="0"/>
            <a:ext cx="1516912" cy="15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BB4C2-8839-469D-94BB-5779A0C619E9}"/>
              </a:ext>
            </a:extLst>
          </p:cNvPr>
          <p:cNvSpPr txBox="1"/>
          <p:nvPr/>
        </p:nvSpPr>
        <p:spPr>
          <a:xfrm>
            <a:off x="1864200" y="3846880"/>
            <a:ext cx="70119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time you visit a new city/landmark make sure to write it in your passport. You could create a stamp like mark for each one.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3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92089"/>
            <a:ext cx="9143999" cy="495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Network Rail reports retail sales rise at Edinburgh Waverley | The ...">
            <a:extLst>
              <a:ext uri="{FF2B5EF4-FFF2-40B4-BE49-F238E27FC236}">
                <a16:creationId xmlns:a16="http://schemas.microsoft.com/office/drawing/2014/main" id="{9BD1BDA7-0068-4643-92C6-5B0190217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05" y="177209"/>
            <a:ext cx="3758287" cy="26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98894-9650-4332-8FB4-C62B6F4AB2D9}"/>
              </a:ext>
            </a:extLst>
          </p:cNvPr>
          <p:cNvSpPr txBox="1"/>
          <p:nvPr/>
        </p:nvSpPr>
        <p:spPr>
          <a:xfrm>
            <a:off x="191385" y="233916"/>
            <a:ext cx="49264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Looks like we have arrived at Edinburgh Waverly!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If you are interested in having a look around – </a:t>
            </a:r>
            <a:r>
              <a:rPr lang="en-US" dirty="0">
                <a:solidFill>
                  <a:srgbClr val="0033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this video.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en-GB" sz="800" dirty="0">
                <a:solidFill>
                  <a:srgbClr val="0033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https://www.youtube.com/watch?v=wQovcOeXiB8</a:t>
            </a:r>
            <a:endParaRPr lang="en-GB" sz="800" dirty="0">
              <a:solidFill>
                <a:srgbClr val="0033CC"/>
              </a:solidFill>
            </a:endParaRPr>
          </a:p>
          <a:p>
            <a:endParaRPr lang="en-GB" sz="800" dirty="0">
              <a:solidFill>
                <a:srgbClr val="0033CC"/>
              </a:solidFill>
            </a:endParaRPr>
          </a:p>
          <a:p>
            <a:endParaRPr lang="en-GB" sz="800" dirty="0">
              <a:solidFill>
                <a:srgbClr val="0033CC"/>
              </a:solidFill>
            </a:endParaRPr>
          </a:p>
          <a:p>
            <a:r>
              <a:rPr lang="en-GB" sz="1600" u="sng" dirty="0">
                <a:solidFill>
                  <a:schemeClr val="tx1"/>
                </a:solidFill>
              </a:rPr>
              <a:t>Timetable Research - </a:t>
            </a:r>
            <a:r>
              <a:rPr lang="en-GB" sz="1600" dirty="0">
                <a:hlinkClick r:id="rId8"/>
              </a:rPr>
              <a:t>https://www.scotrail.co.uk/</a:t>
            </a:r>
            <a:endParaRPr lang="en-GB" sz="1600" u="sng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We arrive at Edinburgh Waverly at 8:50am on a Monday morning.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What is the next train we can get to London Kings Cross?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What time will that train arrive in London?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How long will the journey take?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Now time for the train journey!</a:t>
            </a:r>
          </a:p>
          <a:p>
            <a:r>
              <a:rPr lang="en-GB" sz="1600" dirty="0">
                <a:solidFill>
                  <a:srgbClr val="0033C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 is a video of one.</a:t>
            </a:r>
            <a:endParaRPr lang="en-GB" sz="1600" dirty="0">
              <a:solidFill>
                <a:srgbClr val="0033CC"/>
              </a:solidFill>
            </a:endParaRPr>
          </a:p>
          <a:p>
            <a:r>
              <a:rPr lang="en-GB" sz="800" dirty="0">
                <a:solidFill>
                  <a:srgbClr val="0033C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https://www.youtube.com/watch?v=jvAaxnT6K5E</a:t>
            </a:r>
            <a:endParaRPr lang="en-GB" sz="800" dirty="0">
              <a:solidFill>
                <a:srgbClr val="0033CC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0" name="metro-interior-1">
            <a:hlinkClick r:id="" action="ppaction://media"/>
            <a:extLst>
              <a:ext uri="{FF2B5EF4-FFF2-40B4-BE49-F238E27FC236}">
                <a16:creationId xmlns:a16="http://schemas.microsoft.com/office/drawing/2014/main" id="{A0660D20-39EA-40B2-9458-5814003F4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5627" y="4268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067" y="248033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FC324-5CF8-4C75-8DF5-44B7DFDCC594}"/>
              </a:ext>
            </a:extLst>
          </p:cNvPr>
          <p:cNvSpPr txBox="1"/>
          <p:nvPr/>
        </p:nvSpPr>
        <p:spPr>
          <a:xfrm>
            <a:off x="563527" y="375514"/>
            <a:ext cx="69395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 for a 360 degree map of London to see famous landmarks</a:t>
            </a:r>
          </a:p>
          <a:p>
            <a:r>
              <a:rPr lang="en-GB" dirty="0">
                <a:hlinkClick r:id="rId6"/>
              </a:rPr>
              <a:t>https://360.visitlondon.com/#</a:t>
            </a:r>
            <a:endParaRPr lang="en-GB" dirty="0"/>
          </a:p>
          <a:p>
            <a:endParaRPr lang="en-GB" dirty="0"/>
          </a:p>
          <a:p>
            <a:r>
              <a:rPr lang="en-GB" sz="1800" dirty="0"/>
              <a:t>First stop – Buckingham Palace!</a:t>
            </a:r>
          </a:p>
          <a:p>
            <a:endParaRPr lang="en-GB" sz="1800" dirty="0"/>
          </a:p>
          <a:p>
            <a:r>
              <a:rPr lang="en-GB" sz="1300" dirty="0"/>
              <a:t>Here is some virtual tours of Buckingham Palace:</a:t>
            </a:r>
          </a:p>
          <a:p>
            <a:r>
              <a:rPr lang="en-GB" sz="1300" dirty="0">
                <a:hlinkClick r:id="rId7"/>
              </a:rPr>
              <a:t>https://www.youtube.com/watch?v=FtGN2wK9g_s</a:t>
            </a:r>
            <a:endParaRPr lang="en-GB" sz="1300" dirty="0"/>
          </a:p>
          <a:p>
            <a:r>
              <a:rPr lang="en-GB" sz="1200" dirty="0">
                <a:hlinkClick r:id="rId8"/>
              </a:rPr>
              <a:t>https://www.royal.uk/virtual-tours-buckingham-palace</a:t>
            </a:r>
            <a:endParaRPr lang="en-GB" sz="1300" dirty="0"/>
          </a:p>
          <a:p>
            <a:endParaRPr lang="en-GB" sz="1300" dirty="0"/>
          </a:p>
          <a:p>
            <a:r>
              <a:rPr lang="en-GB" sz="1300" u="sng" dirty="0"/>
              <a:t>Reading Comprehension</a:t>
            </a:r>
          </a:p>
          <a:p>
            <a:r>
              <a:rPr lang="en-GB" sz="1300" dirty="0">
                <a:hlinkClick r:id="rId9"/>
              </a:rPr>
              <a:t>Group 1</a:t>
            </a:r>
            <a:endParaRPr lang="en-GB" sz="1300" dirty="0"/>
          </a:p>
          <a:p>
            <a:endParaRPr lang="en-GB" sz="1300" dirty="0"/>
          </a:p>
          <a:p>
            <a:r>
              <a:rPr lang="en-GB" sz="1300" dirty="0">
                <a:hlinkClick r:id="rId10"/>
              </a:rPr>
              <a:t>Group 2</a:t>
            </a:r>
            <a:endParaRPr lang="en-GB" sz="1300" dirty="0"/>
          </a:p>
          <a:p>
            <a:endParaRPr lang="en-GB" sz="1300" dirty="0"/>
          </a:p>
          <a:p>
            <a:r>
              <a:rPr lang="en-GB" sz="1300" dirty="0">
                <a:hlinkClick r:id="rId11"/>
              </a:rPr>
              <a:t>Group 3</a:t>
            </a:r>
            <a:endParaRPr lang="en-GB" sz="1300" dirty="0"/>
          </a:p>
          <a:p>
            <a:endParaRPr lang="en-GB" sz="1300" dirty="0"/>
          </a:p>
          <a:p>
            <a:r>
              <a:rPr lang="en-GB" sz="1300" dirty="0">
                <a:hlinkClick r:id="rId12"/>
              </a:rPr>
              <a:t>Group 4</a:t>
            </a:r>
            <a:endParaRPr lang="en-GB" sz="1300" dirty="0"/>
          </a:p>
        </p:txBody>
      </p:sp>
      <p:pic>
        <p:nvPicPr>
          <p:cNvPr id="4" name="The National Anthem - God Save the Queen">
            <a:hlinkClick r:id="" action="ppaction://media"/>
            <a:extLst>
              <a:ext uri="{FF2B5EF4-FFF2-40B4-BE49-F238E27FC236}">
                <a16:creationId xmlns:a16="http://schemas.microsoft.com/office/drawing/2014/main" id="{8FC55BEE-6F32-413D-89D0-4CEAD05BA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9544" y="4460875"/>
            <a:ext cx="487363" cy="487363"/>
          </a:xfrm>
          <a:prstGeom prst="rect">
            <a:avLst/>
          </a:prstGeom>
        </p:spPr>
      </p:pic>
      <p:pic>
        <p:nvPicPr>
          <p:cNvPr id="4098" name="Picture 2" descr="The history of Buckingham Palace">
            <a:extLst>
              <a:ext uri="{FF2B5EF4-FFF2-40B4-BE49-F238E27FC236}">
                <a16:creationId xmlns:a16="http://schemas.microsoft.com/office/drawing/2014/main" id="{6A66AA08-54AA-4AFC-BE98-313794DF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8" y="2060742"/>
            <a:ext cx="2431369" cy="16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tmoji Image">
            <a:extLst>
              <a:ext uri="{FF2B5EF4-FFF2-40B4-BE49-F238E27FC236}">
                <a16:creationId xmlns:a16="http://schemas.microsoft.com/office/drawing/2014/main" id="{6D8FEA0F-D049-4A80-BC6B-F31DAEFD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5027" y="1573619"/>
            <a:ext cx="4278073" cy="42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FC324-5CF8-4C75-8DF5-44B7DFDCC594}"/>
              </a:ext>
            </a:extLst>
          </p:cNvPr>
          <p:cNvSpPr txBox="1"/>
          <p:nvPr/>
        </p:nvSpPr>
        <p:spPr>
          <a:xfrm>
            <a:off x="563527" y="375514"/>
            <a:ext cx="69395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Second Stop – Tower of London</a:t>
            </a:r>
          </a:p>
          <a:p>
            <a:endParaRPr lang="en-US" sz="1800" dirty="0"/>
          </a:p>
          <a:p>
            <a:r>
              <a:rPr lang="en-GB" sz="1800" dirty="0">
                <a:hlinkClick r:id="rId5"/>
              </a:rPr>
              <a:t>https://www.youvisit.com/tour/meadk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u="sng" dirty="0"/>
              <a:t>Research</a:t>
            </a:r>
          </a:p>
          <a:p>
            <a:r>
              <a:rPr lang="en-US" dirty="0"/>
              <a:t>What is a Beefeater?</a:t>
            </a:r>
          </a:p>
          <a:p>
            <a:r>
              <a:rPr lang="en-US" dirty="0"/>
              <a:t>Why are they called this?</a:t>
            </a:r>
          </a:p>
          <a:p>
            <a:endParaRPr lang="en-GB" sz="1800" dirty="0"/>
          </a:p>
        </p:txBody>
      </p:sp>
      <p:pic>
        <p:nvPicPr>
          <p:cNvPr id="5122" name="Picture 2" descr="Tower of London Tickets | Buy Tour Tickets | VisitBritain">
            <a:extLst>
              <a:ext uri="{FF2B5EF4-FFF2-40B4-BE49-F238E27FC236}">
                <a16:creationId xmlns:a16="http://schemas.microsoft.com/office/drawing/2014/main" id="{0DFBA4DF-19D6-4973-854D-500B2990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40" y="549876"/>
            <a:ext cx="2945660" cy="16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152B390F-BA72-4254-AD05-99CDF938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69" y="1665443"/>
            <a:ext cx="3948283" cy="39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1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2" y="496186"/>
            <a:ext cx="404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Lunch Stop!</a:t>
            </a:r>
            <a:endParaRPr lang="en-GB" sz="18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Britain, we are very famous for our Afternoon Tea’s!</a:t>
            </a:r>
          </a:p>
          <a:p>
            <a:r>
              <a:rPr lang="en-US" dirty="0"/>
              <a:t>These include three parts.</a:t>
            </a:r>
          </a:p>
          <a:p>
            <a:endParaRPr lang="en-US" dirty="0"/>
          </a:p>
          <a:p>
            <a:r>
              <a:rPr lang="en-US" dirty="0"/>
              <a:t>Can you find out what these three parts are and then try to make your own, here is a video explaining </a:t>
            </a:r>
            <a:r>
              <a:rPr lang="en-US" dirty="0">
                <a:hlinkClick r:id="rId5"/>
              </a:rPr>
              <a:t>how to create an afternoon tea</a:t>
            </a:r>
            <a:r>
              <a:rPr lang="en-US" dirty="0"/>
              <a:t>.</a:t>
            </a:r>
          </a:p>
          <a:p>
            <a:r>
              <a:rPr lang="en-GB" sz="800" dirty="0">
                <a:hlinkClick r:id="rId5"/>
              </a:rPr>
              <a:t>https://www.youtube.com/watch?v=O6xXVe-Imd8&amp;t=61s</a:t>
            </a:r>
            <a:endParaRPr lang="en-US" sz="800" dirty="0"/>
          </a:p>
          <a:p>
            <a:endParaRPr lang="en-US" dirty="0"/>
          </a:p>
          <a:p>
            <a:r>
              <a:rPr lang="en-US" dirty="0"/>
              <a:t>Do not worry if you don’t have resources in your house, you could always draw an afternoon tea and label what you would have with yours.</a:t>
            </a:r>
          </a:p>
          <a:p>
            <a:endParaRPr lang="en-US" dirty="0"/>
          </a:p>
          <a:p>
            <a:r>
              <a:rPr lang="en-US" dirty="0"/>
              <a:t>If making one, please ask an adult for help.</a:t>
            </a:r>
            <a:endParaRPr lang="en-GB" dirty="0"/>
          </a:p>
        </p:txBody>
      </p:sp>
      <p:pic>
        <p:nvPicPr>
          <p:cNvPr id="6146" name="Picture 2" descr="Bitmoji Image">
            <a:extLst>
              <a:ext uri="{FF2B5EF4-FFF2-40B4-BE49-F238E27FC236}">
                <a16:creationId xmlns:a16="http://schemas.microsoft.com/office/drawing/2014/main" id="{4D999DF1-CADA-46FD-91B0-87B203D99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13" y="2091070"/>
            <a:ext cx="3045460" cy="30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7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1" y="496186"/>
            <a:ext cx="65709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Third Stop – Houses of Parliament</a:t>
            </a:r>
          </a:p>
          <a:p>
            <a:endParaRPr lang="en-US" u="sng" dirty="0"/>
          </a:p>
          <a:p>
            <a:r>
              <a:rPr lang="en-GB" dirty="0">
                <a:hlinkClick r:id="rId5"/>
              </a:rPr>
              <a:t>https://www.parliament.uk/visiting/virtualtour/</a:t>
            </a:r>
            <a:endParaRPr lang="en-GB" dirty="0"/>
          </a:p>
          <a:p>
            <a:endParaRPr lang="en-GB" u="sng" dirty="0"/>
          </a:p>
          <a:p>
            <a:r>
              <a:rPr lang="en-GB" dirty="0">
                <a:hlinkClick r:id="rId6"/>
              </a:rPr>
              <a:t>https://www.youtube.com/watch?v=Jh_p5GcrWCQ</a:t>
            </a:r>
            <a:endParaRPr lang="en-GB" dirty="0"/>
          </a:p>
          <a:p>
            <a:endParaRPr lang="en-GB" u="sng" dirty="0"/>
          </a:p>
          <a:p>
            <a:r>
              <a:rPr lang="en-GB" u="sng" dirty="0"/>
              <a:t>Art</a:t>
            </a:r>
          </a:p>
          <a:p>
            <a:r>
              <a:rPr lang="en-GB" dirty="0"/>
              <a:t>Can you draw your own diagram of the House of Commons Chamber and label it correctly?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Job vacancies at Parliament - UK Parliament">
            <a:extLst>
              <a:ext uri="{FF2B5EF4-FFF2-40B4-BE49-F238E27FC236}">
                <a16:creationId xmlns:a16="http://schemas.microsoft.com/office/drawing/2014/main" id="{F9AA22B0-E3C7-4AC3-A86A-61F9049E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24" y="2321706"/>
            <a:ext cx="2978226" cy="14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">
            <a:extLst>
              <a:ext uri="{FF2B5EF4-FFF2-40B4-BE49-F238E27FC236}">
                <a16:creationId xmlns:a16="http://schemas.microsoft.com/office/drawing/2014/main" id="{0FAF5579-0F28-47CB-85F6-681641A8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81" y="2589067"/>
            <a:ext cx="2563770" cy="256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5922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734</Words>
  <Application>Microsoft Office PowerPoint</Application>
  <PresentationFormat>On-screen Show (16:9)</PresentationFormat>
  <Paragraphs>111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33HV</dc:creator>
  <cp:lastModifiedBy>Mrs Moffat</cp:lastModifiedBy>
  <cp:revision>39</cp:revision>
  <dcterms:modified xsi:type="dcterms:W3CDTF">2020-06-14T16:05:38Z</dcterms:modified>
</cp:coreProperties>
</file>