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67" r:id="rId2"/>
    <p:sldId id="261" r:id="rId3"/>
    <p:sldId id="268" r:id="rId4"/>
    <p:sldId id="269" r:id="rId5"/>
    <p:sldId id="27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Lpwf5N0rfV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ellzone.com/word_lists/list-1282.htm" TargetMode="Externa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-calculato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online-stopwatch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3"/>
            <a:ext cx="8144073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 smtClean="0">
                <a:latin typeface="Comic Sans MS" panose="030F0702030302020204" pitchFamily="66" charset="0"/>
              </a:rPr>
              <a:t>12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June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Vendredi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Mai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Listen to the days of the week song! 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43808" y="58052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hlinkClick r:id="rId2"/>
              </a:rPr>
              <a:t>https://www.youtube.com/watch?v=Lpwf5N0rfVE</a:t>
            </a: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" y="5345028"/>
            <a:ext cx="1973450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" y="13320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Friday </a:t>
            </a:r>
            <a:r>
              <a:rPr lang="en-GB" sz="2400" b="1" dirty="0" smtClean="0">
                <a:latin typeface="Comic Sans MS" panose="030F0702030302020204" pitchFamily="66" charset="0"/>
              </a:rPr>
              <a:t>12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June </a:t>
            </a:r>
            <a:r>
              <a:rPr lang="en-GB" sz="2400" b="1" dirty="0" smtClean="0">
                <a:latin typeface="Comic Sans MS" panose="030F0702030302020204" pitchFamily="66" charset="0"/>
              </a:rPr>
              <a:t>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851920" y="5737994"/>
            <a:ext cx="3834322" cy="966846"/>
          </a:xfrm>
          <a:prstGeom prst="wedgeRoundRectCallout">
            <a:avLst>
              <a:gd name="adj1" fmla="val 62137"/>
              <a:gd name="adj2" fmla="val -64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00465" y="2646203"/>
            <a:ext cx="7215951" cy="27990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1)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3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spelling rules 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1327770"/>
            <a:ext cx="85845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Yesterday, you used a fun spelling strategy to practise your ‘soft g’ spelling words. The rule is below:</a:t>
            </a: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Rule </a:t>
            </a:r>
            <a:r>
              <a:rPr lang="en-GB" sz="2400" u="sng" dirty="0" smtClean="0">
                <a:latin typeface="Comic Sans MS" panose="030F0702030302020204" pitchFamily="66" charset="0"/>
              </a:rPr>
              <a:t>1: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‘e’ (judge)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</a:t>
            </a:r>
            <a:r>
              <a:rPr lang="en-GB" sz="2400" dirty="0" err="1" smtClean="0"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latin typeface="Comic Sans MS" panose="030F0702030302020204" pitchFamily="66" charset="0"/>
              </a:rPr>
              <a:t>’ (ginger)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Soft ‘g’ – coming before ‘y’ (gym) </a:t>
            </a:r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5737994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93225" y="6034652"/>
            <a:ext cx="355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TASK ON THE NEXT SLIDE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35000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2)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5175" y="2133600"/>
            <a:ext cx="784105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Today, write 5 sentences. Each sentences must include one of the ‘soft g’ words from the online list. (see link below).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Your sentences MUST be different from the examples given on the webpage!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Challenge: </a:t>
            </a:r>
            <a:r>
              <a:rPr lang="en-GB" sz="2400" dirty="0" smtClean="0">
                <a:latin typeface="Comic Sans MS" panose="030F0702030302020204" pitchFamily="66" charset="0"/>
              </a:rPr>
              <a:t>write a paragraph instead of sentences!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spelling rules 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35000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575" y="1412776"/>
            <a:ext cx="8736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TASK: write 5 ‘soft g’ sentences </a:t>
            </a:r>
          </a:p>
          <a:p>
            <a:pPr algn="ctr"/>
            <a:endParaRPr lang="en-GB" b="1" u="sng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8102" y="5646986"/>
            <a:ext cx="3438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6"/>
              </a:rPr>
              <a:t>https://www.spellzone.com/word_lists/list-1282.htm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125617" y="5646987"/>
            <a:ext cx="34381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Here is a list of ‘soft g’ words to help you! </a:t>
            </a:r>
            <a:endParaRPr lang="en-GB" dirty="0"/>
          </a:p>
        </p:txBody>
      </p:sp>
      <p:cxnSp>
        <p:nvCxnSpPr>
          <p:cNvPr id="7" name="Straight Arrow Connector 6"/>
          <p:cNvCxnSpPr>
            <a:stCxn id="13" idx="3"/>
            <a:endCxn id="2" idx="1"/>
          </p:cNvCxnSpPr>
          <p:nvPr/>
        </p:nvCxnSpPr>
        <p:spPr>
          <a:xfrm flipV="1">
            <a:off x="4563745" y="5970152"/>
            <a:ext cx="604357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67594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11144" r="20597" b="26567"/>
          <a:stretch/>
        </p:blipFill>
        <p:spPr>
          <a:xfrm>
            <a:off x="155575" y="663575"/>
            <a:ext cx="5962852" cy="503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189" y="5767149"/>
            <a:ext cx="5061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Example of how to practise your common words!</a:t>
            </a:r>
            <a:endParaRPr lang="en-GB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8793" y="2682598"/>
            <a:ext cx="3076568" cy="132321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74348" y="663575"/>
            <a:ext cx="25696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400" b="1" u="sng" dirty="0"/>
              <a:t>TASK: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Keep practising these common words for 1 more week! You’ll get a new set of words next week. </a:t>
            </a:r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Remember </a:t>
            </a:r>
            <a:r>
              <a:rPr lang="en-GB" sz="2400" dirty="0"/>
              <a:t>to use the ‘Read, Write and Spell’ strategy to help you practise. </a:t>
            </a:r>
          </a:p>
        </p:txBody>
      </p:sp>
      <p:cxnSp>
        <p:nvCxnSpPr>
          <p:cNvPr id="1025" name="Straight Arrow Connector 1024"/>
          <p:cNvCxnSpPr/>
          <p:nvPr/>
        </p:nvCxnSpPr>
        <p:spPr>
          <a:xfrm flipH="1" flipV="1">
            <a:off x="5868144" y="3179978"/>
            <a:ext cx="936104" cy="1702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Handwriting</a:t>
            </a:r>
            <a:r>
              <a:rPr lang="en-GB" sz="4400" b="1" u="sng" dirty="0" smtClean="0">
                <a:latin typeface="Comic Sans MS" panose="030F0702030302020204" pitchFamily="66" charset="0"/>
              </a:rPr>
              <a:t>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7602" y="1124744"/>
            <a:ext cx="8642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can use joined up handwriting</a:t>
            </a:r>
          </a:p>
          <a:p>
            <a:endParaRPr lang="en-GB" sz="2400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962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craig.paterson\AppData\Local\Microsoft\Windows\INetCache\IE\SSLNSO0U\hand_clipart_by_vishalpandya1991-d60dkou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30" y="5837227"/>
            <a:ext cx="972108" cy="8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832" y="1771753"/>
            <a:ext cx="5630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Download the handwriting sheets from Teams or the Blog and practise in your jotters. 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Some of the letters in this style of handwriting are a little bit different to our last activities but try them and decide which style you find the best! The differences are very small (e.g. the letter l goes straight up rather than looping at the top!) </a:t>
            </a:r>
          </a:p>
          <a:p>
            <a:pPr algn="ctr"/>
            <a:endParaRPr lang="en-GB" sz="19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PLEASE </a:t>
            </a:r>
            <a:r>
              <a:rPr lang="en-GB" sz="2400" b="1" dirty="0" smtClean="0">
                <a:latin typeface="Comic Sans MS" panose="030F0702030302020204" pitchFamily="66" charset="0"/>
              </a:rPr>
              <a:t>ONLY DO THE LETTER ‘B’ SHEETS TODAY (SHEET 3 AND 4)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16449" r="42323" b="12284"/>
          <a:stretch/>
        </p:blipFill>
        <p:spPr bwMode="auto">
          <a:xfrm>
            <a:off x="246916" y="1635324"/>
            <a:ext cx="2109750" cy="28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18500" r="43093" b="25539"/>
          <a:stretch/>
        </p:blipFill>
        <p:spPr bwMode="auto">
          <a:xfrm>
            <a:off x="1492083" y="4437112"/>
            <a:ext cx="155631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2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5713"/>
            <a:ext cx="8592889" cy="924475"/>
          </a:xfrm>
        </p:spPr>
        <p:txBody>
          <a:bodyPr>
            <a:no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BIG MATHS… BEAT THAT CHALLENGE!</a:t>
            </a:r>
            <a:endParaRPr lang="en-GB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1785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438" y="868749"/>
            <a:ext cx="70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LI: We are learning our times tables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7441" y="1484784"/>
            <a:ext cx="8432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 smtClean="0"/>
              <a:t>On the next slide, you will find a link to an online timer and you will see a big version of a Big Maths Beat That challenge!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2. Your challenge is to answer as many questions as you can, as quickly as you can! Write down the answers in your jotter.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3. You should work out the answers in your head! (no cheating) If you are stuck on one, move onto the next one!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4. Once you have answered all the questions that you can, stop the timer and write your time down next to your answers.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5. Finally, use a calculator (</a:t>
            </a:r>
            <a:r>
              <a:rPr lang="en-GB" dirty="0">
                <a:hlinkClick r:id="rId4"/>
              </a:rPr>
              <a:t>https://www.online-calculator.com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) to check that your answers are correct. If any are wrong, correct them! If you got stuck on some, work them out!)  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DID YOU BEAT YOUR TIME FROM LAST WEEK?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02653" y="140772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https://www.online-stopwatch.com/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4855" y="140772"/>
            <a:ext cx="18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Time yourself! 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341464" y="150555"/>
            <a:ext cx="1368152" cy="349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17672" r="43777" b="6250"/>
          <a:stretch/>
        </p:blipFill>
        <p:spPr bwMode="auto">
          <a:xfrm rot="5400000">
            <a:off x="1497456" y="-788544"/>
            <a:ext cx="6156636" cy="913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HAVE A GREAT WEEKEND, PRIMARY 4!</a:t>
            </a:r>
            <a:b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FOR WORKING SO HARD. </a:t>
            </a:r>
            <a:b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MR P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2006</TotalTime>
  <Words>613</Words>
  <Application>Microsoft Office PowerPoint</Application>
  <PresentationFormat>On-screen Show (4:3)</PresentationFormat>
  <Paragraphs>74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 Friday 12th June  </vt:lpstr>
      <vt:lpstr>Health and Wellbeing </vt:lpstr>
      <vt:lpstr>Spelling (slide 1) </vt:lpstr>
      <vt:lpstr>Spelling (slide 2) </vt:lpstr>
      <vt:lpstr>PowerPoint Presentation</vt:lpstr>
      <vt:lpstr>Handwriting </vt:lpstr>
      <vt:lpstr>BIG MATHS… BEAT THAT CHALLENGE!</vt:lpstr>
      <vt:lpstr>PowerPoint Presentation</vt:lpstr>
      <vt:lpstr>HAVE A GREAT WEEKEND, PRIMARY 4!  WELL DONE FOR WORKING SO HARD.   MR P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164</cp:revision>
  <dcterms:created xsi:type="dcterms:W3CDTF">2020-03-21T18:06:53Z</dcterms:created>
  <dcterms:modified xsi:type="dcterms:W3CDTF">2020-06-11T19:18:12Z</dcterms:modified>
</cp:coreProperties>
</file>