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11"/>
  </p:notesMasterIdLst>
  <p:sldIdLst>
    <p:sldId id="256" r:id="rId2"/>
    <p:sldId id="257" r:id="rId3"/>
    <p:sldId id="292" r:id="rId4"/>
    <p:sldId id="283" r:id="rId5"/>
    <p:sldId id="275" r:id="rId6"/>
    <p:sldId id="273" r:id="rId7"/>
    <p:sldId id="295" r:id="rId8"/>
    <p:sldId id="293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60"/>
  </p:normalViewPr>
  <p:slideViewPr>
    <p:cSldViewPr>
      <p:cViewPr varScale="1">
        <p:scale>
          <a:sx n="69" d="100"/>
          <a:sy n="69" d="100"/>
        </p:scale>
        <p:origin x="13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FC158-5309-48AF-BD1C-8EDC30DC3080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221A2-2C34-489D-A940-44E8BA87E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8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21A2-2C34-489D-A940-44E8BA87E99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6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9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3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8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67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9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0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78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1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697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98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6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hyperlink" Target="https://www.google.co.uk/url?sa=i&amp;url=https%3A%2F%2Fwww.shutterstock.com%2Fsearch%2Fsmiley%2Bface&amp;psig=AOvVaw2wja_KxU_qRmhjQewfqYQu&amp;ust=1585056283153000&amp;source=images&amp;cd=vfe&amp;ved=0CAIQjRxqFwoTCMDp2ffYsOgCFQAAAAAdAAAAABAE" TargetMode="External"/><Relationship Id="rId4" Type="http://schemas.openxmlformats.org/officeDocument/2006/relationships/hyperlink" Target="https://www.bbc.co.uk/teach/supermovers/ks1--ks2-mfl-french-greetings-with-ben-shires/zdpdvk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YPW-ZkhRUP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q5h4k_BmRKQ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7DxsNP_dI&amp;feature=youtu.be" TargetMode="External"/><Relationship Id="rId2" Type="http://schemas.openxmlformats.org/officeDocument/2006/relationships/hyperlink" Target="https://www.youtube.com/watch?v=C6ljGXMMB-g&amp;list=RDC6ljGXMMB-g&amp;start_radio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youtube.com/watch?v=kAo4-2UzgPo" TargetMode="External"/><Relationship Id="rId4" Type="http://schemas.openxmlformats.org/officeDocument/2006/relationships/hyperlink" Target="https://www.youtube.com/watch?v=t6NUJ2JZz50&amp;feature=youtu.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bbc.co.uk/iplayer/episode/p089nn4k/bitesize-57-year-olds-week-1-1-maths-and-histor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1340768"/>
            <a:ext cx="7117180" cy="144854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Friday  </a:t>
            </a:r>
            <a:r>
              <a:rPr lang="en-GB" baseline="30000" dirty="0" smtClean="0">
                <a:latin typeface="Comic Sans MS" panose="030F0702030302020204" pitchFamily="66" charset="0"/>
              </a:rPr>
              <a:t>12th</a:t>
            </a:r>
            <a:r>
              <a:rPr lang="en-GB" dirty="0" smtClean="0">
                <a:latin typeface="Comic Sans MS" panose="030F0702030302020204" pitchFamily="66" charset="0"/>
              </a:rPr>
              <a:t> of June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140968"/>
            <a:ext cx="7117180" cy="2497832"/>
          </a:xfrm>
        </p:spPr>
        <p:txBody>
          <a:bodyPr>
            <a:norm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Good Morning Primary </a:t>
            </a:r>
            <a:r>
              <a:rPr lang="en-GB" dirty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Ca </a:t>
            </a:r>
            <a:r>
              <a:rPr lang="en-GB" dirty="0" err="1" smtClean="0">
                <a:latin typeface="Comic Sans MS" panose="030F0702030302020204" pitchFamily="66" charset="0"/>
              </a:rPr>
              <a:t>Va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en-GB" dirty="0">
                <a:latin typeface="Comic Sans MS" panose="030F0702030302020204" pitchFamily="66" charset="0"/>
                <a:hlinkClick r:id="rId4"/>
              </a:rPr>
              <a:t>https://www.bbc.co.uk/teach/supermovers/ks1--</a:t>
            </a:r>
            <a:r>
              <a:rPr lang="en-GB" dirty="0" smtClean="0">
                <a:latin typeface="Comic Sans MS" panose="030F0702030302020204" pitchFamily="66" charset="0"/>
                <a:hlinkClick r:id="rId4"/>
              </a:rPr>
              <a:t>ks2-mfl-french-greetings-with-ben-shires/zdpdvk7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L.I </a:t>
            </a:r>
            <a:r>
              <a:rPr lang="en-GB" dirty="0">
                <a:latin typeface="SassoonCRInfant" panose="02010503020300020003" pitchFamily="2" charset="0"/>
              </a:rPr>
              <a:t>– I can say some simple greetings in French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happy face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appy face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3232" y="3356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65175" y="4869160"/>
            <a:ext cx="7839274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Literacy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908719"/>
            <a:ext cx="6608398" cy="12961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b="1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b="1" dirty="0" smtClean="0">
                <a:latin typeface="SassoonCRInfant" panose="02010503020300020003" pitchFamily="2" charset="0"/>
              </a:rPr>
              <a:t>L.I – We are learning to use our knowledge of common words and phonemes to spell, write and read words. </a:t>
            </a: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17575" y="1988840"/>
            <a:ext cx="7830888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Watch </a:t>
            </a:r>
            <a:r>
              <a:rPr lang="en-GB" sz="2400" dirty="0">
                <a:latin typeface="SassoonCRInfant" panose="02010503020300020003" pitchFamily="2" charset="0"/>
              </a:rPr>
              <a:t>- </a:t>
            </a:r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www.youtube.com/watch?v=YPW-ZkhRUPY</a:t>
            </a:r>
            <a:endParaRPr lang="en-GB" sz="1600" dirty="0" smtClean="0"/>
          </a:p>
          <a:p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Activity  - Dictation (read aloud to your child)</a:t>
            </a:r>
          </a:p>
          <a:p>
            <a:pPr algn="ctr"/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    </a:t>
            </a:r>
          </a:p>
          <a:p>
            <a:endParaRPr lang="en-GB" sz="20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Read slowly to your child and encourage them to write independently in their jotter.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Tip – Help them sound out the letters in each word.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Remember core writing targets!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algn="ctr"/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dirty="0" smtClean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" y="312737"/>
            <a:ext cx="1462791" cy="1739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46" y="316612"/>
            <a:ext cx="1124869" cy="1735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941" y="3356992"/>
            <a:ext cx="8685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  <a:latin typeface="SassoonCRInfant" panose="02010503020300020003" pitchFamily="2" charset="0"/>
              </a:rPr>
              <a:t>A boy called Will fell down the well. He broke his leg and had to miss his class school party. He found this very dull. </a:t>
            </a:r>
            <a:endParaRPr lang="en-GB" sz="2800" dirty="0">
              <a:solidFill>
                <a:schemeClr val="accent5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0466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SassoonCRInfant" panose="02010503020300020003" pitchFamily="2" charset="0"/>
              </a:rPr>
              <a:t>Can you read all the ‘ll’ words with me?</a:t>
            </a:r>
            <a:endParaRPr lang="en-GB" sz="2400" b="1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 descr="Phonics Poster - ll Words 2 (With images) | English phonics, Phonics  posters, Phonics 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5" y="980728"/>
            <a:ext cx="3912369" cy="561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4008" y="4892967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hlinkClick r:id="rId5"/>
            </a:endParaRPr>
          </a:p>
          <a:p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://www.youtube.com/watch?v=q5h4k_BmRKQ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46531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Watch - </a:t>
            </a:r>
            <a:endParaRPr lang="en-GB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0032" y="110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16632"/>
            <a:ext cx="7680960" cy="1368152"/>
          </a:xfrm>
        </p:spPr>
        <p:txBody>
          <a:bodyPr/>
          <a:lstStyle/>
          <a:p>
            <a:pPr algn="ctr"/>
            <a:r>
              <a:rPr lang="en-GB" dirty="0" smtClean="0"/>
              <a:t>Story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03120"/>
            <a:ext cx="8712968" cy="4422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3"/>
            </a:endParaRP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endParaRPr lang="en-GB" dirty="0" smtClean="0">
              <a:hlinkClick r:id="rId3"/>
            </a:endParaRP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endParaRPr lang="en-GB" dirty="0" smtClean="0">
              <a:hlinkClick r:id="rId3"/>
            </a:endParaRPr>
          </a:p>
          <a:p>
            <a:pPr marL="0" indent="0" algn="ctr">
              <a:buNone/>
            </a:pPr>
            <a:r>
              <a:rPr lang="en-GB" dirty="0">
                <a:hlinkClick r:id="rId4"/>
              </a:rPr>
              <a:t>https://www.youtube.com/watch?v=t6NUJ2JZz50&amp;feature=youtu.be</a:t>
            </a: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5"/>
            </a:endParaRPr>
          </a:p>
          <a:p>
            <a:pPr marL="0" indent="0">
              <a:buNone/>
            </a:pPr>
            <a:endParaRPr lang="en-GB" dirty="0">
              <a:hlinkClick r:id="rId5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2" descr="Be Kind: Amazon.co.uk: Miller, Zietlow, Pat: Boo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248472" cy="46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07904" y="2924944"/>
            <a:ext cx="144016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13</a:t>
            </a:r>
            <a:endParaRPr lang="en-GB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3520" y="260648"/>
            <a:ext cx="5550768" cy="1728192"/>
          </a:xfrm>
        </p:spPr>
        <p:txBody>
          <a:bodyPr>
            <a:normAutofit/>
          </a:bodyPr>
          <a:lstStyle/>
          <a:p>
            <a:pPr algn="ctr"/>
            <a:r>
              <a:rPr lang="en-GB" cap="none" dirty="0" smtClean="0">
                <a:latin typeface="SassoonCRInfant" panose="02010503020300020003" pitchFamily="2" charset="0"/>
              </a:rPr>
              <a:t>Mathematics  </a:t>
            </a: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endParaRPr lang="en-GB" sz="2000" dirty="0">
              <a:solidFill>
                <a:srgbClr val="002060"/>
              </a:solidFill>
              <a:latin typeface="SassoonCRInfant" panose="02010503020300020003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556793"/>
            <a:ext cx="7944936" cy="115212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sz="8000" dirty="0" smtClean="0">
                <a:latin typeface="SassoonCRInfant" panose="02010503020300020003" pitchFamily="2" charset="0"/>
              </a:rPr>
              <a:t>Watch: </a:t>
            </a:r>
            <a:r>
              <a:rPr lang="en-GB" sz="8000" dirty="0" smtClean="0">
                <a:hlinkClick r:id="rId2"/>
              </a:rPr>
              <a:t>https</a:t>
            </a:r>
            <a:r>
              <a:rPr lang="en-GB" sz="8000" dirty="0">
                <a:hlinkClick r:id="rId2"/>
              </a:rPr>
              <a:t>://</a:t>
            </a:r>
            <a:r>
              <a:rPr lang="en-GB" sz="8000" dirty="0" smtClean="0">
                <a:hlinkClick r:id="rId2"/>
              </a:rPr>
              <a:t>www.bbc.co.uk/iplayer/episode/p089nn4k/bitesize-57-year-olds-week-1-1-maths-and-history</a:t>
            </a:r>
            <a:endParaRPr lang="en-GB" sz="8000" dirty="0" smtClean="0"/>
          </a:p>
          <a:p>
            <a:pPr marL="0" indent="0" algn="ctr">
              <a:buNone/>
            </a:pPr>
            <a:endParaRPr lang="en-GB" sz="4000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endParaRPr lang="en-GB" sz="40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	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95284"/>
            <a:ext cx="1752248" cy="1149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013176"/>
            <a:ext cx="794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SassoonCRInfant" panose="02010503020300020003" pitchFamily="2" charset="0"/>
              </a:rPr>
              <a:t>2			3			4			5			6			7</a:t>
            </a:r>
            <a:endParaRPr lang="en-GB" sz="6000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92494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* I challenge you </a:t>
            </a:r>
            <a:r>
              <a:rPr lang="en-GB" dirty="0">
                <a:latin typeface="SassoonCRInfant" panose="02010503020300020003" pitchFamily="2" charset="0"/>
              </a:rPr>
              <a:t>find a way to arrive at the target </a:t>
            </a:r>
            <a:r>
              <a:rPr lang="en-GB" dirty="0" smtClean="0">
                <a:latin typeface="SassoonCRInfant" panose="02010503020300020003" pitchFamily="2" charset="0"/>
              </a:rPr>
              <a:t>number ‘13’ </a:t>
            </a:r>
            <a:r>
              <a:rPr lang="en-GB" dirty="0">
                <a:latin typeface="SassoonCRInfant" panose="02010503020300020003" pitchFamily="2" charset="0"/>
              </a:rPr>
              <a:t>using only three of the numbers </a:t>
            </a:r>
            <a:r>
              <a:rPr lang="en-GB" dirty="0" smtClean="0">
                <a:latin typeface="SassoonCRInfant" panose="02010503020300020003" pitchFamily="2" charset="0"/>
              </a:rPr>
              <a:t>listed below.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You can use any maths operation you choose!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3042827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+       -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809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3" y="642593"/>
            <a:ext cx="1711607" cy="4802631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Can you complete these number questions in your jotter?</a:t>
            </a:r>
            <a:br>
              <a:rPr lang="en-GB" sz="2400" dirty="0" smtClean="0">
                <a:latin typeface="SassoonCRInfant" panose="02010503020300020003" pitchFamily="2" charset="0"/>
              </a:rPr>
            </a:br>
            <a:r>
              <a:rPr lang="en-GB" sz="2400" dirty="0">
                <a:latin typeface="SassoonCRInfant" panose="02010503020300020003" pitchFamily="2" charset="0"/>
              </a:rPr>
              <a:t/>
            </a:r>
            <a:br>
              <a:rPr lang="en-GB" sz="2400" dirty="0">
                <a:latin typeface="SassoonCRInfant" panose="02010503020300020003" pitchFamily="2" charset="0"/>
              </a:rPr>
            </a:br>
            <a:r>
              <a:rPr lang="en-GB" sz="2400" dirty="0" smtClean="0">
                <a:latin typeface="SassoonCRInfant" panose="02010503020300020003" pitchFamily="2" charset="0"/>
              </a:rPr>
              <a:t>*I have also provided this as a file if you wish to print it off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293" y="1930132"/>
            <a:ext cx="7680960" cy="3931920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17613" y="3859213"/>
            <a:ext cx="6708140" cy="39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236404" y="4813487"/>
            <a:ext cx="66893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0" name="Picture 2" descr="https://www.math-salamanders.com/image-files/year-2-mental-maths-worksheets-1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13069" r="2156" b="19228"/>
          <a:stretch/>
        </p:blipFill>
        <p:spPr bwMode="auto">
          <a:xfrm>
            <a:off x="2878322" y="332656"/>
            <a:ext cx="5737361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12" y="188640"/>
            <a:ext cx="8176168" cy="11521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Feast of St. Anthony- </a:t>
            </a:r>
            <a:br>
              <a:rPr lang="en-GB" dirty="0" smtClean="0"/>
            </a:br>
            <a:r>
              <a:rPr lang="en-GB" dirty="0" smtClean="0"/>
              <a:t>Saturday 13</a:t>
            </a:r>
            <a:r>
              <a:rPr lang="en-GB" baseline="30000" dirty="0" smtClean="0"/>
              <a:t>th</a:t>
            </a:r>
            <a:r>
              <a:rPr lang="en-GB" dirty="0" smtClean="0"/>
              <a:t> of June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99992" y="2382760"/>
            <a:ext cx="4032448" cy="40324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Saint Anthony is the Patron Saint of lost things. If you ever misplace something you can always ask St. Anthony for help.</a:t>
            </a:r>
          </a:p>
          <a:p>
            <a:pPr algn="ctr"/>
            <a:endParaRPr lang="en-GB" dirty="0">
              <a:latin typeface="SassoonCRInfant" panose="02010503020300020003" pitchFamily="2" charset="0"/>
            </a:endParaRP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Saturday is the Feat Day of St. Anthony. Usually we would celebrate at school together by going to mass.  </a:t>
            </a:r>
          </a:p>
          <a:p>
            <a:pPr algn="ctr"/>
            <a:endParaRPr lang="en-GB" dirty="0">
              <a:latin typeface="SassoonCRInfant" panose="02010503020300020003" pitchFamily="2" charset="0"/>
            </a:endParaRP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We cannot be together in person but we can be in spirit. So why </a:t>
            </a:r>
            <a:r>
              <a:rPr lang="en-GB" dirty="0">
                <a:latin typeface="SassoonCRInfant" panose="02010503020300020003" pitchFamily="2" charset="0"/>
              </a:rPr>
              <a:t>not watch mass </a:t>
            </a:r>
            <a:r>
              <a:rPr lang="en-GB" dirty="0" smtClean="0">
                <a:latin typeface="SassoonCRInfant" panose="02010503020300020003" pitchFamily="2" charset="0"/>
              </a:rPr>
              <a:t>tomorrow </a:t>
            </a:r>
            <a:r>
              <a:rPr lang="en-GB" dirty="0">
                <a:latin typeface="SassoonCRInfant" panose="02010503020300020003" pitchFamily="2" charset="0"/>
              </a:rPr>
              <a:t>online with Father </a:t>
            </a:r>
            <a:r>
              <a:rPr lang="en-GB" dirty="0" smtClean="0">
                <a:latin typeface="SassoonCRInfant" panose="02010503020300020003" pitchFamily="2" charset="0"/>
              </a:rPr>
              <a:t>Sebastian.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800200" cy="240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attachments.office.net/owa/lynne.mcgill%40westlothian.org.uk/service.svc/s/GetAttachmentThumbnail?id=AAMkADMyMTU1ZGY3LTU4ZjctNDE5Zi1hYmYxLWU0N2QxZGMyMjFiZgBGAAAAAABamOYT%2BuxeR6yuQIDCfA%2BzBwAI4K1tM9eKTK4ogefDnwdtAAAAu6xsAAATDhN7rhXxR4XZO3F358heAAaEptj1AAABEgAQAHQdgCVD7gJHsuP9cWFmJjk%3D&amp;thumbnailType=2&amp;owa=outlook.office.com&amp;scriptVer=2020060101.15&amp;X-OWA-CANARY=Or05xFRXT0u2kxQcl3ItoICdjn5JDtgYXGHO9MpPk_xSCv87MN0bJQ0pz8X_P_AjL8nrL6GQNxQ.&amp;token=eyJhbGciOiJSUzI1NiIsImtpZCI6IjU2MzU4ODUyMzRCOTI1MkRERTAwNTc2NkQ5RDlGMjc2NTY1RjYzRTIiLCJ4NXQiOiJWaldJVWpTNUpTM2VBRmRtMmRueWRsWmZZLUkiLCJ0eXAiOiJKV1QifQ.eyJvcmlnaW4iOiJodHRwczovL291dGxvb2sub2ZmaWNlLmNvbSIsInVjIjoiNzhhNjdhZTIyOGZlNGViOTg3NjAzZGRhMjI0ZjM4ODYiLCJ2ZXIiOiJFeGNoYW5nZS5DYWxsYmFjay5WMSIsImFwcGN0eHNlbmRlciI6Ik93YURvd25sb2FkQGNjZDMyY2EzLTE2Y2UtNDI4Zi05NTQxLTM3MmQ2YjA1MTkyOSIsImlzc3JpbmciOiJXVyIsImFwcGN0eCI6IntcIm1zZXhjaHByb3RcIjpcIm93YVwiLFwicHJpbWFyeXNpZFwiOlwiUy0xLTUtMjEtMjgxNDA1MzYwNi0xODc1OTc4NDkzLTQ2MDE5MC0xMDk2MTcwM1wiLFwicHVpZFwiOlwiMTE1Mzc2NTkzMTc1ODE4NDQxN1wiLFwib2lkXCI6XCIyMTdjNDBlMS1kMGQwLTQ0M2YtOWE1MC1kZDVmOTRmZmVkNzNcIixcInNjb3BlXCI6XCJPd2FEb3dubG9hZFwifSIsIm5iZiI6MTU5MTkwODUyMiwiZXhwIjoxNTkxOTA5MTIyLCJpc3MiOiIwMDAwMDAwMi0wMDAwLTBmZjEtY2UwMC0wMDAwMDAwMDAwMDBAY2NkMzJjYTMtMTZjZS00MjhmLTk1NDEtMzcyZDZiMDUxOTI5IiwiYXVkIjoiMDAwMDAwMDItMDAwMC0wZmYxLWNlMDAtMDAwMDAwMDAwMDAwL2F0dGFjaG1lbnRzLm9mZmljZS5uZXRAY2NkMzJjYTMtMTZjZS00MjhmLTk1NDEtMzcyZDZiMDUxOTI5IiwiaGFwcCI6Im93YSJ9.pjGtQf6fzilS_B0_mXohMEh2DnY7tFnva97G4kIqmmbHtkWoFy4KtHsLiJdk0BFzdk_p1Bvm39EoDCW3dUCnaTp31uG1Pzt2IBoY6gi87AK2H04nqgR7bZ1SPsK_1a2npHo-eupGXXMmDHFiTeY8jG81YZJtnXdFL0G76jux779K_YHMlUBJu0rJINUdrs7s_5gDKyw8hdMN68taSLrTAZQB1U1VDCs-iTArYhYwXWCMK7BZjVCY4uqSpNkG6AqXUSyadUxelHo-cc2EByTPiq7snUBBs5Yd21NZHKrzVck2t2V127BJq_nOpNr531nZ37QjbDycs8clDrgtPrUajg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2" y="1340768"/>
            <a:ext cx="40476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5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Fun Friday Activities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9110"/>
            <a:ext cx="2016224" cy="222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13672"/>
            <a:ext cx="2088232" cy="22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50" y="2432156"/>
            <a:ext cx="2429538" cy="134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53026"/>
            <a:ext cx="1394435" cy="192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73" y="4324931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64231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5450" y="1484784"/>
            <a:ext cx="289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Article 31 – I have the right to play and relax.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20688"/>
            <a:ext cx="7680960" cy="7192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>
                <a:latin typeface="SassoonCRInfant" panose="02010503020300020003" pitchFamily="2" charset="0"/>
              </a:rPr>
              <a:t>Have a lovely weekend and we will be back with more activities and lessons on Monday!</a:t>
            </a:r>
          </a:p>
          <a:p>
            <a:pPr marL="0" indent="0" algn="ctr">
              <a:buNone/>
            </a:pPr>
            <a:endParaRPr lang="en-GB" sz="4400" dirty="0">
              <a:latin typeface="SassoonCRInfant" panose="02010503020300020003" pitchFamily="2" charset="0"/>
            </a:endParaRPr>
          </a:p>
        </p:txBody>
      </p:sp>
      <p:sp>
        <p:nvSpPr>
          <p:cNvPr id="4" name="AutoShape 2" descr="Lots to enjoy this Bank Holiday Weekend!... - Glenroyal Hote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s://attachments.office.net/owa/lynne.mcgill%40westlothian.org.uk/service.svc/s/GetAttachmentThumbnail?id=AAMkADMyMTU1ZGY3LTU4ZjctNDE5Zi1hYmYxLWU0N2QxZGMyMjFiZgBGAAAAAABamOYT%2BuxeR6yuQIDCfA%2BzBwAI4K1tM9eKTK4ogefDnwdtAAAAu6xsAAATDhN7rhXxR4XZO3F358heAAZ1xD7GAAABEgAQADXEOumYPaBPs5qPlzQZx34%3D&amp;thumbnailType=2&amp;owa=outlook.office.com&amp;scriptVer=2020050302.05&amp;X-OWA-CANARY=hYwxLPjk1k2oiIECljSRT4AEQfwi-NcY0yBX7tlDaCy3flaqlz4HyngKAAT481L0vbFXjWL8MQ0.&amp;token=eyJhbGciOiJSUzI1NiIsImtpZCI6IjU2MzU4ODUyMzRCOTI1MkRERTAwNTc2NkQ5RDlGMjc2NTY1RjYzRTIiLCJ4NXQiOiJWaldJVWpTNUpTM2VBRmRtMmRueWRsWmZZLUkiLCJ0eXAiOiJKV1QifQ.eyJvcmlnaW4iOiJodHRwczovL291dGxvb2sub2ZmaWNlLmNvbSIsInVjIjoiNzU2MTkyNzI5NmUxNDM3MDg0NDIxNTZkYzU5ZTk2ZDkiLCJ2ZXIiOiJFeGNoYW5nZS5DYWxsYmFjay5WMSIsImFwcGN0eHNlbmRlciI6Ik93YURvd25sb2FkQGNjZDMyY2EzLTE2Y2UtNDI4Zi05NTQxLTM3MmQ2YjA1MTkyOSIsImlzc3JpbmciOiJXVyIsImFwcGN0eCI6IntcIm1zZXhjaHByb3RcIjpcIm93YVwiLFwicHJpbWFyeXNpZFwiOlwiUy0xLTUtMjEtMjgxNDA1MzYwNi0xODc1OTc4NDkzLTQ2MDE5MC0xMDk2MTcwM1wiLFwicHVpZFwiOlwiMTE1Mzc2NTkzMTc1ODE4NDQxN1wiLFwib2lkXCI6XCIyMTdjNDBlMS1kMGQwLTQ0M2YtOWE1MC1kZDVmOTRmZmVkNzNcIixcInNjb3BlXCI6XCJPd2FEb3dubG9hZFwifSIsIm5iZiI6MTU4OTQ3MzMyOCwiZXhwIjoxNTg5NDczOTI4LCJpc3MiOiIwMDAwMDAwMi0wMDAwLTBmZjEtY2UwMC0wMDAwMDAwMDAwMDBAY2NkMzJjYTMtMTZjZS00MjhmLTk1NDEtMzcyZDZiMDUxOTI5IiwiYXVkIjoiMDAwMDAwMDItMDAwMC0wZmYxLWNlMDAtMDAwMDAwMDAwMDAwL2F0dGFjaG1lbnRzLm9mZmljZS5uZXRAY2NkMzJjYTMtMTZjZS00MjhmLTk1NDEtMzcyZDZiMDUxOTI5IiwiaGFwcCI6Im93YSJ9.eiORLXJ4wiWLqh7PE0VLoFMVJbk9MUKG0JF-kvvN82k5bbk3M4ZRWXoeg0g9ZTjar2126oBgI0ANVhhPqFUnKOSDmZZ877g2D6qc_XWMduVeLe-ZpsNAI65Z0ogBqPPEHUAE2CrvGlSltySwPu2eOBFPZHGXP_Y1Ud_BMCG8nFFXv7EwCyqwfe3qLQBTqfT3r89KJ9yzzPlDTFgfrkd7qp40SYJSXVXfmcH2HvqezNAJULHRWgdX1BPyC4zqBtb6MpF2kMXFar5Lv-GJ0LRVPgfoQf43wstWCNCPAG8V47jlldgy_sRC9Hgm7TUf2YNVkoDB3AcJG0l3G6qc7Cx9zg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950</TotalTime>
  <Words>364</Words>
  <Application>Microsoft Office PowerPoint</Application>
  <PresentationFormat>On-screen Show (4:3)</PresentationFormat>
  <Paragraphs>86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Comic Sans MS</vt:lpstr>
      <vt:lpstr>Garamond</vt:lpstr>
      <vt:lpstr>SassoonCRInfant</vt:lpstr>
      <vt:lpstr>Savon</vt:lpstr>
      <vt:lpstr>  Friday  12th of June</vt:lpstr>
      <vt:lpstr>Literacy</vt:lpstr>
      <vt:lpstr>PowerPoint Presentation</vt:lpstr>
      <vt:lpstr>Story time</vt:lpstr>
      <vt:lpstr>Mathematics    </vt:lpstr>
      <vt:lpstr>Can you complete these number questions in your jotter?  *I have also provided this as a file if you wish to print it off</vt:lpstr>
      <vt:lpstr>The Feast of St. Anthony-  Saturday 13th of June</vt:lpstr>
      <vt:lpstr>Fun Friday Activities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Lynne Mcgill</cp:lastModifiedBy>
  <cp:revision>145</cp:revision>
  <dcterms:created xsi:type="dcterms:W3CDTF">2020-03-21T18:06:53Z</dcterms:created>
  <dcterms:modified xsi:type="dcterms:W3CDTF">2020-06-11T20:54:26Z</dcterms:modified>
</cp:coreProperties>
</file>