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91" r:id="rId2"/>
    <p:sldId id="257" r:id="rId3"/>
    <p:sldId id="293" r:id="rId4"/>
    <p:sldId id="269" r:id="rId5"/>
    <p:sldId id="277" r:id="rId6"/>
    <p:sldId id="267" r:id="rId7"/>
    <p:sldId id="282" r:id="rId8"/>
    <p:sldId id="288" r:id="rId9"/>
    <p:sldId id="289" r:id="rId10"/>
    <p:sldId id="294" r:id="rId11"/>
    <p:sldId id="295" r:id="rId12"/>
    <p:sldId id="285" r:id="rId13"/>
    <p:sldId id="297" r:id="rId14"/>
    <p:sldId id="29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o_jShvHXM" TargetMode="External"/><Relationship Id="rId2" Type="http://schemas.openxmlformats.org/officeDocument/2006/relationships/hyperlink" Target="https://www.youtube.com/watch?v=C6ljGXMMB-g&amp;list=RDC6ljGXMMB-g&amp;start_radi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404664"/>
            <a:ext cx="7128792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Fri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r>
              <a:rPr lang="en-GB" sz="4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June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268760"/>
            <a:ext cx="8880921" cy="5589240"/>
          </a:xfrm>
        </p:spPr>
        <p:txBody>
          <a:bodyPr>
            <a:normAutofit/>
          </a:bodyPr>
          <a:lstStyle/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Vendredi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r>
              <a:rPr lang="en-GB" sz="2600" b="1" i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 2020</a:t>
            </a:r>
            <a:endParaRPr lang="en-GB" sz="26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L.I- To describe the weather in French </a:t>
            </a:r>
          </a:p>
          <a:p>
            <a:pPr algn="ctr"/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Quel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temp fait-</a:t>
            </a:r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?= </a:t>
            </a:r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the weather like today? </a:t>
            </a:r>
          </a:p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Il... </a:t>
            </a:r>
            <a:r>
              <a:rPr lang="en-GB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is… </a:t>
            </a: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Rainy												Foggy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Sunny												Cloudy</a:t>
            </a:r>
          </a:p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Windy												Wet </a:t>
            </a: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72343"/>
            <a:ext cx="1955623" cy="217650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72343"/>
            <a:ext cx="1974673" cy="2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352800" y="76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908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1148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18288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33528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8768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5638800" y="1600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4876800" y="76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10668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25908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56388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3048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18288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Oval 2"/>
          <p:cNvSpPr>
            <a:spLocks noChangeArrowheads="1"/>
          </p:cNvSpPr>
          <p:nvPr/>
        </p:nvSpPr>
        <p:spPr bwMode="auto">
          <a:xfrm>
            <a:off x="64008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3048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" name="Oval 2"/>
          <p:cNvSpPr>
            <a:spLocks noChangeArrowheads="1"/>
          </p:cNvSpPr>
          <p:nvPr/>
        </p:nvSpPr>
        <p:spPr bwMode="auto">
          <a:xfrm>
            <a:off x="7162800" y="4648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" name="Oval 2"/>
          <p:cNvSpPr>
            <a:spLocks noChangeArrowheads="1"/>
          </p:cNvSpPr>
          <p:nvPr/>
        </p:nvSpPr>
        <p:spPr bwMode="auto">
          <a:xfrm>
            <a:off x="7924800" y="61722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381000"/>
            <a:ext cx="2150918" cy="1752600"/>
            <a:chOff x="304800" y="76200"/>
            <a:chExt cx="8229600" cy="6705600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87882" y="381000"/>
            <a:ext cx="2150918" cy="1752600"/>
            <a:chOff x="304800" y="76200"/>
            <a:chExt cx="8229600" cy="6705600"/>
          </a:xfrm>
        </p:grpSpPr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16882" y="381000"/>
            <a:ext cx="2150918" cy="1752600"/>
            <a:chOff x="304800" y="76200"/>
            <a:chExt cx="8229600" cy="6705600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200" y="3505200"/>
            <a:ext cx="2150918" cy="1752600"/>
            <a:chOff x="304800" y="76200"/>
            <a:chExt cx="8229600" cy="6705600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487882" y="3505200"/>
            <a:ext cx="2150918" cy="1752600"/>
            <a:chOff x="304800" y="76200"/>
            <a:chExt cx="8229600" cy="6705600"/>
          </a:xfrm>
        </p:grpSpPr>
        <p:sp>
          <p:nvSpPr>
            <p:cNvPr id="101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6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3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6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916882" y="3505200"/>
            <a:ext cx="2150918" cy="1752600"/>
            <a:chOff x="304800" y="76200"/>
            <a:chExt cx="8229600" cy="6705600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2590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Oval 2"/>
            <p:cNvSpPr>
              <a:spLocks noChangeArrowheads="1"/>
            </p:cNvSpPr>
            <p:nvPr/>
          </p:nvSpPr>
          <p:spPr bwMode="auto">
            <a:xfrm>
              <a:off x="4114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4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7" name="Oval 2"/>
            <p:cNvSpPr>
              <a:spLocks noChangeArrowheads="1"/>
            </p:cNvSpPr>
            <p:nvPr/>
          </p:nvSpPr>
          <p:spPr bwMode="auto">
            <a:xfrm>
              <a:off x="563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876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106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0" name="Oval 2"/>
            <p:cNvSpPr>
              <a:spLocks noChangeArrowheads="1"/>
            </p:cNvSpPr>
            <p:nvPr/>
          </p:nvSpPr>
          <p:spPr bwMode="auto">
            <a:xfrm>
              <a:off x="259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5638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2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1828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30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6" name="Oval 2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7" name="Oval 2"/>
            <p:cNvSpPr>
              <a:spLocks noChangeArrowheads="1"/>
            </p:cNvSpPr>
            <p:nvPr/>
          </p:nvSpPr>
          <p:spPr bwMode="auto">
            <a:xfrm>
              <a:off x="7924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Hit the Button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Choose which one you want to practise today 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https://www.topmarks.co.uk/maths-games/hit-the-button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39886"/>
            <a:ext cx="6690084" cy="40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12" y="642594"/>
            <a:ext cx="8176168" cy="1371600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The Feast of St. Anthony- 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Saturday 13</a:t>
            </a:r>
            <a:r>
              <a:rPr lang="en-GB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of June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68" y="2382760"/>
            <a:ext cx="4248472" cy="4032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Saint Anthony is the Patron Saint of lost things. If you ever misplace something you can always ask St. Anthony for help.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Saturday is the Feat Day of St. Anthony. Usually we would celebrate at school together by going to mass.  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We cannot be together in person but we can be in spirit. So why </a:t>
            </a:r>
            <a:r>
              <a:rPr lang="en-GB" sz="2000" dirty="0">
                <a:solidFill>
                  <a:schemeClr val="tx1"/>
                </a:solidFill>
                <a:latin typeface="SassoonCRInfant" panose="02010503020300020003" pitchFamily="2" charset="0"/>
              </a:rPr>
              <a:t>not watch mass </a:t>
            </a:r>
            <a:r>
              <a:rPr lang="en-GB" sz="20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tomorrow </a:t>
            </a:r>
            <a:r>
              <a:rPr lang="en-GB" sz="2000" dirty="0">
                <a:solidFill>
                  <a:schemeClr val="tx1"/>
                </a:solidFill>
                <a:latin typeface="SassoonCRInfant" panose="02010503020300020003" pitchFamily="2" charset="0"/>
              </a:rPr>
              <a:t>online with Father </a:t>
            </a:r>
            <a:r>
              <a:rPr lang="en-GB" sz="20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Sebastian.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2" y="2523432"/>
            <a:ext cx="3816424" cy="38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58" y="0"/>
            <a:ext cx="1800200" cy="240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4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450" y="1484784"/>
            <a:ext cx="289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5" y="1844824"/>
            <a:ext cx="8064896" cy="4680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Primary 2/3 families!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have completed another week of online learning!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weekend everyone.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will be ready to welcome you back </a:t>
            </a:r>
            <a:r>
              <a:rPr lang="en-GB" sz="28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on Monday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morning. 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Mrs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Doghudje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1" y="-29098"/>
            <a:ext cx="4417564" cy="16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846" y="995400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use my phoneme and common word knowledge to spell accurately. 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844824"/>
            <a:ext cx="8562282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488" y="1930733"/>
            <a:ext cx="85968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Day </a:t>
            </a:r>
            <a:r>
              <a:rPr lang="en-GB" sz="2400" b="1" u="sng" dirty="0">
                <a:latin typeface="Comic Sans MS" panose="030F0702030302020204" pitchFamily="66" charset="0"/>
              </a:rPr>
              <a:t>5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: Sentence Dictation</a:t>
            </a: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Choose a dictation sentence from the list </a:t>
            </a:r>
            <a:r>
              <a:rPr lang="en-GB" sz="2000" dirty="0" smtClean="0">
                <a:latin typeface="Comic Sans MS" panose="030F0702030302020204" pitchFamily="66" charset="0"/>
              </a:rPr>
              <a:t>on the following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Read </a:t>
            </a:r>
            <a:r>
              <a:rPr lang="en-GB" sz="2000" dirty="0" smtClean="0">
                <a:latin typeface="Comic Sans MS" panose="030F0702030302020204" pitchFamily="66" charset="0"/>
              </a:rPr>
              <a:t>aloud the sentence to your child first, for them to listen to it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in full.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hen re-read sentence again slowly, word by word</a:t>
            </a:r>
            <a:r>
              <a:rPr lang="en-GB" dirty="0" smtClean="0">
                <a:latin typeface="Comic Sans MS" panose="030F0702030302020204" pitchFamily="66" charset="0"/>
              </a:rPr>
              <a:t>(sounding out where necessary)</a:t>
            </a:r>
            <a:r>
              <a:rPr lang="en-GB" sz="2000" dirty="0" smtClean="0">
                <a:latin typeface="Comic Sans MS" panose="030F0702030302020204" pitchFamily="66" charset="0"/>
              </a:rPr>
              <a:t>, allowing the child to write down each word independently.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lvl="0"/>
            <a:r>
              <a:rPr lang="en-GB" sz="1600" b="1" dirty="0" smtClean="0">
                <a:latin typeface="Comic Sans MS" panose="030F0702030302020204" pitchFamily="66" charset="0"/>
              </a:rPr>
              <a:t>Please encourage your child to:</a:t>
            </a:r>
          </a:p>
          <a:p>
            <a:pPr lvl="0"/>
            <a:r>
              <a:rPr lang="en-GB" sz="1600" dirty="0" smtClean="0">
                <a:latin typeface="Comic Sans MS" panose="030F0702030302020204" pitchFamily="66" charset="0"/>
              </a:rPr>
              <a:t>-    Have a go.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Think about what sounds can they hear in the word and chunk it into sounds they know.</a:t>
            </a:r>
          </a:p>
          <a:p>
            <a:pPr marL="285750" lvl="0" indent="-285750">
              <a:buFontTx/>
              <a:buChar char="-"/>
            </a:pPr>
            <a:r>
              <a:rPr lang="en-GB" sz="1600" dirty="0" smtClean="0">
                <a:latin typeface="Comic Sans MS" panose="030F0702030302020204" pitchFamily="66" charset="0"/>
              </a:rPr>
              <a:t> Remember their core writing targets- full stops, capital letters, finger spaces. 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7" y="360003"/>
            <a:ext cx="8243075" cy="1052773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Literacy: </a:t>
            </a:r>
            <a:r>
              <a:rPr lang="en-GB" sz="4400" b="1" u="sng" dirty="0" smtClean="0">
                <a:latin typeface="Comic Sans MS" panose="030F0702030302020204" pitchFamily="66" charset="0"/>
              </a:rPr>
              <a:t>Sentence Dictation</a:t>
            </a:r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412776"/>
            <a:ext cx="8562282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488" y="1930733"/>
            <a:ext cx="859688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Stage 2 Dictation</a:t>
            </a:r>
          </a:p>
          <a:p>
            <a:pPr algn="ctr"/>
            <a:endParaRPr lang="en-GB" sz="2400" b="1" u="sng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Will</a:t>
            </a:r>
            <a:r>
              <a:rPr lang="en-GB" sz="2400" dirty="0" smtClean="0">
                <a:latin typeface="Comic Sans MS" panose="030F0702030302020204" pitchFamily="66" charset="0"/>
              </a:rPr>
              <a:t> you help me cut this </a:t>
            </a:r>
            <a:r>
              <a:rPr lang="en-GB" sz="2400" b="1" dirty="0" smtClean="0">
                <a:latin typeface="Comic Sans MS" panose="030F0702030302020204" pitchFamily="66" charset="0"/>
              </a:rPr>
              <a:t>dress</a:t>
            </a:r>
            <a:r>
              <a:rPr lang="en-GB" sz="2400" dirty="0" smtClean="0">
                <a:latin typeface="Comic Sans MS" panose="030F0702030302020204" pitchFamily="66" charset="0"/>
              </a:rPr>
              <a:t> out?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 hit the cup and it </a:t>
            </a:r>
            <a:r>
              <a:rPr lang="en-GB" sz="2400" b="1" dirty="0" smtClean="0">
                <a:latin typeface="Comic Sans MS" panose="030F0702030302020204" pitchFamily="66" charset="0"/>
              </a:rPr>
              <a:t>fell</a:t>
            </a:r>
            <a:r>
              <a:rPr lang="en-GB" sz="2400" dirty="0" smtClean="0">
                <a:latin typeface="Comic Sans MS" panose="030F0702030302020204" pitchFamily="66" charset="0"/>
              </a:rPr>
              <a:t> and made a </a:t>
            </a:r>
            <a:r>
              <a:rPr lang="en-GB" sz="2400" b="1" dirty="0" smtClean="0">
                <a:latin typeface="Comic Sans MS" panose="030F0702030302020204" pitchFamily="66" charset="0"/>
              </a:rPr>
              <a:t>mess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My toy </a:t>
            </a:r>
            <a:r>
              <a:rPr lang="en-GB" sz="2400" b="1" dirty="0" smtClean="0">
                <a:latin typeface="Comic Sans MS" panose="030F0702030302020204" pitchFamily="66" charset="0"/>
              </a:rPr>
              <a:t>fell</a:t>
            </a:r>
            <a:r>
              <a:rPr lang="en-GB" sz="2400" dirty="0" smtClean="0">
                <a:latin typeface="Comic Sans MS" panose="030F0702030302020204" pitchFamily="66" charset="0"/>
              </a:rPr>
              <a:t> down the </a:t>
            </a:r>
            <a:r>
              <a:rPr lang="en-GB" sz="2400" b="1" dirty="0" smtClean="0">
                <a:latin typeface="Comic Sans MS" panose="030F0702030302020204" pitchFamily="66" charset="0"/>
              </a:rPr>
              <a:t>well</a:t>
            </a:r>
            <a:r>
              <a:rPr lang="en-GB" sz="2400" dirty="0" smtClean="0">
                <a:latin typeface="Comic Sans MS" panose="030F0702030302020204" pitchFamily="66" charset="0"/>
              </a:rPr>
              <a:t> and  I </a:t>
            </a:r>
            <a:r>
              <a:rPr lang="en-GB" sz="2400" b="1" dirty="0" smtClean="0">
                <a:latin typeface="Comic Sans MS" panose="030F0702030302020204" pitchFamily="66" charset="0"/>
              </a:rPr>
              <a:t>miss</a:t>
            </a:r>
            <a:r>
              <a:rPr lang="en-GB" sz="2400" dirty="0" smtClean="0">
                <a:latin typeface="Comic Sans MS" panose="030F0702030302020204" pitchFamily="66" charset="0"/>
              </a:rPr>
              <a:t> it a lot.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Stage 3 Dictation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In the </a:t>
            </a:r>
            <a:r>
              <a:rPr lang="en-GB" sz="2400" b="1" dirty="0" smtClean="0">
                <a:latin typeface="Comic Sans MS" panose="030F0702030302020204" pitchFamily="66" charset="0"/>
              </a:rPr>
              <a:t>morning</a:t>
            </a:r>
            <a:r>
              <a:rPr lang="en-GB" sz="2400" dirty="0" smtClean="0">
                <a:latin typeface="Comic Sans MS" panose="030F0702030302020204" pitchFamily="66" charset="0"/>
              </a:rPr>
              <a:t> I like to eat toast and jam.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My dog loves to walk </a:t>
            </a:r>
            <a:r>
              <a:rPr lang="en-GB" sz="2400" b="1" dirty="0" smtClean="0">
                <a:latin typeface="Comic Sans MS" panose="030F0702030302020204" pitchFamily="66" charset="0"/>
              </a:rPr>
              <a:t>through</a:t>
            </a:r>
            <a:r>
              <a:rPr lang="en-GB" sz="2400" dirty="0" smtClean="0">
                <a:latin typeface="Comic Sans MS" panose="030F0702030302020204" pitchFamily="66" charset="0"/>
              </a:rPr>
              <a:t> the woods.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 helped mum to carry the </a:t>
            </a:r>
            <a:r>
              <a:rPr lang="en-GB" sz="2400" b="1" dirty="0" smtClean="0">
                <a:latin typeface="Comic Sans MS" panose="030F0702030302020204" pitchFamily="66" charset="0"/>
              </a:rPr>
              <a:t>light</a:t>
            </a:r>
            <a:r>
              <a:rPr lang="en-GB" sz="2400" dirty="0" smtClean="0">
                <a:latin typeface="Comic Sans MS" panose="030F0702030302020204" pitchFamily="66" charset="0"/>
              </a:rPr>
              <a:t> bag of shopping home.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79505"/>
            <a:ext cx="7680960" cy="1371600"/>
          </a:xfrm>
        </p:spPr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979" y="188640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Comic Sans MS" panose="030F0702030302020204" pitchFamily="66" charset="0"/>
              </a:rPr>
              <a:t>Reading- </a:t>
            </a:r>
            <a:r>
              <a:rPr lang="en-GB" sz="4000" b="1" u="sng" dirty="0" smtClean="0">
                <a:latin typeface="Comic Sans MS" panose="030F0702030302020204" pitchFamily="66" charset="0"/>
              </a:rPr>
              <a:t>Stage 2 Common </a:t>
            </a:r>
            <a:r>
              <a:rPr lang="en-GB" sz="4000" b="1" u="sng" dirty="0">
                <a:latin typeface="Comic Sans MS" panose="030F0702030302020204" pitchFamily="66" charset="0"/>
              </a:rPr>
              <a:t>Words </a:t>
            </a:r>
            <a:endParaRPr lang="en-GB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will	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well		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fell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call</a:t>
            </a:r>
            <a:endParaRPr lang="en-GB" sz="3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36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b="1" dirty="0">
                <a:latin typeface="Comic Sans MS" panose="030F0702030302020204" pitchFamily="66" charset="0"/>
              </a:rPr>
              <a:t> I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will </a:t>
            </a:r>
            <a:r>
              <a:rPr lang="en-GB" sz="3600" b="1" dirty="0">
                <a:latin typeface="Comic Sans MS" panose="030F0702030302020204" pitchFamily="66" charset="0"/>
              </a:rPr>
              <a:t>be </a:t>
            </a:r>
            <a:r>
              <a:rPr lang="en-GB" sz="3600" b="1" dirty="0" smtClean="0">
                <a:latin typeface="Comic Sans MS" panose="030F0702030302020204" pitchFamily="66" charset="0"/>
              </a:rPr>
              <a:t>a year older on my </a:t>
            </a:r>
            <a:r>
              <a:rPr lang="en-GB" sz="3600" b="1" dirty="0">
                <a:latin typeface="Comic Sans MS" panose="030F0702030302020204" pitchFamily="66" charset="0"/>
              </a:rPr>
              <a:t>birthday.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b="1" dirty="0" smtClean="0">
                <a:latin typeface="Comic Sans MS" panose="030F0702030302020204" pitchFamily="66" charset="0"/>
              </a:rPr>
              <a:t>After the fair ground ride I did not feel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well</a:t>
            </a:r>
            <a:r>
              <a:rPr lang="en-GB" sz="3600" b="1" dirty="0" smtClean="0">
                <a:latin typeface="Comic Sans MS" panose="030F0702030302020204" pitchFamily="66" charset="0"/>
              </a:rPr>
              <a:t>.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 smtClean="0">
                <a:latin typeface="Comic Sans MS" panose="030F0702030302020204" pitchFamily="66" charset="0"/>
              </a:rPr>
              <a:t>When I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fell </a:t>
            </a:r>
            <a:r>
              <a:rPr lang="en-GB" sz="3600" b="1" dirty="0" smtClean="0">
                <a:latin typeface="Comic Sans MS" panose="030F0702030302020204" pitchFamily="66" charset="0"/>
              </a:rPr>
              <a:t>and cut my knee, I was very brave.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 smtClean="0">
                <a:latin typeface="Comic Sans MS" panose="030F0702030302020204" pitchFamily="66" charset="0"/>
              </a:rPr>
              <a:t>I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call </a:t>
            </a:r>
            <a:r>
              <a:rPr lang="en-GB" sz="3600" b="1" dirty="0" smtClean="0">
                <a:latin typeface="Comic Sans MS" panose="030F0702030302020204" pitchFamily="66" charset="0"/>
              </a:rPr>
              <a:t>my grandpa every day, just to say hello.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6408712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Reading- Stage 3 Common Words </a:t>
            </a:r>
          </a:p>
          <a:p>
            <a:pPr marL="0" indent="0" algn="ctr"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through</a:t>
            </a:r>
            <a:r>
              <a:rPr lang="en-GB" sz="3200" b="1" dirty="0">
                <a:latin typeface="Comic Sans MS" panose="030F0702030302020204" pitchFamily="66" charset="0"/>
              </a:rPr>
              <a:t>, morning, colour, put, different, light, sentence</a:t>
            </a:r>
          </a:p>
          <a:p>
            <a:pPr marL="0" indent="0">
              <a:buNone/>
            </a:pPr>
            <a:endParaRPr lang="en-GB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the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morning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sun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began to rise over the hill.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drove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through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night to get to the airport.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you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put different 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coloured paint together, they make a new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 the last common word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sentence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for you to read today.  </a:t>
            </a: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0" y="319547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Literacy-Free Writing Friday </a:t>
            </a:r>
            <a:endParaRPr lang="en-GB" sz="44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66" y="1217978"/>
            <a:ext cx="6846594" cy="734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create a text of my choice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6363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75837"/>
            <a:ext cx="8562282" cy="464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018979"/>
            <a:ext cx="8288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Set 15 minutes on a timer. Maybe your adult could do free writing at the same time as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Decide what type of writing you would like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Collect all the writing tools you need to complete the task in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When the timer is up, share what you have done with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mic Sans MS" panose="030F0702030302020204" pitchFamily="66" charset="0"/>
              </a:rPr>
              <a:t>Don’t forget you can send a picture of your work to our twitter! I would love you to share what you have written with me on our school twitter page! </a:t>
            </a:r>
          </a:p>
        </p:txBody>
      </p:sp>
      <p:pic>
        <p:nvPicPr>
          <p:cNvPr id="4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028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00" y="182969"/>
            <a:ext cx="1534743" cy="16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Izzy Gizmo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422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https://www.youtube.com/watch?v=n5o_jShvHXM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23804"/>
          <a:stretch/>
        </p:blipFill>
        <p:spPr bwMode="auto">
          <a:xfrm>
            <a:off x="2477728" y="1484784"/>
            <a:ext cx="4188543" cy="420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use mental strategies to solve maths problems and be able to explain my strategy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2276872"/>
            <a:ext cx="8880921" cy="4320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8"/>
          <a:stretch/>
        </p:blipFill>
        <p:spPr bwMode="auto">
          <a:xfrm>
            <a:off x="709524" y="2421117"/>
            <a:ext cx="7773022" cy="40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3692351"/>
            <a:ext cx="1682624" cy="164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644351"/>
            <a:ext cx="1557866" cy="1335314"/>
            <a:chOff x="2286000" y="2590800"/>
            <a:chExt cx="3200400" cy="2743200"/>
          </a:xfrm>
        </p:grpSpPr>
        <p:sp>
          <p:nvSpPr>
            <p:cNvPr id="9728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1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8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0" y="644351"/>
            <a:ext cx="1557866" cy="1335314"/>
            <a:chOff x="2286000" y="2590800"/>
            <a:chExt cx="3200400" cy="27432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05134" y="644351"/>
            <a:ext cx="1557866" cy="1335314"/>
            <a:chOff x="2286000" y="2590800"/>
            <a:chExt cx="3200400" cy="2743200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0000" y="3846286"/>
            <a:ext cx="1557866" cy="1335314"/>
            <a:chOff x="2286000" y="2590800"/>
            <a:chExt cx="3200400" cy="2743200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5134" y="3846286"/>
            <a:ext cx="1557866" cy="1335314"/>
            <a:chOff x="2286000" y="2590800"/>
            <a:chExt cx="3200400" cy="2743200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200" y="3846286"/>
            <a:ext cx="1557866" cy="1335314"/>
            <a:chOff x="2286000" y="2590800"/>
            <a:chExt cx="3200400" cy="2743200"/>
          </a:xfrm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162800" y="5687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81000" y="1121508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90600" y="1640797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3" name="Rounded Rectangle 92"/>
          <p:cNvSpPr/>
          <p:nvPr/>
        </p:nvSpPr>
        <p:spPr>
          <a:xfrm rot="2423851">
            <a:off x="4280750" y="856212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 rot="2423851">
            <a:off x="3536340" y="1111705"/>
            <a:ext cx="205273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 rot="2423851">
            <a:off x="3648495" y="1403617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886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381000" y="603873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788935" y="11021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15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+ 4 – 1 = 7</a:t>
            </a:r>
            <a:endParaRPr lang="en-US" b="1" dirty="0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1696107" y="3846286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457200" y="4884864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53456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– 2 = 7</a:t>
            </a:r>
            <a:endParaRPr lang="en-US" b="1" dirty="0"/>
          </a:p>
        </p:txBody>
      </p:sp>
      <p:cxnSp>
        <p:nvCxnSpPr>
          <p:cNvPr id="6" name="Straight Connector 5"/>
          <p:cNvCxnSpPr>
            <a:stCxn id="45" idx="2"/>
            <a:endCxn id="44" idx="6"/>
          </p:cNvCxnSpPr>
          <p:nvPr/>
        </p:nvCxnSpPr>
        <p:spPr>
          <a:xfrm>
            <a:off x="3810000" y="4513943"/>
            <a:ext cx="15578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43" idx="0"/>
          </p:cNvCxnSpPr>
          <p:nvPr/>
        </p:nvCxnSpPr>
        <p:spPr>
          <a:xfrm flipV="1">
            <a:off x="4588933" y="3846286"/>
            <a:ext cx="0" cy="1338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127247" y="533762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+ 2 = 7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7359307" y="3951112"/>
            <a:ext cx="778933" cy="704748"/>
            <a:chOff x="7353502" y="3957563"/>
            <a:chExt cx="778933" cy="704748"/>
          </a:xfrm>
        </p:grpSpPr>
        <p:cxnSp>
          <p:nvCxnSpPr>
            <p:cNvPr id="108" name="Straight Connector 107"/>
            <p:cNvCxnSpPr>
              <a:endCxn id="51" idx="6"/>
            </p:cNvCxnSpPr>
            <p:nvPr/>
          </p:nvCxnSpPr>
          <p:spPr>
            <a:xfrm>
              <a:off x="7391400" y="3994654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53" idx="4"/>
            </p:cNvCxnSpPr>
            <p:nvPr/>
          </p:nvCxnSpPr>
          <p:spPr>
            <a:xfrm flipV="1">
              <a:off x="7353502" y="3957563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991872" y="4474721"/>
            <a:ext cx="778933" cy="704748"/>
            <a:chOff x="7353502" y="2810935"/>
            <a:chExt cx="778933" cy="70474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391400" y="2848026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353502" y="2810935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480047" y="53376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+ 3 + 1 =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34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91" grpId="0" animBg="1"/>
      <p:bldP spid="92" grpId="0" animBg="1"/>
      <p:bldP spid="4" grpId="0"/>
      <p:bldP spid="93" grpId="0" animBg="1"/>
      <p:bldP spid="96" grpId="0" animBg="1"/>
      <p:bldP spid="97" grpId="0" animBg="1"/>
      <p:bldP spid="98" grpId="0"/>
      <p:bldP spid="99" grpId="0" animBg="1"/>
      <p:bldP spid="101" grpId="0" animBg="1"/>
      <p:bldP spid="102" grpId="0"/>
      <p:bldP spid="105" grpId="0" animBg="1"/>
      <p:bldP spid="106" grpId="0" animBg="1"/>
      <p:bldP spid="107" grpId="0"/>
      <p:bldP spid="100" grpId="0"/>
      <p:bldP spid="113" grpId="0"/>
    </p:bldLst>
  </p:timing>
</p:sld>
</file>

<file path=ppt/theme/theme1.xml><?xml version="1.0" encoding="utf-8"?>
<a:theme xmlns:a="http://schemas.openxmlformats.org/drawingml/2006/main" name="Spring">
  <a:themeElements>
    <a:clrScheme name="Custom 9">
      <a:dk1>
        <a:sysClr val="windowText" lastClr="000000"/>
      </a:dk1>
      <a:lt1>
        <a:srgbClr val="EBC4DA"/>
      </a:lt1>
      <a:dk2>
        <a:srgbClr val="000000"/>
      </a:dk2>
      <a:lt2>
        <a:srgbClr val="EBC4DA"/>
      </a:lt2>
      <a:accent1>
        <a:srgbClr val="B83D68"/>
      </a:accent1>
      <a:accent2>
        <a:srgbClr val="AC66BB"/>
      </a:accent2>
      <a:accent3>
        <a:srgbClr val="842F73"/>
      </a:accent3>
      <a:accent4>
        <a:srgbClr val="842F73"/>
      </a:accent4>
      <a:accent5>
        <a:srgbClr val="874296"/>
      </a:accent5>
      <a:accent6>
        <a:srgbClr val="D487C4"/>
      </a:accent6>
      <a:hlink>
        <a:srgbClr val="000000"/>
      </a:hlink>
      <a:folHlink>
        <a:srgbClr val="00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1033</TotalTime>
  <Words>595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Spring</vt:lpstr>
      <vt:lpstr>Friday 12th of June</vt:lpstr>
      <vt:lpstr>Literacy </vt:lpstr>
      <vt:lpstr>Literacy: Sentence Dictation </vt:lpstr>
      <vt:lpstr>    </vt:lpstr>
      <vt:lpstr>PowerPoint Presentation</vt:lpstr>
      <vt:lpstr>Literacy-Free Writing Friday </vt:lpstr>
      <vt:lpstr>Izzy Gizmo</vt:lpstr>
      <vt:lpstr>Numeracy – Warm Up </vt:lpstr>
      <vt:lpstr>PowerPoint Presentation</vt:lpstr>
      <vt:lpstr>PowerPoint Presentation</vt:lpstr>
      <vt:lpstr>PowerPoint Presentation</vt:lpstr>
      <vt:lpstr>Hit the Button </vt:lpstr>
      <vt:lpstr>The Feast of St. Anthony-  Saturday 13th of June</vt:lpstr>
      <vt:lpstr>Fun Friday Activities</vt:lpstr>
      <vt:lpstr> Well Done Primary 2/3 families!   You have completed another week of online learning!   Enjoy your weekend everyone. I will be ready to welcome you back on Monday morning.  Mrs Doghudje 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123</cp:revision>
  <dcterms:created xsi:type="dcterms:W3CDTF">2020-03-21T18:06:53Z</dcterms:created>
  <dcterms:modified xsi:type="dcterms:W3CDTF">2020-06-11T19:49:33Z</dcterms:modified>
</cp:coreProperties>
</file>