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0"/>
  </p:notesMasterIdLst>
  <p:sldIdLst>
    <p:sldId id="256" r:id="rId2"/>
    <p:sldId id="257" r:id="rId3"/>
    <p:sldId id="294" r:id="rId4"/>
    <p:sldId id="297" r:id="rId5"/>
    <p:sldId id="295" r:id="rId6"/>
    <p:sldId id="296" r:id="rId7"/>
    <p:sldId id="29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FC158-5309-48AF-BD1C-8EDC30DC308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21A2-2C34-489D-A940-44E8BA87E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21A2-2C34-489D-A940-44E8BA87E9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6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9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8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6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9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8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://www.shutterstock.com/search/smiley%2Bface&amp;psig=AOvVaw2wja_KxU_qRmhjQewfqYQu&amp;ust=1585056283153000&amp;source=images&amp;cd=vfe&amp;ved=0CAIQjRxqFwoTCMDp2ffYsOgCFQAAAAAdAAAAABAE" TargetMode="External"/><Relationship Id="rId2" Type="http://schemas.openxmlformats.org/officeDocument/2006/relationships/hyperlink" Target="https://www.bbc.co.uk/teach/supermovers/ks1--ks2-mfl-french-greetings-with-ben-shires/zdpdvk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1Qpn2839K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cbeebies/puzzles/alphablocks-missing-letter-quiz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bbc.co.uk/cbeebies/watch/alphablocks-web" TargetMode="External"/><Relationship Id="rId4" Type="http://schemas.openxmlformats.org/officeDocument/2006/relationships/hyperlink" Target="https://www.bbc.co.uk/cbeebies/puzzles/alphablocks-school-words-qui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6NUJ2JZz5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bitesize/clips/zf7xn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340768"/>
            <a:ext cx="7117180" cy="14485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 </a:t>
            </a:r>
            <a:r>
              <a:rPr lang="en-GB" baseline="30000" dirty="0" smtClean="0">
                <a:latin typeface="Comic Sans MS" panose="030F0702030302020204" pitchFamily="66" charset="0"/>
              </a:rPr>
              <a:t>12th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of </a:t>
            </a:r>
            <a:r>
              <a:rPr lang="en-GB" dirty="0" smtClean="0">
                <a:latin typeface="Comic Sans MS" panose="030F0702030302020204" pitchFamily="66" charset="0"/>
              </a:rPr>
              <a:t>June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140968"/>
            <a:ext cx="7117180" cy="249783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</a:t>
            </a:r>
            <a:r>
              <a:rPr lang="en-GB" dirty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https://www.bbc.co.uk/teach/supermovers/ks1--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ks2-mfl-french-greetings-with-ben-shires/zdpdvk7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L.I </a:t>
            </a:r>
            <a:r>
              <a:rPr lang="en-GB" dirty="0">
                <a:latin typeface="SassoonCRInfant" panose="02010503020300020003" pitchFamily="2" charset="0"/>
              </a:rPr>
              <a:t>– I can say some simple greetings in French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65175" y="4869160"/>
            <a:ext cx="783927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Literacy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19"/>
            <a:ext cx="6608398" cy="1296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L.I – We are learning to use our knowledge of common words and phonemes to spell, write and read words. </a:t>
            </a: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5575" y="2052464"/>
            <a:ext cx="859288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www.youtube.com/watch?v=1Qpn2839Kro</a:t>
            </a:r>
            <a:endParaRPr lang="en-GB" sz="2400" dirty="0" smtClean="0"/>
          </a:p>
          <a:p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Activity  </a:t>
            </a: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-Jumbled sentences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2.</a:t>
            </a: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    </a:t>
            </a:r>
          </a:p>
          <a:p>
            <a:pPr marL="342900" indent="-342900" algn="ctr">
              <a:buFontTx/>
              <a:buChar char="-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Put the words in the correct order.</a:t>
            </a:r>
          </a:p>
          <a:p>
            <a:pPr marL="342900" indent="-342900" algn="ctr">
              <a:buFontTx/>
              <a:buChar char="-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Tip –Write the sentence onto a piece of paper and cut it up. </a:t>
            </a:r>
          </a:p>
          <a:p>
            <a:pPr marL="342900" indent="-342900" algn="ctr">
              <a:buFontTx/>
              <a:buChar char="-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Watch out for capital letters and full stops these will help you find the first and last word in the sentence.</a:t>
            </a: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312737"/>
            <a:ext cx="1462791" cy="1739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46" y="316612"/>
            <a:ext cx="1124869" cy="1735852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8424"/>
              </p:ext>
            </p:extLst>
          </p:nvPr>
        </p:nvGraphicFramePr>
        <p:xfrm>
          <a:off x="1755639" y="3068960"/>
          <a:ext cx="5288280" cy="66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208280"/>
              </a:tblGrid>
              <a:tr h="668956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duck.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7194"/>
              </p:ext>
            </p:extLst>
          </p:nvPr>
        </p:nvGraphicFramePr>
        <p:xfrm>
          <a:off x="1835696" y="4077072"/>
          <a:ext cx="5472608" cy="58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58"/>
                <a:gridCol w="955583"/>
                <a:gridCol w="797134"/>
                <a:gridCol w="876358"/>
                <a:gridCol w="876358"/>
                <a:gridCol w="876358"/>
                <a:gridCol w="214459"/>
              </a:tblGrid>
              <a:tr h="586864">
                <a:tc>
                  <a:txBody>
                    <a:bodyPr/>
                    <a:lstStyle/>
                    <a:p>
                      <a:r>
                        <a:rPr lang="en-GB" dirty="0" smtClean="0"/>
                        <a:t>clock.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400600" cy="19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2988" y="2780928"/>
            <a:ext cx="3024336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Missing letter quiz</a:t>
            </a:r>
          </a:p>
          <a:p>
            <a:pPr algn="ctr"/>
            <a:endParaRPr lang="en-GB" u="sng" dirty="0" smtClean="0"/>
          </a:p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www.bbc.co.uk/cbeebies/puzzles/alphablocks-missing-letter-quiz</a:t>
            </a:r>
            <a:endParaRPr lang="en-GB" dirty="0" smtClean="0"/>
          </a:p>
          <a:p>
            <a:pPr algn="ctr"/>
            <a:endParaRPr lang="en-GB" u="sng" dirty="0"/>
          </a:p>
          <a:p>
            <a:pPr algn="ctr"/>
            <a:r>
              <a:rPr lang="en-GB" u="sng" dirty="0"/>
              <a:t>School words quiz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hlinkClick r:id="rId4"/>
              </a:rPr>
              <a:t>https://www.bbc.co.uk/cbeebies/puzzles/alphablocks-school-words-quiz</a:t>
            </a:r>
            <a:endParaRPr lang="en-GB" dirty="0"/>
          </a:p>
          <a:p>
            <a:pPr algn="ctr"/>
            <a:endParaRPr lang="en-GB" u="sng" dirty="0"/>
          </a:p>
        </p:txBody>
      </p:sp>
      <p:sp>
        <p:nvSpPr>
          <p:cNvPr id="5" name="Rectangle 4"/>
          <p:cNvSpPr/>
          <p:nvPr/>
        </p:nvSpPr>
        <p:spPr>
          <a:xfrm>
            <a:off x="3707904" y="2780928"/>
            <a:ext cx="4896544" cy="1456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Watch</a:t>
            </a:r>
          </a:p>
          <a:p>
            <a:pPr algn="ctr"/>
            <a:endParaRPr lang="en-GB" u="sng" dirty="0"/>
          </a:p>
          <a:p>
            <a:pPr algn="ctr"/>
            <a:r>
              <a:rPr lang="en-GB" dirty="0">
                <a:hlinkClick r:id="rId5"/>
              </a:rPr>
              <a:t>https://www.bbc.co.uk/cbeebies/watch/alphablocks-web</a:t>
            </a:r>
            <a:endParaRPr lang="en-GB" u="sng" dirty="0" smtClean="0"/>
          </a:p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86350" y="2076872"/>
            <a:ext cx="6987324" cy="6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can use my knowledge of sounds to make </a:t>
            </a:r>
            <a:r>
              <a:rPr lang="en-GB" dirty="0" err="1" smtClean="0"/>
              <a:t>cvc</a:t>
            </a:r>
            <a:r>
              <a:rPr lang="en-GB" dirty="0" smtClean="0"/>
              <a:t> words.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55" y="4264207"/>
            <a:ext cx="1969876" cy="261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400142" y="5805264"/>
            <a:ext cx="194421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6146" y="490258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Complete this  worksheet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63275"/>
            <a:ext cx="1603315" cy="8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90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5445224"/>
            <a:ext cx="69847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2"/>
              </a:rPr>
              <a:t>https://www.youtube.com/watch?v=t6NUJ2JZz50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9424"/>
            <a:ext cx="4326011" cy="4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4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Position and Movement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I am learning to describe and give directions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3005572"/>
            <a:ext cx="259228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Watch</a:t>
            </a:r>
          </a:p>
          <a:p>
            <a:pPr algn="ctr"/>
            <a:r>
              <a:rPr lang="en-GB" dirty="0">
                <a:hlinkClick r:id="rId2"/>
              </a:rPr>
              <a:t>https://www.bbc.co.uk/bitesize/clips/zf7xn39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383132" cy="2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4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12" y="642594"/>
            <a:ext cx="8176168" cy="1371600"/>
          </a:xfrm>
        </p:spPr>
        <p:txBody>
          <a:bodyPr/>
          <a:lstStyle/>
          <a:p>
            <a:r>
              <a:rPr lang="en-GB" dirty="0" smtClean="0"/>
              <a:t>The Feast of St. Anthony- </a:t>
            </a:r>
            <a:br>
              <a:rPr lang="en-GB" dirty="0" smtClean="0"/>
            </a:br>
            <a:r>
              <a:rPr lang="en-GB" dirty="0" smtClean="0"/>
              <a:t>Saturday 13</a:t>
            </a:r>
            <a:r>
              <a:rPr lang="en-GB" baseline="30000" dirty="0" smtClean="0"/>
              <a:t>th</a:t>
            </a:r>
            <a:r>
              <a:rPr lang="en-GB" dirty="0" smtClean="0"/>
              <a:t> of June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83968" y="2382760"/>
            <a:ext cx="4248472" cy="40324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Saint Anthony is the Patron Saint of lost things. If you ever misplace something you can always ask St. Anthony for help.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Saturday is the Feat Day of St. Anthony. Usually we would celebrate at school together by going to mass.  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We cannot be together in person but we can be in spirit. So why </a:t>
            </a:r>
            <a:r>
              <a:rPr lang="en-GB" dirty="0">
                <a:latin typeface="SassoonCRInfant" panose="02010503020300020003" pitchFamily="2" charset="0"/>
              </a:rPr>
              <a:t>not watch mass </a:t>
            </a:r>
            <a:r>
              <a:rPr lang="en-GB" dirty="0" smtClean="0">
                <a:latin typeface="SassoonCRInfant" panose="02010503020300020003" pitchFamily="2" charset="0"/>
              </a:rPr>
              <a:t>tomorrow </a:t>
            </a:r>
            <a:r>
              <a:rPr lang="en-GB" dirty="0">
                <a:latin typeface="SassoonCRInfant" panose="02010503020300020003" pitchFamily="2" charset="0"/>
              </a:rPr>
              <a:t>online with Father </a:t>
            </a:r>
            <a:r>
              <a:rPr lang="en-GB" dirty="0" smtClean="0">
                <a:latin typeface="SassoonCRInfant" panose="02010503020300020003" pitchFamily="2" charset="0"/>
              </a:rPr>
              <a:t>Sebastian.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2" y="2523432"/>
            <a:ext cx="3816424" cy="38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800200" cy="240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1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Friday Activities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9110"/>
            <a:ext cx="2016224" cy="22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13672"/>
            <a:ext cx="2088232" cy="22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0" y="2432156"/>
            <a:ext cx="2429538" cy="13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3026"/>
            <a:ext cx="1394435" cy="19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73" y="432493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4231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5450" y="1484784"/>
            <a:ext cx="289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Article 31 – I have the right to play and relax.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680960" cy="7192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Have a lovely weekend and we will be back with more activities and lessons on Monday!</a:t>
            </a:r>
          </a:p>
          <a:p>
            <a:pPr marL="0" indent="0" algn="ctr">
              <a:buNone/>
            </a:pPr>
            <a:endParaRPr lang="en-GB" sz="4400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Lots to enjoy this Bank Holiday Weekend!... - Glenroyal Hote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1949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279</Words>
  <Application>Microsoft Office PowerPoint</Application>
  <PresentationFormat>On-screen Show (4:3)</PresentationFormat>
  <Paragraphs>72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Savon</vt:lpstr>
      <vt:lpstr>  Friday  12th of June</vt:lpstr>
      <vt:lpstr>Literacy</vt:lpstr>
      <vt:lpstr>PowerPoint Presentation</vt:lpstr>
      <vt:lpstr>PowerPoint Presentation</vt:lpstr>
      <vt:lpstr>Position and Movement </vt:lpstr>
      <vt:lpstr>The Feast of St. Anthony-  Saturday 13th of June</vt:lpstr>
      <vt:lpstr>Fun Friday Activities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Stephanie Sloan</cp:lastModifiedBy>
  <cp:revision>142</cp:revision>
  <dcterms:created xsi:type="dcterms:W3CDTF">2020-03-21T18:06:53Z</dcterms:created>
  <dcterms:modified xsi:type="dcterms:W3CDTF">2020-06-11T20:14:25Z</dcterms:modified>
</cp:coreProperties>
</file>