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lK2Nasd-A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articles/zbcnf4j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Thursday 11</a:t>
            </a:r>
            <a:r>
              <a:rPr lang="en-GB" baseline="30000" dirty="0" smtClean="0"/>
              <a:t>th</a:t>
            </a:r>
            <a:r>
              <a:rPr lang="en-GB" dirty="0" smtClean="0"/>
              <a:t> June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10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Daily Timetable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Daily exercise</a:t>
            </a:r>
          </a:p>
          <a:p>
            <a:r>
              <a:rPr lang="en-GB" dirty="0" smtClean="0"/>
              <a:t>French</a:t>
            </a:r>
          </a:p>
          <a:p>
            <a:r>
              <a:rPr lang="en-GB" dirty="0" smtClean="0"/>
              <a:t>Spelling</a:t>
            </a:r>
          </a:p>
          <a:p>
            <a:r>
              <a:rPr lang="en-GB" dirty="0" smtClean="0"/>
              <a:t>Writing</a:t>
            </a:r>
          </a:p>
          <a:p>
            <a:r>
              <a:rPr lang="en-GB" dirty="0" smtClean="0"/>
              <a:t>Maths</a:t>
            </a:r>
            <a:endParaRPr lang="en-GB" dirty="0" smtClean="0"/>
          </a:p>
          <a:p>
            <a:r>
              <a:rPr lang="en-GB" dirty="0" smtClean="0"/>
              <a:t>R.E – Miss Sloan (slide </a:t>
            </a:r>
            <a:r>
              <a:rPr lang="en-GB" dirty="0"/>
              <a:t>9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925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Daily 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Cosmic Yoga (on anytime) </a:t>
            </a:r>
            <a:r>
              <a:rPr lang="en-GB" dirty="0">
                <a:hlinkClick r:id="rId2"/>
              </a:rPr>
              <a:t>https://www.youtube.com/watch?v=flK2Nasd-AI</a:t>
            </a:r>
            <a:endParaRPr lang="en-US" dirty="0"/>
          </a:p>
          <a:p>
            <a:r>
              <a:rPr lang="en-GB" dirty="0" smtClean="0"/>
              <a:t>Why not try some Yoga, they do all different themes. Pick one that you like.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29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French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618547"/>
            <a:ext cx="9601200" cy="29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32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Spelling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am learning to use various spelling strategies.</a:t>
            </a:r>
          </a:p>
          <a:p>
            <a:r>
              <a:rPr lang="en-GB" dirty="0" smtClean="0"/>
              <a:t>Choose 10 of your spelling words to diacritically mark.</a:t>
            </a: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0" y="2377441"/>
            <a:ext cx="355833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9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L.I – we are learning to use our notes to create an informative leaflet. </a:t>
            </a:r>
          </a:p>
          <a:p>
            <a:endParaRPr lang="en-GB" dirty="0" smtClean="0"/>
          </a:p>
          <a:p>
            <a:r>
              <a:rPr lang="en-GB" dirty="0" smtClean="0"/>
              <a:t>I have attached in the Writing Channel in a word Document how to complete this task.</a:t>
            </a:r>
          </a:p>
          <a:p>
            <a:r>
              <a:rPr lang="en-GB" dirty="0" smtClean="0"/>
              <a:t>Or it is below on </a:t>
            </a:r>
            <a:r>
              <a:rPr lang="en-GB" smtClean="0"/>
              <a:t>the blog.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6021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 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Complete a speed tables sheet or hit the button on either the 6,7,or 8 times table.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529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are going to look at Grand Designs number two.  You have created some super floor plans for your house but now we need to think about flooring.</a:t>
            </a:r>
          </a:p>
          <a:p>
            <a:r>
              <a:rPr lang="en-GB" dirty="0" smtClean="0"/>
              <a:t>I have attached the maths sheet below in the blog or you can find it in the maths channel on teams.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https://www.bbc.co.uk/bitesize/articles/zbcnf4j</a:t>
            </a:r>
            <a:endParaRPr lang="en-US" dirty="0"/>
          </a:p>
          <a:p>
            <a:endParaRPr lang="en-GB" dirty="0" smtClean="0"/>
          </a:p>
          <a:p>
            <a:r>
              <a:rPr lang="en-GB" dirty="0" smtClean="0"/>
              <a:t>The video above </a:t>
            </a:r>
            <a:r>
              <a:rPr lang="en-GB" smtClean="0"/>
              <a:t>explains perimeter.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949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4881" y="1388523"/>
            <a:ext cx="6661218" cy="51174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177" y="2133427"/>
            <a:ext cx="3328704" cy="2731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6219" y="4847749"/>
            <a:ext cx="3578662" cy="16582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508" y="-139848"/>
            <a:ext cx="5169856" cy="175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6177" y="-49130"/>
            <a:ext cx="2895851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232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18</TotalTime>
  <Words>192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Franklin Gothic Book</vt:lpstr>
      <vt:lpstr>Crop</vt:lpstr>
      <vt:lpstr>Thursday 11th June</vt:lpstr>
      <vt:lpstr>Daily Timetable</vt:lpstr>
      <vt:lpstr>Daily exercise</vt:lpstr>
      <vt:lpstr>French </vt:lpstr>
      <vt:lpstr>Spelling </vt:lpstr>
      <vt:lpstr>Writing</vt:lpstr>
      <vt:lpstr>Maths Starter</vt:lpstr>
      <vt:lpstr>Maths</vt:lpstr>
      <vt:lpstr>PowerPoint Presentation</vt:lpstr>
    </vt:vector>
  </TitlesOfParts>
  <Company>West Lothian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11th June</dc:title>
  <dc:creator>Caitlyn Kerr</dc:creator>
  <cp:lastModifiedBy>Caitlyn Kerr</cp:lastModifiedBy>
  <cp:revision>8</cp:revision>
  <dcterms:created xsi:type="dcterms:W3CDTF">2020-05-29T16:19:03Z</dcterms:created>
  <dcterms:modified xsi:type="dcterms:W3CDTF">2020-06-11T07:42:58Z</dcterms:modified>
</cp:coreProperties>
</file>