
<file path=[Content_Types].xml><?xml version="1.0" encoding="utf-8"?>
<Types xmlns="http://schemas.openxmlformats.org/package/2006/content-types">
  <Default Extension="tmp" ContentType="image/png"/>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pptx" ContentType="application/vnd.openxmlformats-officedocument.presentationml.presentation"/>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4" r:id="rId1"/>
  </p:sldMasterIdLst>
  <p:notesMasterIdLst>
    <p:notesMasterId r:id="rId18"/>
  </p:notesMasterIdLst>
  <p:sldIdLst>
    <p:sldId id="302" r:id="rId2"/>
    <p:sldId id="298" r:id="rId3"/>
    <p:sldId id="272" r:id="rId4"/>
    <p:sldId id="303" r:id="rId5"/>
    <p:sldId id="304" r:id="rId6"/>
    <p:sldId id="306" r:id="rId7"/>
    <p:sldId id="294" r:id="rId8"/>
    <p:sldId id="310" r:id="rId9"/>
    <p:sldId id="311" r:id="rId10"/>
    <p:sldId id="312" r:id="rId11"/>
    <p:sldId id="286" r:id="rId12"/>
    <p:sldId id="287" r:id="rId13"/>
    <p:sldId id="307" r:id="rId14"/>
    <p:sldId id="308" r:id="rId15"/>
    <p:sldId id="309" r:id="rId16"/>
    <p:sldId id="262"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99"/>
    <a:srgbClr val="CD03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1452"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56AE9E0-1960-4C64-8A3E-AB60B72511E5}" type="datetimeFigureOut">
              <a:rPr lang="en-GB" smtClean="0"/>
              <a:t>10/06/2020</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32F320A-69C6-42B7-B01E-5838488FB4DE}" type="slidenum">
              <a:rPr lang="en-GB" smtClean="0"/>
              <a:t>‹#›</a:t>
            </a:fld>
            <a:endParaRPr lang="en-GB"/>
          </a:p>
        </p:txBody>
      </p:sp>
    </p:spTree>
    <p:extLst>
      <p:ext uri="{BB962C8B-B14F-4D97-AF65-F5344CB8AC3E}">
        <p14:creationId xmlns:p14="http://schemas.microsoft.com/office/powerpoint/2010/main" val="14294438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3307355"/>
            <a:ext cx="7117180" cy="1470025"/>
          </a:xfrm>
        </p:spPr>
        <p:txBody>
          <a:bodyPr anchor="b"/>
          <a:lstStyle>
            <a:lvl1pPr>
              <a:defRPr sz="4000"/>
            </a:lvl1pPr>
          </a:lstStyle>
          <a:p>
            <a:r>
              <a:rPr lang="en-US" smtClean="0"/>
              <a:t>Click to edit Master title style</a:t>
            </a:r>
            <a:endParaRPr lang="en-US"/>
          </a:p>
        </p:txBody>
      </p:sp>
      <p:sp>
        <p:nvSpPr>
          <p:cNvPr id="3" name="Subtitle 2"/>
          <p:cNvSpPr>
            <a:spLocks noGrp="1"/>
          </p:cNvSpPr>
          <p:nvPr>
            <p:ph type="subTitle" idx="1"/>
          </p:nvPr>
        </p:nvSpPr>
        <p:spPr>
          <a:xfrm>
            <a:off x="1009442" y="4777380"/>
            <a:ext cx="7117180" cy="861420"/>
          </a:xfrm>
        </p:spPr>
        <p:txBody>
          <a:bodyPr anchor="t">
            <a:normAutofit/>
          </a:bodyPr>
          <a:lstStyle>
            <a:lvl1pPr marL="0" indent="0" algn="l">
              <a:buNone/>
              <a:defRPr sz="20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4524FD3-DA4C-4A0E-81F8-6ECB430FA298}" type="datetimeFigureOut">
              <a:rPr lang="en-GB" smtClean="0"/>
              <a:t>10/06/2020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E743A06-F6AF-4C0E-8F0E-DA186D2E19F2}" type="slidenum">
              <a:rPr lang="en-GB" smtClean="0"/>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009443" y="1807361"/>
            <a:ext cx="7123080" cy="40514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524FD3-DA4C-4A0E-81F8-6ECB430FA298}" type="datetimeFigureOut">
              <a:rPr lang="en-GB" smtClean="0"/>
              <a:t>10/06/2020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E743A06-F6AF-4C0E-8F0E-DA186D2E19F2}"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1" y="675723"/>
            <a:ext cx="1472962" cy="518532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09442" y="675723"/>
            <a:ext cx="5467557" cy="518532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524FD3-DA4C-4A0E-81F8-6ECB430FA298}" type="datetimeFigureOut">
              <a:rPr lang="en-GB" smtClean="0"/>
              <a:t>10/06/2020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E743A06-F6AF-4C0E-8F0E-DA186D2E19F2}"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524FD3-DA4C-4A0E-81F8-6ECB430FA298}" type="datetimeFigureOut">
              <a:rPr lang="en-GB" smtClean="0"/>
              <a:t>10/06/2020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E743A06-F6AF-4C0E-8F0E-DA186D2E19F2}"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09443" y="3308581"/>
            <a:ext cx="7117178" cy="1468800"/>
          </a:xfrm>
        </p:spPr>
        <p:txBody>
          <a:bodyPr anchor="b"/>
          <a:lstStyle>
            <a:lvl1pPr algn="r">
              <a:defRPr sz="3200" b="0" cap="none"/>
            </a:lvl1pPr>
          </a:lstStyle>
          <a:p>
            <a:r>
              <a:rPr lang="en-US" smtClean="0"/>
              <a:t>Click to edit Master title style</a:t>
            </a:r>
            <a:endParaRPr lang="en-US"/>
          </a:p>
        </p:txBody>
      </p:sp>
      <p:sp>
        <p:nvSpPr>
          <p:cNvPr id="3" name="Text Placeholder 2"/>
          <p:cNvSpPr>
            <a:spLocks noGrp="1"/>
          </p:cNvSpPr>
          <p:nvPr>
            <p:ph type="body" idx="1"/>
          </p:nvPr>
        </p:nvSpPr>
        <p:spPr>
          <a:xfrm>
            <a:off x="1009443" y="4777381"/>
            <a:ext cx="7117178" cy="860400"/>
          </a:xfrm>
        </p:spPr>
        <p:txBody>
          <a:bodyPr anchor="t">
            <a:normAutofit/>
          </a:bodyPr>
          <a:lstStyle>
            <a:lvl1pPr marL="0" indent="0" algn="r">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4524FD3-DA4C-4A0E-81F8-6ECB430FA298}" type="datetimeFigureOut">
              <a:rPr lang="en-GB" smtClean="0"/>
              <a:t>10/06/2020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E743A06-F6AF-4C0E-8F0E-DA186D2E19F2}" type="slidenum">
              <a:rPr lang="en-GB" smtClean="0"/>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09443" y="675724"/>
            <a:ext cx="7123080" cy="92447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009442" y="1809749"/>
            <a:ext cx="3471277" cy="405130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3281" y="1809749"/>
            <a:ext cx="3469242" cy="405130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4524FD3-DA4C-4A0E-81F8-6ECB430FA298}" type="datetimeFigureOut">
              <a:rPr lang="en-GB" smtClean="0"/>
              <a:t>10/06/2020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E743A06-F6AF-4C0E-8F0E-DA186D2E19F2}" type="slidenum">
              <a:rPr lang="en-GB" smtClean="0"/>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32894" y="1812927"/>
            <a:ext cx="3147824"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09442" y="2389189"/>
            <a:ext cx="3471277"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992066" y="1812927"/>
            <a:ext cx="314248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280" y="2389189"/>
            <a:ext cx="3471275"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4524FD3-DA4C-4A0E-81F8-6ECB430FA298}" type="datetimeFigureOut">
              <a:rPr lang="en-GB" smtClean="0"/>
              <a:t>10/06/2020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E743A06-F6AF-4C0E-8F0E-DA186D2E19F2}"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4524FD3-DA4C-4A0E-81F8-6ECB430FA298}" type="datetimeFigureOut">
              <a:rPr lang="en-GB" smtClean="0"/>
              <a:t>10/06/2020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E743A06-F6AF-4C0E-8F0E-DA186D2E19F2}"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524FD3-DA4C-4A0E-81F8-6ECB430FA298}" type="datetimeFigureOut">
              <a:rPr lang="en-GB" smtClean="0"/>
              <a:t>10/06/2020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E743A06-F6AF-4C0E-8F0E-DA186D2E19F2}"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2" y="446087"/>
            <a:ext cx="2660650" cy="1185861"/>
          </a:xfrm>
        </p:spPr>
        <p:txBody>
          <a:bodyPr anchor="b"/>
          <a:lstStyle>
            <a:lvl1pPr algn="l">
              <a:defRPr sz="2400" b="0"/>
            </a:lvl1pPr>
          </a:lstStyle>
          <a:p>
            <a:r>
              <a:rPr lang="en-US" smtClean="0"/>
              <a:t>Click to edit Master title style</a:t>
            </a:r>
            <a:endParaRPr lang="en-US"/>
          </a:p>
        </p:txBody>
      </p:sp>
      <p:sp>
        <p:nvSpPr>
          <p:cNvPr id="3" name="Content Placeholder 2"/>
          <p:cNvSpPr>
            <a:spLocks noGrp="1"/>
          </p:cNvSpPr>
          <p:nvPr>
            <p:ph idx="1"/>
          </p:nvPr>
        </p:nvSpPr>
        <p:spPr>
          <a:xfrm>
            <a:off x="3852654" y="446087"/>
            <a:ext cx="4279869" cy="5414963"/>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009442" y="1631949"/>
            <a:ext cx="2660650"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4524FD3-DA4C-4A0E-81F8-6ECB430FA298}" type="datetimeFigureOut">
              <a:rPr lang="en-GB" smtClean="0"/>
              <a:t>10/06/2020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E743A06-F6AF-4C0E-8F0E-DA186D2E19F2}" type="slidenum">
              <a:rPr lang="en-GB" smtClean="0"/>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2" y="1387058"/>
            <a:ext cx="3481387" cy="1113254"/>
          </a:xfrm>
        </p:spPr>
        <p:txBody>
          <a:bodyPr anchor="b">
            <a:normAutofit/>
          </a:bodyPr>
          <a:lstStyle>
            <a:lvl1pPr algn="l">
              <a:defRPr sz="2400" b="0"/>
            </a:lvl1pPr>
          </a:lstStyle>
          <a:p>
            <a:r>
              <a:rPr lang="en-US" smtClean="0"/>
              <a:t>Click to edit Master title style</a:t>
            </a:r>
            <a:endParaRPr lang="en-US"/>
          </a:p>
        </p:txBody>
      </p:sp>
      <p:sp>
        <p:nvSpPr>
          <p:cNvPr id="4" name="Text Placeholder 3"/>
          <p:cNvSpPr>
            <a:spLocks noGrp="1"/>
          </p:cNvSpPr>
          <p:nvPr>
            <p:ph type="body" sz="half" idx="2"/>
          </p:nvPr>
        </p:nvSpPr>
        <p:spPr>
          <a:xfrm>
            <a:off x="1009442" y="2500312"/>
            <a:ext cx="3481387"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4524FD3-DA4C-4A0E-81F8-6ECB430FA298}" type="datetimeFigureOut">
              <a:rPr lang="en-GB" smtClean="0"/>
              <a:t>10/06/2020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E743A06-F6AF-4C0E-8F0E-DA186D2E19F2}" type="slidenum">
              <a:rPr lang="en-GB" smtClean="0"/>
              <a:t>‹#›</a:t>
            </a:fld>
            <a:endParaRPr lang="en-GB"/>
          </a:p>
        </p:txBody>
      </p:sp>
      <p:grpSp>
        <p:nvGrpSpPr>
          <p:cNvPr id="17" name="Group 16"/>
          <p:cNvGrpSpPr/>
          <p:nvPr/>
        </p:nvGrpSpPr>
        <p:grpSpPr>
          <a:xfrm>
            <a:off x="4718762" y="993075"/>
            <a:ext cx="1847138" cy="1530439"/>
            <a:chOff x="4718762" y="993075"/>
            <a:chExt cx="1847138" cy="1530439"/>
          </a:xfrm>
        </p:grpSpPr>
        <p:sp>
          <p:nvSpPr>
            <p:cNvPr id="32" name="Oval 31"/>
            <p:cNvSpPr/>
            <p:nvPr/>
          </p:nvSpPr>
          <p:spPr>
            <a:xfrm>
              <a:off x="5479247" y="1436861"/>
              <a:ext cx="1086653" cy="1086653"/>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5650541" y="1411791"/>
              <a:ext cx="830365" cy="830365"/>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5256184" y="1894454"/>
              <a:ext cx="602364" cy="602364"/>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5424145" y="1811313"/>
              <a:ext cx="489588" cy="489588"/>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4718762" y="2083426"/>
              <a:ext cx="256601" cy="256601"/>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6132091" y="993075"/>
              <a:ext cx="256601" cy="256601"/>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5059596" y="1894454"/>
              <a:ext cx="197439" cy="197439"/>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6148801" y="1060593"/>
              <a:ext cx="197439" cy="197439"/>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8" name="Picture Placeholder 17"/>
          <p:cNvSpPr>
            <a:spLocks noGrp="1"/>
          </p:cNvSpPr>
          <p:nvPr>
            <p:ph type="pic" sz="quarter" idx="14"/>
          </p:nvPr>
        </p:nvSpPr>
        <p:spPr>
          <a:xfrm>
            <a:off x="4876800" y="1600200"/>
            <a:ext cx="3429000" cy="3429000"/>
          </a:xfrm>
          <a:prstGeom prst="ellipse">
            <a:avLst/>
          </a:prstGeom>
          <a:ln w="76200">
            <a:solidFill>
              <a:schemeClr val="bg2">
                <a:lumMod val="75000"/>
              </a:schemeClr>
            </a:solidFill>
          </a:ln>
        </p:spPr>
        <p:txBody>
          <a:bodyPr/>
          <a:lstStyle>
            <a:lvl1pPr marL="0" indent="0" algn="ctr">
              <a:buFontTx/>
              <a:buNone/>
              <a:defRPr/>
            </a:lvl1pPr>
          </a:lstStyle>
          <a:p>
            <a:r>
              <a:rPr lang="en-US" smtClean="0"/>
              <a:t>Click icon to add picture</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135" name="Group 134"/>
          <p:cNvGrpSpPr/>
          <p:nvPr/>
        </p:nvGrpSpPr>
        <p:grpSpPr>
          <a:xfrm>
            <a:off x="-9" y="-16"/>
            <a:ext cx="9252346" cy="6858038"/>
            <a:chOff x="-9" y="-16"/>
            <a:chExt cx="9252346" cy="6858038"/>
          </a:xfrm>
        </p:grpSpPr>
        <p:grpSp>
          <p:nvGrpSpPr>
            <p:cNvPr id="136" name="Group 638"/>
            <p:cNvGrpSpPr/>
            <p:nvPr/>
          </p:nvGrpSpPr>
          <p:grpSpPr>
            <a:xfrm>
              <a:off x="8528" y="419213"/>
              <a:ext cx="9073251" cy="5913938"/>
              <a:chOff x="8528" y="419213"/>
              <a:chExt cx="9073251" cy="5913938"/>
            </a:xfrm>
          </p:grpSpPr>
          <p:grpSp>
            <p:nvGrpSpPr>
              <p:cNvPr id="224" name="Group 121"/>
              <p:cNvGrpSpPr>
                <a:grpSpLocks noChangeAspect="1"/>
              </p:cNvGrpSpPr>
              <p:nvPr/>
            </p:nvGrpSpPr>
            <p:grpSpPr>
              <a:xfrm rot="2429339">
                <a:off x="8528" y="447135"/>
                <a:ext cx="1128260" cy="875915"/>
                <a:chOff x="-162267" y="4120976"/>
                <a:chExt cx="3435350" cy="2667000"/>
              </a:xfrm>
              <a:solidFill>
                <a:schemeClr val="bg2">
                  <a:lumMod val="60000"/>
                  <a:lumOff val="40000"/>
                  <a:alpha val="1000"/>
                </a:schemeClr>
              </a:solidFill>
            </p:grpSpPr>
            <p:sp>
              <p:nvSpPr>
                <p:cNvPr id="250"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1"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2"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3" name="Freeform 75"/>
                <p:cNvSpPr>
                  <a:spLocks noEditPoints="1"/>
                </p:cNvSpPr>
                <p:nvPr/>
              </p:nvSpPr>
              <p:spPr bwMode="auto">
                <a:xfrm>
                  <a:off x="-162267" y="4120976"/>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p>
              </p:txBody>
            </p:sp>
          </p:grpSp>
          <p:grpSp>
            <p:nvGrpSpPr>
              <p:cNvPr id="225" name="Group 142"/>
              <p:cNvGrpSpPr>
                <a:grpSpLocks noChangeAspect="1"/>
              </p:cNvGrpSpPr>
              <p:nvPr/>
            </p:nvGrpSpPr>
            <p:grpSpPr>
              <a:xfrm rot="19493664">
                <a:off x="353923" y="1671596"/>
                <a:ext cx="992740" cy="814144"/>
                <a:chOff x="381000" y="304800"/>
                <a:chExt cx="3317876" cy="2720975"/>
              </a:xfrm>
              <a:solidFill>
                <a:schemeClr val="bg2">
                  <a:lumMod val="60000"/>
                  <a:lumOff val="40000"/>
                  <a:alpha val="1000"/>
                </a:schemeClr>
              </a:solidFill>
            </p:grpSpPr>
            <p:sp>
              <p:nvSpPr>
                <p:cNvPr id="246"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7"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8"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9" name="Freeform 82"/>
                <p:cNvSpPr>
                  <a:spLocks noEditPoints="1"/>
                </p:cNvSpPr>
                <p:nvPr/>
              </p:nvSpPr>
              <p:spPr bwMode="auto">
                <a:xfrm>
                  <a:off x="381000" y="304800"/>
                  <a:ext cx="3317876" cy="2720975"/>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p>
              </p:txBody>
            </p:sp>
          </p:grpSp>
          <p:grpSp>
            <p:nvGrpSpPr>
              <p:cNvPr id="226" name="Group 147"/>
              <p:cNvGrpSpPr>
                <a:grpSpLocks noChangeAspect="1"/>
              </p:cNvGrpSpPr>
              <p:nvPr/>
            </p:nvGrpSpPr>
            <p:grpSpPr>
              <a:xfrm rot="19711069">
                <a:off x="391817" y="4560622"/>
                <a:ext cx="1094993" cy="933829"/>
                <a:chOff x="5181600" y="457200"/>
                <a:chExt cx="3235325" cy="2759075"/>
              </a:xfrm>
              <a:solidFill>
                <a:schemeClr val="bg2">
                  <a:lumMod val="60000"/>
                  <a:lumOff val="40000"/>
                  <a:alpha val="1000"/>
                </a:schemeClr>
              </a:solidFill>
            </p:grpSpPr>
            <p:sp>
              <p:nvSpPr>
                <p:cNvPr id="242"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3"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4"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5"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190500">
                    <a:schemeClr val="bg2">
                      <a:lumMod val="60000"/>
                      <a:lumOff val="40000"/>
                      <a:alpha val="11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227" name="Group 172"/>
              <p:cNvGrpSpPr>
                <a:grpSpLocks noChangeAspect="1"/>
              </p:cNvGrpSpPr>
              <p:nvPr/>
            </p:nvGrpSpPr>
            <p:grpSpPr>
              <a:xfrm rot="19711069">
                <a:off x="7705128" y="419213"/>
                <a:ext cx="1376651" cy="1173997"/>
                <a:chOff x="5181600" y="457200"/>
                <a:chExt cx="3235325" cy="2759075"/>
              </a:xfrm>
              <a:solidFill>
                <a:schemeClr val="bg2">
                  <a:lumMod val="60000"/>
                  <a:lumOff val="40000"/>
                  <a:alpha val="1000"/>
                </a:schemeClr>
              </a:solidFill>
            </p:grpSpPr>
            <p:sp>
              <p:nvSpPr>
                <p:cNvPr id="238"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9"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0"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1"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190500">
                    <a:schemeClr val="bg2">
                      <a:lumMod val="60000"/>
                      <a:lumOff val="40000"/>
                      <a:alpha val="11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228" name="Group 177"/>
              <p:cNvGrpSpPr>
                <a:grpSpLocks noChangeAspect="1"/>
              </p:cNvGrpSpPr>
              <p:nvPr/>
            </p:nvGrpSpPr>
            <p:grpSpPr>
              <a:xfrm rot="2429339">
                <a:off x="7324516" y="3846323"/>
                <a:ext cx="1472288" cy="1142999"/>
                <a:chOff x="381000" y="3581400"/>
                <a:chExt cx="3435350" cy="2667000"/>
              </a:xfrm>
              <a:solidFill>
                <a:schemeClr val="bg2">
                  <a:lumMod val="60000"/>
                  <a:lumOff val="40000"/>
                  <a:alpha val="1000"/>
                </a:schemeClr>
              </a:solidFill>
            </p:grpSpPr>
            <p:sp>
              <p:nvSpPr>
                <p:cNvPr id="234"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5"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6"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7" name="Freeform 75"/>
                <p:cNvSpPr>
                  <a:spLocks noEditPoints="1"/>
                </p:cNvSpPr>
                <p:nvPr/>
              </p:nvSpPr>
              <p:spPr bwMode="auto">
                <a:xfrm>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p>
              </p:txBody>
            </p:sp>
          </p:grpSp>
          <p:grpSp>
            <p:nvGrpSpPr>
              <p:cNvPr id="229" name="Group 182"/>
              <p:cNvGrpSpPr>
                <a:grpSpLocks noChangeAspect="1"/>
              </p:cNvGrpSpPr>
              <p:nvPr/>
            </p:nvGrpSpPr>
            <p:grpSpPr>
              <a:xfrm rot="19493664">
                <a:off x="7783359" y="5358489"/>
                <a:ext cx="1188480" cy="974662"/>
                <a:chOff x="381000" y="304800"/>
                <a:chExt cx="3317876" cy="2720975"/>
              </a:xfrm>
              <a:solidFill>
                <a:schemeClr val="bg2">
                  <a:lumMod val="60000"/>
                  <a:lumOff val="40000"/>
                  <a:alpha val="1000"/>
                </a:schemeClr>
              </a:solidFill>
            </p:grpSpPr>
            <p:sp>
              <p:nvSpPr>
                <p:cNvPr id="230"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1"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2"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3" name="Freeform 82"/>
                <p:cNvSpPr>
                  <a:spLocks noEditPoints="1"/>
                </p:cNvSpPr>
                <p:nvPr/>
              </p:nvSpPr>
              <p:spPr bwMode="auto">
                <a:xfrm>
                  <a:off x="381000" y="304800"/>
                  <a:ext cx="3317876" cy="2720975"/>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p>
              </p:txBody>
            </p:sp>
          </p:grpSp>
        </p:grpSp>
        <p:grpSp>
          <p:nvGrpSpPr>
            <p:cNvPr id="137" name="Group 669"/>
            <p:cNvGrpSpPr/>
            <p:nvPr/>
          </p:nvGrpSpPr>
          <p:grpSpPr>
            <a:xfrm>
              <a:off x="-9" y="242195"/>
              <a:ext cx="9144001" cy="6615827"/>
              <a:chOff x="-9" y="242195"/>
              <a:chExt cx="9144001" cy="6615827"/>
            </a:xfrm>
          </p:grpSpPr>
          <p:grpSp>
            <p:nvGrpSpPr>
              <p:cNvPr id="179" name="Group 32"/>
              <p:cNvGrpSpPr>
                <a:grpSpLocks noChangeAspect="1"/>
              </p:cNvGrpSpPr>
              <p:nvPr/>
            </p:nvGrpSpPr>
            <p:grpSpPr>
              <a:xfrm rot="20059765">
                <a:off x="214282" y="242195"/>
                <a:ext cx="1611192" cy="1321331"/>
                <a:chOff x="492450" y="105224"/>
                <a:chExt cx="2967986" cy="2434032"/>
              </a:xfrm>
              <a:solidFill>
                <a:schemeClr val="bg2">
                  <a:lumMod val="60000"/>
                  <a:lumOff val="40000"/>
                  <a:alpha val="8000"/>
                </a:schemeClr>
              </a:solidFill>
            </p:grpSpPr>
            <p:sp>
              <p:nvSpPr>
                <p:cNvPr id="220"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1"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2"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3" name="Freeform 82"/>
                <p:cNvSpPr>
                  <a:spLocks noEditPoints="1"/>
                </p:cNvSpPr>
                <p:nvPr/>
              </p:nvSpPr>
              <p:spPr bwMode="auto">
                <a:xfrm rot="650724">
                  <a:off x="492450" y="105224"/>
                  <a:ext cx="2967986" cy="2434032"/>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38100">
                    <a:schemeClr val="bg2">
                      <a:lumMod val="60000"/>
                      <a:lumOff val="40000"/>
                      <a:alpha val="19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180" name="Group 48"/>
              <p:cNvGrpSpPr>
                <a:grpSpLocks noChangeAspect="1"/>
              </p:cNvGrpSpPr>
              <p:nvPr/>
            </p:nvGrpSpPr>
            <p:grpSpPr>
              <a:xfrm rot="1419986">
                <a:off x="7374137" y="629719"/>
                <a:ext cx="1046470" cy="892409"/>
                <a:chOff x="5181600" y="457200"/>
                <a:chExt cx="3235325" cy="2759075"/>
              </a:xfrm>
              <a:solidFill>
                <a:schemeClr val="bg2">
                  <a:lumMod val="60000"/>
                  <a:lumOff val="40000"/>
                  <a:alpha val="8000"/>
                </a:schemeClr>
              </a:solidFill>
            </p:grpSpPr>
            <p:sp>
              <p:nvSpPr>
                <p:cNvPr id="216"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7"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8"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9"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38100">
                    <a:schemeClr val="bg2">
                      <a:lumMod val="60000"/>
                      <a:lumOff val="40000"/>
                      <a:alpha val="19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sp>
            <p:nvSpPr>
              <p:cNvPr id="213" name="Freeform 73"/>
              <p:cNvSpPr>
                <a:spLocks/>
              </p:cNvSpPr>
              <p:nvPr/>
            </p:nvSpPr>
            <p:spPr bwMode="auto">
              <a:xfrm rot="1542474">
                <a:off x="7058065" y="3702660"/>
                <a:ext cx="879" cy="1757"/>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solidFill>
                <a:schemeClr val="bg2">
                  <a:lumMod val="60000"/>
                  <a:lumOff val="40000"/>
                  <a:alpha val="8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182" name="Group 63"/>
              <p:cNvGrpSpPr>
                <a:grpSpLocks noChangeAspect="1"/>
              </p:cNvGrpSpPr>
              <p:nvPr/>
            </p:nvGrpSpPr>
            <p:grpSpPr>
              <a:xfrm rot="1645451">
                <a:off x="8050341" y="4268987"/>
                <a:ext cx="917115" cy="1118301"/>
                <a:chOff x="507386" y="-1244242"/>
                <a:chExt cx="2720979" cy="3317871"/>
              </a:xfrm>
              <a:solidFill>
                <a:schemeClr val="bg2">
                  <a:lumMod val="60000"/>
                  <a:lumOff val="40000"/>
                  <a:alpha val="8000"/>
                </a:schemeClr>
              </a:solidFill>
            </p:grpSpPr>
            <p:sp>
              <p:nvSpPr>
                <p:cNvPr id="208"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9"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0"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1" name="Freeform 82"/>
                <p:cNvSpPr>
                  <a:spLocks noEditPoints="1"/>
                </p:cNvSpPr>
                <p:nvPr/>
              </p:nvSpPr>
              <p:spPr bwMode="auto">
                <a:xfrm rot="18845760">
                  <a:off x="208940" y="-945796"/>
                  <a:ext cx="3317871" cy="2720979"/>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solidFill>
                  <a:schemeClr val="bg2">
                    <a:lumMod val="60000"/>
                    <a:lumOff val="40000"/>
                    <a:alpha val="6000"/>
                  </a:schemeClr>
                </a:solidFill>
                <a:ln>
                  <a:noFill/>
                </a:ln>
                <a:effectLst>
                  <a:glow rad="38100">
                    <a:schemeClr val="bg2">
                      <a:lumMod val="50000"/>
                      <a:lumOff val="50000"/>
                      <a:alpha val="15000"/>
                    </a:schemeClr>
                  </a:glow>
                  <a:softEdge rad="12700"/>
                </a:effec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83" name="Group 87"/>
              <p:cNvGrpSpPr>
                <a:grpSpLocks noChangeAspect="1"/>
              </p:cNvGrpSpPr>
              <p:nvPr/>
            </p:nvGrpSpPr>
            <p:grpSpPr>
              <a:xfrm>
                <a:off x="-9" y="5334005"/>
                <a:ext cx="1188232" cy="1524017"/>
                <a:chOff x="2743200" y="306388"/>
                <a:chExt cx="1876425" cy="2406650"/>
              </a:xfrm>
              <a:solidFill>
                <a:schemeClr val="bg2">
                  <a:lumMod val="50000"/>
                  <a:lumOff val="50000"/>
                  <a:alpha val="8000"/>
                </a:schemeClr>
              </a:solidFill>
            </p:grpSpPr>
            <p:sp>
              <p:nvSpPr>
                <p:cNvPr id="204" name="Freeform 21"/>
                <p:cNvSpPr>
                  <a:spLocks/>
                </p:cNvSpPr>
                <p:nvPr/>
              </p:nvSpPr>
              <p:spPr bwMode="auto">
                <a:xfrm>
                  <a:off x="3333750" y="890588"/>
                  <a:ext cx="34925" cy="482600"/>
                </a:xfrm>
                <a:custGeom>
                  <a:avLst/>
                  <a:gdLst>
                    <a:gd name="T0" fmla="*/ 20 w 22"/>
                    <a:gd name="T1" fmla="*/ 304 h 304"/>
                    <a:gd name="T2" fmla="*/ 20 w 22"/>
                    <a:gd name="T3" fmla="*/ 304 h 304"/>
                    <a:gd name="T4" fmla="*/ 22 w 22"/>
                    <a:gd name="T5" fmla="*/ 304 h 304"/>
                    <a:gd name="T6" fmla="*/ 22 w 22"/>
                    <a:gd name="T7" fmla="*/ 304 h 304"/>
                    <a:gd name="T8" fmla="*/ 22 w 22"/>
                    <a:gd name="T9" fmla="*/ 286 h 304"/>
                    <a:gd name="T10" fmla="*/ 14 w 22"/>
                    <a:gd name="T11" fmla="*/ 54 h 304"/>
                    <a:gd name="T12" fmla="*/ 14 w 22"/>
                    <a:gd name="T13" fmla="*/ 54 h 304"/>
                    <a:gd name="T14" fmla="*/ 14 w 22"/>
                    <a:gd name="T15" fmla="*/ 26 h 304"/>
                    <a:gd name="T16" fmla="*/ 14 w 22"/>
                    <a:gd name="T17" fmla="*/ 26 h 304"/>
                    <a:gd name="T18" fmla="*/ 12 w 22"/>
                    <a:gd name="T19" fmla="*/ 16 h 304"/>
                    <a:gd name="T20" fmla="*/ 8 w 22"/>
                    <a:gd name="T21" fmla="*/ 6 h 304"/>
                    <a:gd name="T22" fmla="*/ 8 w 22"/>
                    <a:gd name="T23" fmla="*/ 6 h 304"/>
                    <a:gd name="T24" fmla="*/ 4 w 22"/>
                    <a:gd name="T25" fmla="*/ 0 h 304"/>
                    <a:gd name="T26" fmla="*/ 2 w 22"/>
                    <a:gd name="T27" fmla="*/ 0 h 304"/>
                    <a:gd name="T28" fmla="*/ 2 w 22"/>
                    <a:gd name="T29" fmla="*/ 2 h 304"/>
                    <a:gd name="T30" fmla="*/ 2 w 22"/>
                    <a:gd name="T31" fmla="*/ 2 h 304"/>
                    <a:gd name="T32" fmla="*/ 0 w 22"/>
                    <a:gd name="T33" fmla="*/ 10 h 304"/>
                    <a:gd name="T34" fmla="*/ 2 w 22"/>
                    <a:gd name="T35" fmla="*/ 18 h 304"/>
                    <a:gd name="T36" fmla="*/ 2 w 22"/>
                    <a:gd name="T37" fmla="*/ 18 h 304"/>
                    <a:gd name="T38" fmla="*/ 4 w 22"/>
                    <a:gd name="T39" fmla="*/ 40 h 304"/>
                    <a:gd name="T40" fmla="*/ 18 w 22"/>
                    <a:gd name="T41" fmla="*/ 286 h 304"/>
                    <a:gd name="T42" fmla="*/ 18 w 22"/>
                    <a:gd name="T43" fmla="*/ 286 h 304"/>
                    <a:gd name="T44" fmla="*/ 20 w 22"/>
                    <a:gd name="T45" fmla="*/ 304 h 304"/>
                    <a:gd name="T46" fmla="*/ 20 w 22"/>
                    <a:gd name="T47" fmla="*/ 30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 h="304">
                      <a:moveTo>
                        <a:pt x="20" y="304"/>
                      </a:moveTo>
                      <a:lnTo>
                        <a:pt x="20" y="304"/>
                      </a:lnTo>
                      <a:lnTo>
                        <a:pt x="22" y="304"/>
                      </a:lnTo>
                      <a:lnTo>
                        <a:pt x="22" y="304"/>
                      </a:lnTo>
                      <a:lnTo>
                        <a:pt x="22" y="286"/>
                      </a:lnTo>
                      <a:lnTo>
                        <a:pt x="14" y="54"/>
                      </a:lnTo>
                      <a:lnTo>
                        <a:pt x="14" y="54"/>
                      </a:lnTo>
                      <a:lnTo>
                        <a:pt x="14" y="26"/>
                      </a:lnTo>
                      <a:lnTo>
                        <a:pt x="14" y="26"/>
                      </a:lnTo>
                      <a:lnTo>
                        <a:pt x="12" y="16"/>
                      </a:lnTo>
                      <a:lnTo>
                        <a:pt x="8" y="6"/>
                      </a:lnTo>
                      <a:lnTo>
                        <a:pt x="8" y="6"/>
                      </a:lnTo>
                      <a:lnTo>
                        <a:pt x="4" y="0"/>
                      </a:lnTo>
                      <a:lnTo>
                        <a:pt x="2" y="0"/>
                      </a:lnTo>
                      <a:lnTo>
                        <a:pt x="2" y="2"/>
                      </a:lnTo>
                      <a:lnTo>
                        <a:pt x="2" y="2"/>
                      </a:lnTo>
                      <a:lnTo>
                        <a:pt x="0" y="10"/>
                      </a:lnTo>
                      <a:lnTo>
                        <a:pt x="2" y="18"/>
                      </a:lnTo>
                      <a:lnTo>
                        <a:pt x="2" y="18"/>
                      </a:lnTo>
                      <a:lnTo>
                        <a:pt x="4" y="40"/>
                      </a:lnTo>
                      <a:lnTo>
                        <a:pt x="18" y="286"/>
                      </a:lnTo>
                      <a:lnTo>
                        <a:pt x="18" y="286"/>
                      </a:lnTo>
                      <a:lnTo>
                        <a:pt x="20" y="304"/>
                      </a:lnTo>
                      <a:lnTo>
                        <a:pt x="20" y="30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22"/>
                <p:cNvSpPr>
                  <a:spLocks/>
                </p:cNvSpPr>
                <p:nvPr/>
              </p:nvSpPr>
              <p:spPr bwMode="auto">
                <a:xfrm>
                  <a:off x="3362325" y="1382713"/>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Freeform 23"/>
                <p:cNvSpPr>
                  <a:spLocks/>
                </p:cNvSpPr>
                <p:nvPr/>
              </p:nvSpPr>
              <p:spPr bwMode="auto">
                <a:xfrm>
                  <a:off x="3384550" y="1173163"/>
                  <a:ext cx="438150" cy="212725"/>
                </a:xfrm>
                <a:custGeom>
                  <a:avLst/>
                  <a:gdLst>
                    <a:gd name="T0" fmla="*/ 2 w 276"/>
                    <a:gd name="T1" fmla="*/ 134 h 134"/>
                    <a:gd name="T2" fmla="*/ 2 w 276"/>
                    <a:gd name="T3" fmla="*/ 134 h 134"/>
                    <a:gd name="T4" fmla="*/ 16 w 276"/>
                    <a:gd name="T5" fmla="*/ 128 h 134"/>
                    <a:gd name="T6" fmla="*/ 238 w 276"/>
                    <a:gd name="T7" fmla="*/ 20 h 134"/>
                    <a:gd name="T8" fmla="*/ 238 w 276"/>
                    <a:gd name="T9" fmla="*/ 20 h 134"/>
                    <a:gd name="T10" fmla="*/ 260 w 276"/>
                    <a:gd name="T11" fmla="*/ 12 h 134"/>
                    <a:gd name="T12" fmla="*/ 260 w 276"/>
                    <a:gd name="T13" fmla="*/ 12 h 134"/>
                    <a:gd name="T14" fmla="*/ 268 w 276"/>
                    <a:gd name="T15" fmla="*/ 10 h 134"/>
                    <a:gd name="T16" fmla="*/ 274 w 276"/>
                    <a:gd name="T17" fmla="*/ 6 h 134"/>
                    <a:gd name="T18" fmla="*/ 274 w 276"/>
                    <a:gd name="T19" fmla="*/ 6 h 134"/>
                    <a:gd name="T20" fmla="*/ 276 w 276"/>
                    <a:gd name="T21" fmla="*/ 2 h 134"/>
                    <a:gd name="T22" fmla="*/ 274 w 276"/>
                    <a:gd name="T23" fmla="*/ 2 h 134"/>
                    <a:gd name="T24" fmla="*/ 268 w 276"/>
                    <a:gd name="T25" fmla="*/ 0 h 134"/>
                    <a:gd name="T26" fmla="*/ 268 w 276"/>
                    <a:gd name="T27" fmla="*/ 0 h 134"/>
                    <a:gd name="T28" fmla="*/ 258 w 276"/>
                    <a:gd name="T29" fmla="*/ 2 h 134"/>
                    <a:gd name="T30" fmla="*/ 248 w 276"/>
                    <a:gd name="T31" fmla="*/ 6 h 134"/>
                    <a:gd name="T32" fmla="*/ 248 w 276"/>
                    <a:gd name="T33" fmla="*/ 6 h 134"/>
                    <a:gd name="T34" fmla="*/ 222 w 276"/>
                    <a:gd name="T35" fmla="*/ 18 h 134"/>
                    <a:gd name="T36" fmla="*/ 16 w 276"/>
                    <a:gd name="T37" fmla="*/ 124 h 134"/>
                    <a:gd name="T38" fmla="*/ 16 w 276"/>
                    <a:gd name="T39" fmla="*/ 124 h 134"/>
                    <a:gd name="T40" fmla="*/ 0 w 276"/>
                    <a:gd name="T41" fmla="*/ 132 h 134"/>
                    <a:gd name="T42" fmla="*/ 0 w 276"/>
                    <a:gd name="T43" fmla="*/ 132 h 134"/>
                    <a:gd name="T44" fmla="*/ 0 w 276"/>
                    <a:gd name="T45" fmla="*/ 134 h 134"/>
                    <a:gd name="T46" fmla="*/ 0 w 276"/>
                    <a:gd name="T47" fmla="*/ 134 h 134"/>
                    <a:gd name="T48" fmla="*/ 2 w 276"/>
                    <a:gd name="T49" fmla="*/ 134 h 134"/>
                    <a:gd name="T50" fmla="*/ 2 w 276"/>
                    <a:gd name="T5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76" h="134">
                      <a:moveTo>
                        <a:pt x="2" y="134"/>
                      </a:moveTo>
                      <a:lnTo>
                        <a:pt x="2" y="134"/>
                      </a:lnTo>
                      <a:lnTo>
                        <a:pt x="16" y="128"/>
                      </a:lnTo>
                      <a:lnTo>
                        <a:pt x="238" y="20"/>
                      </a:lnTo>
                      <a:lnTo>
                        <a:pt x="238" y="20"/>
                      </a:lnTo>
                      <a:lnTo>
                        <a:pt x="260" y="12"/>
                      </a:lnTo>
                      <a:lnTo>
                        <a:pt x="260" y="12"/>
                      </a:lnTo>
                      <a:lnTo>
                        <a:pt x="268" y="10"/>
                      </a:lnTo>
                      <a:lnTo>
                        <a:pt x="274" y="6"/>
                      </a:lnTo>
                      <a:lnTo>
                        <a:pt x="274" y="6"/>
                      </a:lnTo>
                      <a:lnTo>
                        <a:pt x="276" y="2"/>
                      </a:lnTo>
                      <a:lnTo>
                        <a:pt x="274" y="2"/>
                      </a:lnTo>
                      <a:lnTo>
                        <a:pt x="268" y="0"/>
                      </a:lnTo>
                      <a:lnTo>
                        <a:pt x="268" y="0"/>
                      </a:lnTo>
                      <a:lnTo>
                        <a:pt x="258" y="2"/>
                      </a:lnTo>
                      <a:lnTo>
                        <a:pt x="248" y="6"/>
                      </a:lnTo>
                      <a:lnTo>
                        <a:pt x="248" y="6"/>
                      </a:lnTo>
                      <a:lnTo>
                        <a:pt x="222" y="18"/>
                      </a:lnTo>
                      <a:lnTo>
                        <a:pt x="16" y="124"/>
                      </a:lnTo>
                      <a:lnTo>
                        <a:pt x="16" y="124"/>
                      </a:lnTo>
                      <a:lnTo>
                        <a:pt x="0" y="132"/>
                      </a:lnTo>
                      <a:lnTo>
                        <a:pt x="0" y="132"/>
                      </a:lnTo>
                      <a:lnTo>
                        <a:pt x="0" y="134"/>
                      </a:lnTo>
                      <a:lnTo>
                        <a:pt x="0" y="134"/>
                      </a:lnTo>
                      <a:lnTo>
                        <a:pt x="2" y="134"/>
                      </a:lnTo>
                      <a:lnTo>
                        <a:pt x="2" y="1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Freeform 24"/>
                <p:cNvSpPr>
                  <a:spLocks noEditPoints="1"/>
                </p:cNvSpPr>
                <p:nvPr/>
              </p:nvSpPr>
              <p:spPr bwMode="auto">
                <a:xfrm>
                  <a:off x="2743200" y="306388"/>
                  <a:ext cx="1876425" cy="2406650"/>
                </a:xfrm>
                <a:custGeom>
                  <a:avLst/>
                  <a:gdLst>
                    <a:gd name="T0" fmla="*/ 1052 w 1182"/>
                    <a:gd name="T1" fmla="*/ 606 h 1516"/>
                    <a:gd name="T2" fmla="*/ 928 w 1182"/>
                    <a:gd name="T3" fmla="*/ 580 h 1516"/>
                    <a:gd name="T4" fmla="*/ 738 w 1182"/>
                    <a:gd name="T5" fmla="*/ 592 h 1516"/>
                    <a:gd name="T6" fmla="*/ 590 w 1182"/>
                    <a:gd name="T7" fmla="*/ 640 h 1516"/>
                    <a:gd name="T8" fmla="*/ 408 w 1182"/>
                    <a:gd name="T9" fmla="*/ 740 h 1516"/>
                    <a:gd name="T10" fmla="*/ 404 w 1182"/>
                    <a:gd name="T11" fmla="*/ 716 h 1516"/>
                    <a:gd name="T12" fmla="*/ 416 w 1182"/>
                    <a:gd name="T13" fmla="*/ 696 h 1516"/>
                    <a:gd name="T14" fmla="*/ 410 w 1182"/>
                    <a:gd name="T15" fmla="*/ 684 h 1516"/>
                    <a:gd name="T16" fmla="*/ 400 w 1182"/>
                    <a:gd name="T17" fmla="*/ 674 h 1516"/>
                    <a:gd name="T18" fmla="*/ 390 w 1182"/>
                    <a:gd name="T19" fmla="*/ 670 h 1516"/>
                    <a:gd name="T20" fmla="*/ 382 w 1182"/>
                    <a:gd name="T21" fmla="*/ 670 h 1516"/>
                    <a:gd name="T22" fmla="*/ 360 w 1182"/>
                    <a:gd name="T23" fmla="*/ 676 h 1516"/>
                    <a:gd name="T24" fmla="*/ 346 w 1182"/>
                    <a:gd name="T25" fmla="*/ 692 h 1516"/>
                    <a:gd name="T26" fmla="*/ 336 w 1182"/>
                    <a:gd name="T27" fmla="*/ 652 h 1516"/>
                    <a:gd name="T28" fmla="*/ 330 w 1182"/>
                    <a:gd name="T29" fmla="*/ 454 h 1516"/>
                    <a:gd name="T30" fmla="*/ 278 w 1182"/>
                    <a:gd name="T31" fmla="*/ 264 h 1516"/>
                    <a:gd name="T32" fmla="*/ 202 w 1182"/>
                    <a:gd name="T33" fmla="*/ 132 h 1516"/>
                    <a:gd name="T34" fmla="*/ 102 w 1182"/>
                    <a:gd name="T35" fmla="*/ 36 h 1516"/>
                    <a:gd name="T36" fmla="*/ 26 w 1182"/>
                    <a:gd name="T37" fmla="*/ 612 h 1516"/>
                    <a:gd name="T38" fmla="*/ 42 w 1182"/>
                    <a:gd name="T39" fmla="*/ 658 h 1516"/>
                    <a:gd name="T40" fmla="*/ 16 w 1182"/>
                    <a:gd name="T41" fmla="*/ 1072 h 1516"/>
                    <a:gd name="T42" fmla="*/ 172 w 1182"/>
                    <a:gd name="T43" fmla="*/ 898 h 1516"/>
                    <a:gd name="T44" fmla="*/ 208 w 1182"/>
                    <a:gd name="T45" fmla="*/ 874 h 1516"/>
                    <a:gd name="T46" fmla="*/ 226 w 1182"/>
                    <a:gd name="T47" fmla="*/ 896 h 1516"/>
                    <a:gd name="T48" fmla="*/ 158 w 1182"/>
                    <a:gd name="T49" fmla="*/ 998 h 1516"/>
                    <a:gd name="T50" fmla="*/ 122 w 1182"/>
                    <a:gd name="T51" fmla="*/ 1062 h 1516"/>
                    <a:gd name="T52" fmla="*/ 162 w 1182"/>
                    <a:gd name="T53" fmla="*/ 1118 h 1516"/>
                    <a:gd name="T54" fmla="*/ 220 w 1182"/>
                    <a:gd name="T55" fmla="*/ 1036 h 1516"/>
                    <a:gd name="T56" fmla="*/ 276 w 1182"/>
                    <a:gd name="T57" fmla="*/ 942 h 1516"/>
                    <a:gd name="T58" fmla="*/ 306 w 1182"/>
                    <a:gd name="T59" fmla="*/ 920 h 1516"/>
                    <a:gd name="T60" fmla="*/ 316 w 1182"/>
                    <a:gd name="T61" fmla="*/ 942 h 1516"/>
                    <a:gd name="T62" fmla="*/ 250 w 1182"/>
                    <a:gd name="T63" fmla="*/ 1148 h 1516"/>
                    <a:gd name="T64" fmla="*/ 224 w 1182"/>
                    <a:gd name="T65" fmla="*/ 1250 h 1516"/>
                    <a:gd name="T66" fmla="*/ 232 w 1182"/>
                    <a:gd name="T67" fmla="*/ 1342 h 1516"/>
                    <a:gd name="T68" fmla="*/ 242 w 1182"/>
                    <a:gd name="T69" fmla="*/ 1400 h 1516"/>
                    <a:gd name="T70" fmla="*/ 258 w 1182"/>
                    <a:gd name="T71" fmla="*/ 1432 h 1516"/>
                    <a:gd name="T72" fmla="*/ 310 w 1182"/>
                    <a:gd name="T73" fmla="*/ 1496 h 1516"/>
                    <a:gd name="T74" fmla="*/ 314 w 1182"/>
                    <a:gd name="T75" fmla="*/ 1458 h 1516"/>
                    <a:gd name="T76" fmla="*/ 300 w 1182"/>
                    <a:gd name="T77" fmla="*/ 1390 h 1516"/>
                    <a:gd name="T78" fmla="*/ 316 w 1182"/>
                    <a:gd name="T79" fmla="*/ 1298 h 1516"/>
                    <a:gd name="T80" fmla="*/ 350 w 1182"/>
                    <a:gd name="T81" fmla="*/ 1252 h 1516"/>
                    <a:gd name="T82" fmla="*/ 378 w 1182"/>
                    <a:gd name="T83" fmla="*/ 1242 h 1516"/>
                    <a:gd name="T84" fmla="*/ 426 w 1182"/>
                    <a:gd name="T85" fmla="*/ 1228 h 1516"/>
                    <a:gd name="T86" fmla="*/ 440 w 1182"/>
                    <a:gd name="T87" fmla="*/ 1210 h 1516"/>
                    <a:gd name="T88" fmla="*/ 480 w 1182"/>
                    <a:gd name="T89" fmla="*/ 1202 h 1516"/>
                    <a:gd name="T90" fmla="*/ 554 w 1182"/>
                    <a:gd name="T91" fmla="*/ 1172 h 1516"/>
                    <a:gd name="T92" fmla="*/ 620 w 1182"/>
                    <a:gd name="T93" fmla="*/ 1120 h 1516"/>
                    <a:gd name="T94" fmla="*/ 612 w 1182"/>
                    <a:gd name="T95" fmla="*/ 1058 h 1516"/>
                    <a:gd name="T96" fmla="*/ 558 w 1182"/>
                    <a:gd name="T97" fmla="*/ 938 h 1516"/>
                    <a:gd name="T98" fmla="*/ 688 w 1182"/>
                    <a:gd name="T99" fmla="*/ 1006 h 1516"/>
                    <a:gd name="T100" fmla="*/ 760 w 1182"/>
                    <a:gd name="T101" fmla="*/ 1020 h 1516"/>
                    <a:gd name="T102" fmla="*/ 818 w 1182"/>
                    <a:gd name="T103" fmla="*/ 992 h 1516"/>
                    <a:gd name="T104" fmla="*/ 852 w 1182"/>
                    <a:gd name="T105" fmla="*/ 966 h 1516"/>
                    <a:gd name="T106" fmla="*/ 890 w 1182"/>
                    <a:gd name="T107" fmla="*/ 942 h 1516"/>
                    <a:gd name="T108" fmla="*/ 898 w 1182"/>
                    <a:gd name="T109" fmla="*/ 922 h 1516"/>
                    <a:gd name="T110" fmla="*/ 932 w 1182"/>
                    <a:gd name="T111" fmla="*/ 904 h 1516"/>
                    <a:gd name="T112" fmla="*/ 936 w 1182"/>
                    <a:gd name="T113" fmla="*/ 892 h 1516"/>
                    <a:gd name="T114" fmla="*/ 984 w 1182"/>
                    <a:gd name="T115" fmla="*/ 858 h 1516"/>
                    <a:gd name="T116" fmla="*/ 1020 w 1182"/>
                    <a:gd name="T117" fmla="*/ 838 h 1516"/>
                    <a:gd name="T118" fmla="*/ 1064 w 1182"/>
                    <a:gd name="T119" fmla="*/ 826 h 1516"/>
                    <a:gd name="T120" fmla="*/ 1086 w 1182"/>
                    <a:gd name="T121" fmla="*/ 814 h 1516"/>
                    <a:gd name="T122" fmla="*/ 1168 w 1182"/>
                    <a:gd name="T123" fmla="*/ 760 h 1516"/>
                    <a:gd name="T124" fmla="*/ 390 w 1182"/>
                    <a:gd name="T125" fmla="*/ 678 h 1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82" h="1516">
                      <a:moveTo>
                        <a:pt x="1136" y="650"/>
                      </a:moveTo>
                      <a:lnTo>
                        <a:pt x="1098" y="626"/>
                      </a:lnTo>
                      <a:lnTo>
                        <a:pt x="1098" y="626"/>
                      </a:lnTo>
                      <a:lnTo>
                        <a:pt x="1086" y="620"/>
                      </a:lnTo>
                      <a:lnTo>
                        <a:pt x="1052" y="606"/>
                      </a:lnTo>
                      <a:lnTo>
                        <a:pt x="1026" y="598"/>
                      </a:lnTo>
                      <a:lnTo>
                        <a:pt x="998" y="590"/>
                      </a:lnTo>
                      <a:lnTo>
                        <a:pt x="964" y="584"/>
                      </a:lnTo>
                      <a:lnTo>
                        <a:pt x="928" y="580"/>
                      </a:lnTo>
                      <a:lnTo>
                        <a:pt x="928" y="580"/>
                      </a:lnTo>
                      <a:lnTo>
                        <a:pt x="890" y="578"/>
                      </a:lnTo>
                      <a:lnTo>
                        <a:pt x="852" y="578"/>
                      </a:lnTo>
                      <a:lnTo>
                        <a:pt x="814" y="580"/>
                      </a:lnTo>
                      <a:lnTo>
                        <a:pt x="776" y="586"/>
                      </a:lnTo>
                      <a:lnTo>
                        <a:pt x="738" y="592"/>
                      </a:lnTo>
                      <a:lnTo>
                        <a:pt x="700" y="602"/>
                      </a:lnTo>
                      <a:lnTo>
                        <a:pt x="662" y="614"/>
                      </a:lnTo>
                      <a:lnTo>
                        <a:pt x="622" y="628"/>
                      </a:lnTo>
                      <a:lnTo>
                        <a:pt x="622" y="628"/>
                      </a:lnTo>
                      <a:lnTo>
                        <a:pt x="590" y="640"/>
                      </a:lnTo>
                      <a:lnTo>
                        <a:pt x="558" y="654"/>
                      </a:lnTo>
                      <a:lnTo>
                        <a:pt x="496" y="686"/>
                      </a:lnTo>
                      <a:lnTo>
                        <a:pt x="444" y="716"/>
                      </a:lnTo>
                      <a:lnTo>
                        <a:pt x="408" y="740"/>
                      </a:lnTo>
                      <a:lnTo>
                        <a:pt x="408" y="740"/>
                      </a:lnTo>
                      <a:lnTo>
                        <a:pt x="404" y="736"/>
                      </a:lnTo>
                      <a:lnTo>
                        <a:pt x="404" y="736"/>
                      </a:lnTo>
                      <a:lnTo>
                        <a:pt x="406" y="728"/>
                      </a:lnTo>
                      <a:lnTo>
                        <a:pt x="404" y="716"/>
                      </a:lnTo>
                      <a:lnTo>
                        <a:pt x="404" y="716"/>
                      </a:lnTo>
                      <a:lnTo>
                        <a:pt x="410" y="714"/>
                      </a:lnTo>
                      <a:lnTo>
                        <a:pt x="414" y="708"/>
                      </a:lnTo>
                      <a:lnTo>
                        <a:pt x="414" y="708"/>
                      </a:lnTo>
                      <a:lnTo>
                        <a:pt x="416" y="702"/>
                      </a:lnTo>
                      <a:lnTo>
                        <a:pt x="416" y="696"/>
                      </a:lnTo>
                      <a:lnTo>
                        <a:pt x="414" y="690"/>
                      </a:lnTo>
                      <a:lnTo>
                        <a:pt x="408" y="686"/>
                      </a:lnTo>
                      <a:lnTo>
                        <a:pt x="408" y="686"/>
                      </a:lnTo>
                      <a:lnTo>
                        <a:pt x="406" y="686"/>
                      </a:lnTo>
                      <a:lnTo>
                        <a:pt x="410" y="684"/>
                      </a:lnTo>
                      <a:lnTo>
                        <a:pt x="406" y="680"/>
                      </a:lnTo>
                      <a:lnTo>
                        <a:pt x="404" y="680"/>
                      </a:lnTo>
                      <a:lnTo>
                        <a:pt x="404" y="678"/>
                      </a:lnTo>
                      <a:lnTo>
                        <a:pt x="402" y="672"/>
                      </a:lnTo>
                      <a:lnTo>
                        <a:pt x="400" y="674"/>
                      </a:lnTo>
                      <a:lnTo>
                        <a:pt x="400" y="672"/>
                      </a:lnTo>
                      <a:lnTo>
                        <a:pt x="398" y="672"/>
                      </a:lnTo>
                      <a:lnTo>
                        <a:pt x="394" y="670"/>
                      </a:lnTo>
                      <a:lnTo>
                        <a:pt x="392" y="672"/>
                      </a:lnTo>
                      <a:lnTo>
                        <a:pt x="390" y="670"/>
                      </a:lnTo>
                      <a:lnTo>
                        <a:pt x="388" y="670"/>
                      </a:lnTo>
                      <a:lnTo>
                        <a:pt x="388" y="674"/>
                      </a:lnTo>
                      <a:lnTo>
                        <a:pt x="388" y="676"/>
                      </a:lnTo>
                      <a:lnTo>
                        <a:pt x="388" y="676"/>
                      </a:lnTo>
                      <a:lnTo>
                        <a:pt x="382" y="670"/>
                      </a:lnTo>
                      <a:lnTo>
                        <a:pt x="382" y="670"/>
                      </a:lnTo>
                      <a:lnTo>
                        <a:pt x="376" y="668"/>
                      </a:lnTo>
                      <a:lnTo>
                        <a:pt x="370" y="670"/>
                      </a:lnTo>
                      <a:lnTo>
                        <a:pt x="364" y="672"/>
                      </a:lnTo>
                      <a:lnTo>
                        <a:pt x="360" y="676"/>
                      </a:lnTo>
                      <a:lnTo>
                        <a:pt x="360" y="676"/>
                      </a:lnTo>
                      <a:lnTo>
                        <a:pt x="358" y="682"/>
                      </a:lnTo>
                      <a:lnTo>
                        <a:pt x="358" y="686"/>
                      </a:lnTo>
                      <a:lnTo>
                        <a:pt x="358" y="686"/>
                      </a:lnTo>
                      <a:lnTo>
                        <a:pt x="346" y="692"/>
                      </a:lnTo>
                      <a:lnTo>
                        <a:pt x="338" y="698"/>
                      </a:lnTo>
                      <a:lnTo>
                        <a:pt x="338" y="698"/>
                      </a:lnTo>
                      <a:lnTo>
                        <a:pt x="334" y="696"/>
                      </a:lnTo>
                      <a:lnTo>
                        <a:pt x="334" y="696"/>
                      </a:lnTo>
                      <a:lnTo>
                        <a:pt x="336" y="652"/>
                      </a:lnTo>
                      <a:lnTo>
                        <a:pt x="338" y="592"/>
                      </a:lnTo>
                      <a:lnTo>
                        <a:pt x="336" y="524"/>
                      </a:lnTo>
                      <a:lnTo>
                        <a:pt x="334" y="488"/>
                      </a:lnTo>
                      <a:lnTo>
                        <a:pt x="330" y="454"/>
                      </a:lnTo>
                      <a:lnTo>
                        <a:pt x="330" y="454"/>
                      </a:lnTo>
                      <a:lnTo>
                        <a:pt x="322" y="412"/>
                      </a:lnTo>
                      <a:lnTo>
                        <a:pt x="314" y="372"/>
                      </a:lnTo>
                      <a:lnTo>
                        <a:pt x="304" y="334"/>
                      </a:lnTo>
                      <a:lnTo>
                        <a:pt x="292" y="298"/>
                      </a:lnTo>
                      <a:lnTo>
                        <a:pt x="278" y="264"/>
                      </a:lnTo>
                      <a:lnTo>
                        <a:pt x="262" y="230"/>
                      </a:lnTo>
                      <a:lnTo>
                        <a:pt x="244" y="196"/>
                      </a:lnTo>
                      <a:lnTo>
                        <a:pt x="224" y="164"/>
                      </a:lnTo>
                      <a:lnTo>
                        <a:pt x="224" y="164"/>
                      </a:lnTo>
                      <a:lnTo>
                        <a:pt x="202" y="132"/>
                      </a:lnTo>
                      <a:lnTo>
                        <a:pt x="182" y="106"/>
                      </a:lnTo>
                      <a:lnTo>
                        <a:pt x="160" y="84"/>
                      </a:lnTo>
                      <a:lnTo>
                        <a:pt x="142" y="68"/>
                      </a:lnTo>
                      <a:lnTo>
                        <a:pt x="114" y="44"/>
                      </a:lnTo>
                      <a:lnTo>
                        <a:pt x="102" y="36"/>
                      </a:lnTo>
                      <a:lnTo>
                        <a:pt x="62" y="14"/>
                      </a:lnTo>
                      <a:lnTo>
                        <a:pt x="20" y="0"/>
                      </a:lnTo>
                      <a:lnTo>
                        <a:pt x="0" y="2"/>
                      </a:lnTo>
                      <a:lnTo>
                        <a:pt x="0" y="598"/>
                      </a:lnTo>
                      <a:lnTo>
                        <a:pt x="26" y="612"/>
                      </a:lnTo>
                      <a:lnTo>
                        <a:pt x="64" y="640"/>
                      </a:lnTo>
                      <a:lnTo>
                        <a:pt x="88" y="658"/>
                      </a:lnTo>
                      <a:lnTo>
                        <a:pt x="88" y="660"/>
                      </a:lnTo>
                      <a:lnTo>
                        <a:pt x="88" y="660"/>
                      </a:lnTo>
                      <a:lnTo>
                        <a:pt x="42" y="658"/>
                      </a:lnTo>
                      <a:lnTo>
                        <a:pt x="20" y="660"/>
                      </a:lnTo>
                      <a:lnTo>
                        <a:pt x="0" y="662"/>
                      </a:lnTo>
                      <a:lnTo>
                        <a:pt x="0" y="1086"/>
                      </a:lnTo>
                      <a:lnTo>
                        <a:pt x="0" y="1086"/>
                      </a:lnTo>
                      <a:lnTo>
                        <a:pt x="16" y="1072"/>
                      </a:lnTo>
                      <a:lnTo>
                        <a:pt x="16" y="1072"/>
                      </a:lnTo>
                      <a:lnTo>
                        <a:pt x="52" y="1030"/>
                      </a:lnTo>
                      <a:lnTo>
                        <a:pt x="112" y="962"/>
                      </a:lnTo>
                      <a:lnTo>
                        <a:pt x="144" y="926"/>
                      </a:lnTo>
                      <a:lnTo>
                        <a:pt x="172" y="898"/>
                      </a:lnTo>
                      <a:lnTo>
                        <a:pt x="192" y="878"/>
                      </a:lnTo>
                      <a:lnTo>
                        <a:pt x="200" y="874"/>
                      </a:lnTo>
                      <a:lnTo>
                        <a:pt x="204" y="872"/>
                      </a:lnTo>
                      <a:lnTo>
                        <a:pt x="204" y="872"/>
                      </a:lnTo>
                      <a:lnTo>
                        <a:pt x="208" y="874"/>
                      </a:lnTo>
                      <a:lnTo>
                        <a:pt x="212" y="874"/>
                      </a:lnTo>
                      <a:lnTo>
                        <a:pt x="224" y="872"/>
                      </a:lnTo>
                      <a:lnTo>
                        <a:pt x="238" y="866"/>
                      </a:lnTo>
                      <a:lnTo>
                        <a:pt x="252" y="860"/>
                      </a:lnTo>
                      <a:lnTo>
                        <a:pt x="226" y="896"/>
                      </a:lnTo>
                      <a:lnTo>
                        <a:pt x="218" y="910"/>
                      </a:lnTo>
                      <a:lnTo>
                        <a:pt x="202" y="924"/>
                      </a:lnTo>
                      <a:lnTo>
                        <a:pt x="186" y="950"/>
                      </a:lnTo>
                      <a:lnTo>
                        <a:pt x="182" y="958"/>
                      </a:lnTo>
                      <a:lnTo>
                        <a:pt x="158" y="998"/>
                      </a:lnTo>
                      <a:lnTo>
                        <a:pt x="162" y="1004"/>
                      </a:lnTo>
                      <a:lnTo>
                        <a:pt x="160" y="1010"/>
                      </a:lnTo>
                      <a:lnTo>
                        <a:pt x="150" y="1012"/>
                      </a:lnTo>
                      <a:lnTo>
                        <a:pt x="140" y="1032"/>
                      </a:lnTo>
                      <a:lnTo>
                        <a:pt x="122" y="1062"/>
                      </a:lnTo>
                      <a:lnTo>
                        <a:pt x="120" y="1094"/>
                      </a:lnTo>
                      <a:lnTo>
                        <a:pt x="128" y="1120"/>
                      </a:lnTo>
                      <a:lnTo>
                        <a:pt x="142" y="1104"/>
                      </a:lnTo>
                      <a:lnTo>
                        <a:pt x="134" y="1124"/>
                      </a:lnTo>
                      <a:lnTo>
                        <a:pt x="162" y="1118"/>
                      </a:lnTo>
                      <a:lnTo>
                        <a:pt x="188" y="1100"/>
                      </a:lnTo>
                      <a:lnTo>
                        <a:pt x="206" y="1070"/>
                      </a:lnTo>
                      <a:lnTo>
                        <a:pt x="218" y="1052"/>
                      </a:lnTo>
                      <a:lnTo>
                        <a:pt x="216" y="1042"/>
                      </a:lnTo>
                      <a:lnTo>
                        <a:pt x="220" y="1036"/>
                      </a:lnTo>
                      <a:lnTo>
                        <a:pt x="228" y="1038"/>
                      </a:lnTo>
                      <a:lnTo>
                        <a:pt x="250" y="998"/>
                      </a:lnTo>
                      <a:lnTo>
                        <a:pt x="254" y="992"/>
                      </a:lnTo>
                      <a:lnTo>
                        <a:pt x="272" y="964"/>
                      </a:lnTo>
                      <a:lnTo>
                        <a:pt x="276" y="942"/>
                      </a:lnTo>
                      <a:lnTo>
                        <a:pt x="284" y="930"/>
                      </a:lnTo>
                      <a:lnTo>
                        <a:pt x="302" y="890"/>
                      </a:lnTo>
                      <a:lnTo>
                        <a:pt x="302" y="890"/>
                      </a:lnTo>
                      <a:lnTo>
                        <a:pt x="304" y="906"/>
                      </a:lnTo>
                      <a:lnTo>
                        <a:pt x="306" y="920"/>
                      </a:lnTo>
                      <a:lnTo>
                        <a:pt x="310" y="932"/>
                      </a:lnTo>
                      <a:lnTo>
                        <a:pt x="312" y="936"/>
                      </a:lnTo>
                      <a:lnTo>
                        <a:pt x="314" y="938"/>
                      </a:lnTo>
                      <a:lnTo>
                        <a:pt x="314" y="938"/>
                      </a:lnTo>
                      <a:lnTo>
                        <a:pt x="316" y="942"/>
                      </a:lnTo>
                      <a:lnTo>
                        <a:pt x="316" y="952"/>
                      </a:lnTo>
                      <a:lnTo>
                        <a:pt x="308" y="980"/>
                      </a:lnTo>
                      <a:lnTo>
                        <a:pt x="296" y="1018"/>
                      </a:lnTo>
                      <a:lnTo>
                        <a:pt x="282" y="1062"/>
                      </a:lnTo>
                      <a:lnTo>
                        <a:pt x="250" y="1148"/>
                      </a:lnTo>
                      <a:lnTo>
                        <a:pt x="230" y="1198"/>
                      </a:lnTo>
                      <a:lnTo>
                        <a:pt x="230" y="1198"/>
                      </a:lnTo>
                      <a:lnTo>
                        <a:pt x="228" y="1208"/>
                      </a:lnTo>
                      <a:lnTo>
                        <a:pt x="226" y="1220"/>
                      </a:lnTo>
                      <a:lnTo>
                        <a:pt x="224" y="1250"/>
                      </a:lnTo>
                      <a:lnTo>
                        <a:pt x="224" y="1278"/>
                      </a:lnTo>
                      <a:lnTo>
                        <a:pt x="224" y="1304"/>
                      </a:lnTo>
                      <a:lnTo>
                        <a:pt x="224" y="1304"/>
                      </a:lnTo>
                      <a:lnTo>
                        <a:pt x="228" y="1324"/>
                      </a:lnTo>
                      <a:lnTo>
                        <a:pt x="232" y="1342"/>
                      </a:lnTo>
                      <a:lnTo>
                        <a:pt x="236" y="1362"/>
                      </a:lnTo>
                      <a:lnTo>
                        <a:pt x="236" y="1362"/>
                      </a:lnTo>
                      <a:lnTo>
                        <a:pt x="238" y="1380"/>
                      </a:lnTo>
                      <a:lnTo>
                        <a:pt x="240" y="1394"/>
                      </a:lnTo>
                      <a:lnTo>
                        <a:pt x="242" y="1400"/>
                      </a:lnTo>
                      <a:lnTo>
                        <a:pt x="246" y="1404"/>
                      </a:lnTo>
                      <a:lnTo>
                        <a:pt x="246" y="1404"/>
                      </a:lnTo>
                      <a:lnTo>
                        <a:pt x="252" y="1412"/>
                      </a:lnTo>
                      <a:lnTo>
                        <a:pt x="254" y="1420"/>
                      </a:lnTo>
                      <a:lnTo>
                        <a:pt x="258" y="1432"/>
                      </a:lnTo>
                      <a:lnTo>
                        <a:pt x="244" y="1448"/>
                      </a:lnTo>
                      <a:lnTo>
                        <a:pt x="258" y="1516"/>
                      </a:lnTo>
                      <a:lnTo>
                        <a:pt x="304" y="1516"/>
                      </a:lnTo>
                      <a:lnTo>
                        <a:pt x="304" y="1516"/>
                      </a:lnTo>
                      <a:lnTo>
                        <a:pt x="310" y="1496"/>
                      </a:lnTo>
                      <a:lnTo>
                        <a:pt x="310" y="1496"/>
                      </a:lnTo>
                      <a:lnTo>
                        <a:pt x="314" y="1482"/>
                      </a:lnTo>
                      <a:lnTo>
                        <a:pt x="314" y="1470"/>
                      </a:lnTo>
                      <a:lnTo>
                        <a:pt x="314" y="1458"/>
                      </a:lnTo>
                      <a:lnTo>
                        <a:pt x="314" y="1458"/>
                      </a:lnTo>
                      <a:lnTo>
                        <a:pt x="314" y="1452"/>
                      </a:lnTo>
                      <a:lnTo>
                        <a:pt x="312" y="1440"/>
                      </a:lnTo>
                      <a:lnTo>
                        <a:pt x="310" y="1418"/>
                      </a:lnTo>
                      <a:lnTo>
                        <a:pt x="300" y="1390"/>
                      </a:lnTo>
                      <a:lnTo>
                        <a:pt x="300" y="1390"/>
                      </a:lnTo>
                      <a:lnTo>
                        <a:pt x="298" y="1372"/>
                      </a:lnTo>
                      <a:lnTo>
                        <a:pt x="298" y="1356"/>
                      </a:lnTo>
                      <a:lnTo>
                        <a:pt x="300" y="1338"/>
                      </a:lnTo>
                      <a:lnTo>
                        <a:pt x="306" y="1322"/>
                      </a:lnTo>
                      <a:lnTo>
                        <a:pt x="316" y="1298"/>
                      </a:lnTo>
                      <a:lnTo>
                        <a:pt x="320" y="1290"/>
                      </a:lnTo>
                      <a:lnTo>
                        <a:pt x="320" y="1290"/>
                      </a:lnTo>
                      <a:lnTo>
                        <a:pt x="326" y="1280"/>
                      </a:lnTo>
                      <a:lnTo>
                        <a:pt x="342" y="1262"/>
                      </a:lnTo>
                      <a:lnTo>
                        <a:pt x="350" y="1252"/>
                      </a:lnTo>
                      <a:lnTo>
                        <a:pt x="360" y="1246"/>
                      </a:lnTo>
                      <a:lnTo>
                        <a:pt x="368" y="1242"/>
                      </a:lnTo>
                      <a:lnTo>
                        <a:pt x="374" y="1240"/>
                      </a:lnTo>
                      <a:lnTo>
                        <a:pt x="378" y="1242"/>
                      </a:lnTo>
                      <a:lnTo>
                        <a:pt x="378" y="1242"/>
                      </a:lnTo>
                      <a:lnTo>
                        <a:pt x="386" y="1244"/>
                      </a:lnTo>
                      <a:lnTo>
                        <a:pt x="394" y="1242"/>
                      </a:lnTo>
                      <a:lnTo>
                        <a:pt x="404" y="1240"/>
                      </a:lnTo>
                      <a:lnTo>
                        <a:pt x="412" y="1236"/>
                      </a:lnTo>
                      <a:lnTo>
                        <a:pt x="426" y="1228"/>
                      </a:lnTo>
                      <a:lnTo>
                        <a:pt x="430" y="1224"/>
                      </a:lnTo>
                      <a:lnTo>
                        <a:pt x="430" y="1224"/>
                      </a:lnTo>
                      <a:lnTo>
                        <a:pt x="432" y="1220"/>
                      </a:lnTo>
                      <a:lnTo>
                        <a:pt x="436" y="1216"/>
                      </a:lnTo>
                      <a:lnTo>
                        <a:pt x="440" y="1210"/>
                      </a:lnTo>
                      <a:lnTo>
                        <a:pt x="446" y="1206"/>
                      </a:lnTo>
                      <a:lnTo>
                        <a:pt x="454" y="1204"/>
                      </a:lnTo>
                      <a:lnTo>
                        <a:pt x="466" y="1202"/>
                      </a:lnTo>
                      <a:lnTo>
                        <a:pt x="480" y="1202"/>
                      </a:lnTo>
                      <a:lnTo>
                        <a:pt x="480" y="1202"/>
                      </a:lnTo>
                      <a:lnTo>
                        <a:pt x="488" y="1204"/>
                      </a:lnTo>
                      <a:lnTo>
                        <a:pt x="496" y="1202"/>
                      </a:lnTo>
                      <a:lnTo>
                        <a:pt x="514" y="1196"/>
                      </a:lnTo>
                      <a:lnTo>
                        <a:pt x="534" y="1186"/>
                      </a:lnTo>
                      <a:lnTo>
                        <a:pt x="554" y="1172"/>
                      </a:lnTo>
                      <a:lnTo>
                        <a:pt x="586" y="1148"/>
                      </a:lnTo>
                      <a:lnTo>
                        <a:pt x="598" y="1136"/>
                      </a:lnTo>
                      <a:lnTo>
                        <a:pt x="616" y="1120"/>
                      </a:lnTo>
                      <a:lnTo>
                        <a:pt x="616" y="1120"/>
                      </a:lnTo>
                      <a:lnTo>
                        <a:pt x="620" y="1120"/>
                      </a:lnTo>
                      <a:lnTo>
                        <a:pt x="622" y="1120"/>
                      </a:lnTo>
                      <a:lnTo>
                        <a:pt x="624" y="1116"/>
                      </a:lnTo>
                      <a:lnTo>
                        <a:pt x="624" y="1104"/>
                      </a:lnTo>
                      <a:lnTo>
                        <a:pt x="620" y="1086"/>
                      </a:lnTo>
                      <a:lnTo>
                        <a:pt x="612" y="1058"/>
                      </a:lnTo>
                      <a:lnTo>
                        <a:pt x="598" y="1018"/>
                      </a:lnTo>
                      <a:lnTo>
                        <a:pt x="598" y="1018"/>
                      </a:lnTo>
                      <a:lnTo>
                        <a:pt x="590" y="998"/>
                      </a:lnTo>
                      <a:lnTo>
                        <a:pt x="580" y="978"/>
                      </a:lnTo>
                      <a:lnTo>
                        <a:pt x="558" y="938"/>
                      </a:lnTo>
                      <a:lnTo>
                        <a:pt x="558" y="938"/>
                      </a:lnTo>
                      <a:lnTo>
                        <a:pt x="586" y="948"/>
                      </a:lnTo>
                      <a:lnTo>
                        <a:pt x="628" y="970"/>
                      </a:lnTo>
                      <a:lnTo>
                        <a:pt x="658" y="986"/>
                      </a:lnTo>
                      <a:lnTo>
                        <a:pt x="688" y="1006"/>
                      </a:lnTo>
                      <a:lnTo>
                        <a:pt x="722" y="1020"/>
                      </a:lnTo>
                      <a:lnTo>
                        <a:pt x="722" y="1020"/>
                      </a:lnTo>
                      <a:lnTo>
                        <a:pt x="738" y="1022"/>
                      </a:lnTo>
                      <a:lnTo>
                        <a:pt x="750" y="1022"/>
                      </a:lnTo>
                      <a:lnTo>
                        <a:pt x="760" y="1020"/>
                      </a:lnTo>
                      <a:lnTo>
                        <a:pt x="760" y="1020"/>
                      </a:lnTo>
                      <a:lnTo>
                        <a:pt x="776" y="1012"/>
                      </a:lnTo>
                      <a:lnTo>
                        <a:pt x="802" y="1000"/>
                      </a:lnTo>
                      <a:lnTo>
                        <a:pt x="802" y="1000"/>
                      </a:lnTo>
                      <a:lnTo>
                        <a:pt x="818" y="992"/>
                      </a:lnTo>
                      <a:lnTo>
                        <a:pt x="830" y="986"/>
                      </a:lnTo>
                      <a:lnTo>
                        <a:pt x="836" y="980"/>
                      </a:lnTo>
                      <a:lnTo>
                        <a:pt x="836" y="980"/>
                      </a:lnTo>
                      <a:lnTo>
                        <a:pt x="846" y="972"/>
                      </a:lnTo>
                      <a:lnTo>
                        <a:pt x="852" y="966"/>
                      </a:lnTo>
                      <a:lnTo>
                        <a:pt x="858" y="962"/>
                      </a:lnTo>
                      <a:lnTo>
                        <a:pt x="858" y="962"/>
                      </a:lnTo>
                      <a:lnTo>
                        <a:pt x="868" y="960"/>
                      </a:lnTo>
                      <a:lnTo>
                        <a:pt x="880" y="952"/>
                      </a:lnTo>
                      <a:lnTo>
                        <a:pt x="890" y="942"/>
                      </a:lnTo>
                      <a:lnTo>
                        <a:pt x="894" y="936"/>
                      </a:lnTo>
                      <a:lnTo>
                        <a:pt x="894" y="930"/>
                      </a:lnTo>
                      <a:lnTo>
                        <a:pt x="894" y="930"/>
                      </a:lnTo>
                      <a:lnTo>
                        <a:pt x="896" y="926"/>
                      </a:lnTo>
                      <a:lnTo>
                        <a:pt x="898" y="922"/>
                      </a:lnTo>
                      <a:lnTo>
                        <a:pt x="904" y="916"/>
                      </a:lnTo>
                      <a:lnTo>
                        <a:pt x="914" y="910"/>
                      </a:lnTo>
                      <a:lnTo>
                        <a:pt x="914" y="910"/>
                      </a:lnTo>
                      <a:lnTo>
                        <a:pt x="924" y="908"/>
                      </a:lnTo>
                      <a:lnTo>
                        <a:pt x="932" y="904"/>
                      </a:lnTo>
                      <a:lnTo>
                        <a:pt x="934" y="902"/>
                      </a:lnTo>
                      <a:lnTo>
                        <a:pt x="934" y="900"/>
                      </a:lnTo>
                      <a:lnTo>
                        <a:pt x="934" y="900"/>
                      </a:lnTo>
                      <a:lnTo>
                        <a:pt x="934" y="896"/>
                      </a:lnTo>
                      <a:lnTo>
                        <a:pt x="936" y="892"/>
                      </a:lnTo>
                      <a:lnTo>
                        <a:pt x="944" y="882"/>
                      </a:lnTo>
                      <a:lnTo>
                        <a:pt x="956" y="868"/>
                      </a:lnTo>
                      <a:lnTo>
                        <a:pt x="956" y="868"/>
                      </a:lnTo>
                      <a:lnTo>
                        <a:pt x="972" y="862"/>
                      </a:lnTo>
                      <a:lnTo>
                        <a:pt x="984" y="858"/>
                      </a:lnTo>
                      <a:lnTo>
                        <a:pt x="990" y="854"/>
                      </a:lnTo>
                      <a:lnTo>
                        <a:pt x="990" y="854"/>
                      </a:lnTo>
                      <a:lnTo>
                        <a:pt x="996" y="848"/>
                      </a:lnTo>
                      <a:lnTo>
                        <a:pt x="1006" y="842"/>
                      </a:lnTo>
                      <a:lnTo>
                        <a:pt x="1020" y="838"/>
                      </a:lnTo>
                      <a:lnTo>
                        <a:pt x="1032" y="836"/>
                      </a:lnTo>
                      <a:lnTo>
                        <a:pt x="1032" y="836"/>
                      </a:lnTo>
                      <a:lnTo>
                        <a:pt x="1044" y="836"/>
                      </a:lnTo>
                      <a:lnTo>
                        <a:pt x="1054" y="832"/>
                      </a:lnTo>
                      <a:lnTo>
                        <a:pt x="1064" y="826"/>
                      </a:lnTo>
                      <a:lnTo>
                        <a:pt x="1064" y="826"/>
                      </a:lnTo>
                      <a:lnTo>
                        <a:pt x="1072" y="820"/>
                      </a:lnTo>
                      <a:lnTo>
                        <a:pt x="1080" y="816"/>
                      </a:lnTo>
                      <a:lnTo>
                        <a:pt x="1086" y="814"/>
                      </a:lnTo>
                      <a:lnTo>
                        <a:pt x="1086" y="814"/>
                      </a:lnTo>
                      <a:lnTo>
                        <a:pt x="1096" y="812"/>
                      </a:lnTo>
                      <a:lnTo>
                        <a:pt x="1106" y="808"/>
                      </a:lnTo>
                      <a:lnTo>
                        <a:pt x="1118" y="802"/>
                      </a:lnTo>
                      <a:lnTo>
                        <a:pt x="1148" y="782"/>
                      </a:lnTo>
                      <a:lnTo>
                        <a:pt x="1168" y="760"/>
                      </a:lnTo>
                      <a:lnTo>
                        <a:pt x="1180" y="738"/>
                      </a:lnTo>
                      <a:lnTo>
                        <a:pt x="1182" y="712"/>
                      </a:lnTo>
                      <a:lnTo>
                        <a:pt x="1168" y="680"/>
                      </a:lnTo>
                      <a:lnTo>
                        <a:pt x="1136" y="650"/>
                      </a:lnTo>
                      <a:close/>
                      <a:moveTo>
                        <a:pt x="390" y="678"/>
                      </a:moveTo>
                      <a:lnTo>
                        <a:pt x="390" y="680"/>
                      </a:lnTo>
                      <a:lnTo>
                        <a:pt x="390" y="678"/>
                      </a:lnTo>
                      <a:lnTo>
                        <a:pt x="390" y="678"/>
                      </a:lnTo>
                      <a:lnTo>
                        <a:pt x="390" y="678"/>
                      </a:lnTo>
                      <a:close/>
                    </a:path>
                  </a:pathLst>
                </a:custGeom>
                <a:solidFill>
                  <a:schemeClr val="bg2">
                    <a:lumMod val="60000"/>
                    <a:lumOff val="40000"/>
                    <a:alpha val="6000"/>
                  </a:schemeClr>
                </a:solidFill>
                <a:ln w="9525">
                  <a:solidFill>
                    <a:schemeClr val="tx2">
                      <a:lumMod val="60000"/>
                      <a:lumOff val="40000"/>
                      <a:alpha val="9000"/>
                    </a:schemeClr>
                  </a:solidFill>
                  <a:round/>
                  <a:headEnd/>
                  <a:tailEnd/>
                </a:ln>
                <a:effectLst>
                  <a:glow rad="63500">
                    <a:schemeClr val="bg2">
                      <a:lumMod val="60000"/>
                      <a:lumOff val="40000"/>
                      <a:alpha val="11000"/>
                    </a:scheme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84" name="Group 92"/>
              <p:cNvGrpSpPr>
                <a:grpSpLocks noChangeAspect="1"/>
              </p:cNvGrpSpPr>
              <p:nvPr/>
            </p:nvGrpSpPr>
            <p:grpSpPr>
              <a:xfrm>
                <a:off x="4" y="2846361"/>
                <a:ext cx="930494" cy="1301751"/>
                <a:chOff x="5073650" y="2381609"/>
                <a:chExt cx="1257300" cy="1758950"/>
              </a:xfrm>
              <a:solidFill>
                <a:schemeClr val="bg2">
                  <a:lumMod val="50000"/>
                  <a:lumOff val="50000"/>
                  <a:alpha val="8000"/>
                </a:schemeClr>
              </a:solidFill>
              <a:effectLst/>
            </p:grpSpPr>
            <p:sp>
              <p:nvSpPr>
                <p:cNvPr id="200" name="Freeform 49"/>
                <p:cNvSpPr>
                  <a:spLocks/>
                </p:cNvSpPr>
                <p:nvPr/>
              </p:nvSpPr>
              <p:spPr bwMode="auto">
                <a:xfrm>
                  <a:off x="5073650" y="3192463"/>
                  <a:ext cx="114300" cy="177800"/>
                </a:xfrm>
                <a:custGeom>
                  <a:avLst/>
                  <a:gdLst>
                    <a:gd name="T0" fmla="*/ 70 w 72"/>
                    <a:gd name="T1" fmla="*/ 112 h 112"/>
                    <a:gd name="T2" fmla="*/ 70 w 72"/>
                    <a:gd name="T3" fmla="*/ 112 h 112"/>
                    <a:gd name="T4" fmla="*/ 72 w 72"/>
                    <a:gd name="T5" fmla="*/ 110 h 112"/>
                    <a:gd name="T6" fmla="*/ 72 w 72"/>
                    <a:gd name="T7" fmla="*/ 110 h 112"/>
                    <a:gd name="T8" fmla="*/ 64 w 72"/>
                    <a:gd name="T9" fmla="*/ 96 h 112"/>
                    <a:gd name="T10" fmla="*/ 8 w 72"/>
                    <a:gd name="T11" fmla="*/ 10 h 112"/>
                    <a:gd name="T12" fmla="*/ 8 w 72"/>
                    <a:gd name="T13" fmla="*/ 10 h 112"/>
                    <a:gd name="T14" fmla="*/ 2 w 72"/>
                    <a:gd name="T15" fmla="*/ 2 h 112"/>
                    <a:gd name="T16" fmla="*/ 0 w 72"/>
                    <a:gd name="T17" fmla="*/ 0 h 112"/>
                    <a:gd name="T18" fmla="*/ 0 w 72"/>
                    <a:gd name="T19" fmla="*/ 2 h 112"/>
                    <a:gd name="T20" fmla="*/ 0 w 72"/>
                    <a:gd name="T21" fmla="*/ 2 h 112"/>
                    <a:gd name="T22" fmla="*/ 2 w 72"/>
                    <a:gd name="T23" fmla="*/ 10 h 112"/>
                    <a:gd name="T24" fmla="*/ 8 w 72"/>
                    <a:gd name="T25" fmla="*/ 22 h 112"/>
                    <a:gd name="T26" fmla="*/ 60 w 72"/>
                    <a:gd name="T27" fmla="*/ 98 h 112"/>
                    <a:gd name="T28" fmla="*/ 60 w 72"/>
                    <a:gd name="T29" fmla="*/ 98 h 112"/>
                    <a:gd name="T30" fmla="*/ 66 w 72"/>
                    <a:gd name="T31" fmla="*/ 108 h 112"/>
                    <a:gd name="T32" fmla="*/ 70 w 72"/>
                    <a:gd name="T33" fmla="*/ 112 h 112"/>
                    <a:gd name="T34" fmla="*/ 70 w 72"/>
                    <a:gd name="T35" fmla="*/ 11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112">
                      <a:moveTo>
                        <a:pt x="70" y="112"/>
                      </a:moveTo>
                      <a:lnTo>
                        <a:pt x="70" y="112"/>
                      </a:lnTo>
                      <a:lnTo>
                        <a:pt x="72" y="110"/>
                      </a:lnTo>
                      <a:lnTo>
                        <a:pt x="72" y="110"/>
                      </a:lnTo>
                      <a:lnTo>
                        <a:pt x="64" y="96"/>
                      </a:lnTo>
                      <a:lnTo>
                        <a:pt x="8" y="10"/>
                      </a:lnTo>
                      <a:lnTo>
                        <a:pt x="8" y="10"/>
                      </a:lnTo>
                      <a:lnTo>
                        <a:pt x="2" y="2"/>
                      </a:lnTo>
                      <a:lnTo>
                        <a:pt x="0" y="0"/>
                      </a:lnTo>
                      <a:lnTo>
                        <a:pt x="0" y="2"/>
                      </a:lnTo>
                      <a:lnTo>
                        <a:pt x="0" y="2"/>
                      </a:lnTo>
                      <a:lnTo>
                        <a:pt x="2" y="10"/>
                      </a:lnTo>
                      <a:lnTo>
                        <a:pt x="8" y="22"/>
                      </a:lnTo>
                      <a:lnTo>
                        <a:pt x="60" y="98"/>
                      </a:lnTo>
                      <a:lnTo>
                        <a:pt x="60" y="98"/>
                      </a:lnTo>
                      <a:lnTo>
                        <a:pt x="66" y="108"/>
                      </a:lnTo>
                      <a:lnTo>
                        <a:pt x="70" y="112"/>
                      </a:ln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50"/>
                <p:cNvSpPr>
                  <a:spLocks/>
                </p:cNvSpPr>
                <p:nvPr/>
              </p:nvSpPr>
              <p:spPr bwMode="auto">
                <a:xfrm>
                  <a:off x="5191125" y="3379788"/>
                  <a:ext cx="0" cy="3175"/>
                </a:xfrm>
                <a:custGeom>
                  <a:avLst/>
                  <a:gdLst>
                    <a:gd name="T0" fmla="*/ 0 h 2"/>
                    <a:gd name="T1" fmla="*/ 0 h 2"/>
                    <a:gd name="T2" fmla="*/ 2 h 2"/>
                    <a:gd name="T3" fmla="*/ 2 h 2"/>
                    <a:gd name="T4" fmla="*/ 0 h 2"/>
                    <a:gd name="T5" fmla="*/ 0 h 2"/>
                    <a:gd name="T6" fmla="*/ 0 h 2"/>
                    <a:gd name="T7" fmla="*/ 0 h 2"/>
                    <a:gd name="T8" fmla="*/ 0 h 2"/>
                    <a:gd name="T9" fmla="*/ 0 h 2"/>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51"/>
                <p:cNvSpPr>
                  <a:spLocks/>
                </p:cNvSpPr>
                <p:nvPr/>
              </p:nvSpPr>
              <p:spPr bwMode="auto">
                <a:xfrm>
                  <a:off x="5210175" y="2935288"/>
                  <a:ext cx="292100" cy="434975"/>
                </a:xfrm>
                <a:custGeom>
                  <a:avLst/>
                  <a:gdLst>
                    <a:gd name="T0" fmla="*/ 2 w 184"/>
                    <a:gd name="T1" fmla="*/ 274 h 274"/>
                    <a:gd name="T2" fmla="*/ 2 w 184"/>
                    <a:gd name="T3" fmla="*/ 274 h 274"/>
                    <a:gd name="T4" fmla="*/ 12 w 184"/>
                    <a:gd name="T5" fmla="*/ 260 h 274"/>
                    <a:gd name="T6" fmla="*/ 160 w 184"/>
                    <a:gd name="T7" fmla="*/ 36 h 274"/>
                    <a:gd name="T8" fmla="*/ 160 w 184"/>
                    <a:gd name="T9" fmla="*/ 36 h 274"/>
                    <a:gd name="T10" fmla="*/ 168 w 184"/>
                    <a:gd name="T11" fmla="*/ 26 h 274"/>
                    <a:gd name="T12" fmla="*/ 176 w 184"/>
                    <a:gd name="T13" fmla="*/ 18 h 274"/>
                    <a:gd name="T14" fmla="*/ 176 w 184"/>
                    <a:gd name="T15" fmla="*/ 18 h 274"/>
                    <a:gd name="T16" fmla="*/ 182 w 184"/>
                    <a:gd name="T17" fmla="*/ 12 h 274"/>
                    <a:gd name="T18" fmla="*/ 184 w 184"/>
                    <a:gd name="T19" fmla="*/ 4 h 274"/>
                    <a:gd name="T20" fmla="*/ 184 w 184"/>
                    <a:gd name="T21" fmla="*/ 4 h 274"/>
                    <a:gd name="T22" fmla="*/ 184 w 184"/>
                    <a:gd name="T23" fmla="*/ 2 h 274"/>
                    <a:gd name="T24" fmla="*/ 182 w 184"/>
                    <a:gd name="T25" fmla="*/ 0 h 274"/>
                    <a:gd name="T26" fmla="*/ 180 w 184"/>
                    <a:gd name="T27" fmla="*/ 0 h 274"/>
                    <a:gd name="T28" fmla="*/ 176 w 184"/>
                    <a:gd name="T29" fmla="*/ 2 h 274"/>
                    <a:gd name="T30" fmla="*/ 176 w 184"/>
                    <a:gd name="T31" fmla="*/ 2 h 274"/>
                    <a:gd name="T32" fmla="*/ 168 w 184"/>
                    <a:gd name="T33" fmla="*/ 10 h 274"/>
                    <a:gd name="T34" fmla="*/ 160 w 184"/>
                    <a:gd name="T35" fmla="*/ 20 h 274"/>
                    <a:gd name="T36" fmla="*/ 160 w 184"/>
                    <a:gd name="T37" fmla="*/ 20 h 274"/>
                    <a:gd name="T38" fmla="*/ 144 w 184"/>
                    <a:gd name="T39" fmla="*/ 44 h 274"/>
                    <a:gd name="T40" fmla="*/ 8 w 184"/>
                    <a:gd name="T41" fmla="*/ 258 h 274"/>
                    <a:gd name="T42" fmla="*/ 8 w 184"/>
                    <a:gd name="T43" fmla="*/ 258 h 274"/>
                    <a:gd name="T44" fmla="*/ 0 w 184"/>
                    <a:gd name="T45" fmla="*/ 272 h 274"/>
                    <a:gd name="T46" fmla="*/ 0 w 184"/>
                    <a:gd name="T47" fmla="*/ 272 h 274"/>
                    <a:gd name="T48" fmla="*/ 0 w 184"/>
                    <a:gd name="T49" fmla="*/ 274 h 274"/>
                    <a:gd name="T50" fmla="*/ 0 w 184"/>
                    <a:gd name="T51" fmla="*/ 274 h 274"/>
                    <a:gd name="T52" fmla="*/ 2 w 184"/>
                    <a:gd name="T53" fmla="*/ 274 h 274"/>
                    <a:gd name="T54" fmla="*/ 2 w 184"/>
                    <a:gd name="T55" fmla="*/ 274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4" h="274">
                      <a:moveTo>
                        <a:pt x="2" y="274"/>
                      </a:moveTo>
                      <a:lnTo>
                        <a:pt x="2" y="274"/>
                      </a:lnTo>
                      <a:lnTo>
                        <a:pt x="12" y="260"/>
                      </a:lnTo>
                      <a:lnTo>
                        <a:pt x="160" y="36"/>
                      </a:lnTo>
                      <a:lnTo>
                        <a:pt x="160" y="36"/>
                      </a:lnTo>
                      <a:lnTo>
                        <a:pt x="168" y="26"/>
                      </a:lnTo>
                      <a:lnTo>
                        <a:pt x="176" y="18"/>
                      </a:lnTo>
                      <a:lnTo>
                        <a:pt x="176" y="18"/>
                      </a:lnTo>
                      <a:lnTo>
                        <a:pt x="182" y="12"/>
                      </a:lnTo>
                      <a:lnTo>
                        <a:pt x="184" y="4"/>
                      </a:lnTo>
                      <a:lnTo>
                        <a:pt x="184" y="4"/>
                      </a:lnTo>
                      <a:lnTo>
                        <a:pt x="184" y="2"/>
                      </a:lnTo>
                      <a:lnTo>
                        <a:pt x="182" y="0"/>
                      </a:lnTo>
                      <a:lnTo>
                        <a:pt x="180" y="0"/>
                      </a:lnTo>
                      <a:lnTo>
                        <a:pt x="176" y="2"/>
                      </a:lnTo>
                      <a:lnTo>
                        <a:pt x="176" y="2"/>
                      </a:lnTo>
                      <a:lnTo>
                        <a:pt x="168" y="10"/>
                      </a:lnTo>
                      <a:lnTo>
                        <a:pt x="160" y="20"/>
                      </a:lnTo>
                      <a:lnTo>
                        <a:pt x="160" y="20"/>
                      </a:lnTo>
                      <a:lnTo>
                        <a:pt x="144" y="44"/>
                      </a:lnTo>
                      <a:lnTo>
                        <a:pt x="8" y="258"/>
                      </a:lnTo>
                      <a:lnTo>
                        <a:pt x="8" y="258"/>
                      </a:lnTo>
                      <a:lnTo>
                        <a:pt x="0" y="272"/>
                      </a:lnTo>
                      <a:lnTo>
                        <a:pt x="0" y="272"/>
                      </a:lnTo>
                      <a:lnTo>
                        <a:pt x="0" y="274"/>
                      </a:lnTo>
                      <a:lnTo>
                        <a:pt x="0" y="274"/>
                      </a:lnTo>
                      <a:lnTo>
                        <a:pt x="2" y="274"/>
                      </a:lnTo>
                      <a:lnTo>
                        <a:pt x="2"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52"/>
                <p:cNvSpPr>
                  <a:spLocks noEditPoints="1"/>
                </p:cNvSpPr>
                <p:nvPr/>
              </p:nvSpPr>
              <p:spPr bwMode="auto">
                <a:xfrm>
                  <a:off x="5073650" y="2381609"/>
                  <a:ext cx="1257300" cy="1758950"/>
                </a:xfrm>
                <a:custGeom>
                  <a:avLst/>
                  <a:gdLst>
                    <a:gd name="T0" fmla="*/ 780 w 792"/>
                    <a:gd name="T1" fmla="*/ 16 h 1108"/>
                    <a:gd name="T2" fmla="*/ 752 w 792"/>
                    <a:gd name="T3" fmla="*/ 4 h 1108"/>
                    <a:gd name="T4" fmla="*/ 622 w 792"/>
                    <a:gd name="T5" fmla="*/ 26 h 1108"/>
                    <a:gd name="T6" fmla="*/ 230 w 792"/>
                    <a:gd name="T7" fmla="*/ 382 h 1108"/>
                    <a:gd name="T8" fmla="*/ 118 w 792"/>
                    <a:gd name="T9" fmla="*/ 576 h 1108"/>
                    <a:gd name="T10" fmla="*/ 106 w 792"/>
                    <a:gd name="T11" fmla="*/ 550 h 1108"/>
                    <a:gd name="T12" fmla="*/ 112 w 792"/>
                    <a:gd name="T13" fmla="*/ 538 h 1108"/>
                    <a:gd name="T14" fmla="*/ 94 w 792"/>
                    <a:gd name="T15" fmla="*/ 520 h 1108"/>
                    <a:gd name="T16" fmla="*/ 90 w 792"/>
                    <a:gd name="T17" fmla="*/ 516 h 1108"/>
                    <a:gd name="T18" fmla="*/ 80 w 792"/>
                    <a:gd name="T19" fmla="*/ 512 h 1108"/>
                    <a:gd name="T20" fmla="*/ 72 w 792"/>
                    <a:gd name="T21" fmla="*/ 516 h 1108"/>
                    <a:gd name="T22" fmla="*/ 68 w 792"/>
                    <a:gd name="T23" fmla="*/ 522 h 1108"/>
                    <a:gd name="T24" fmla="*/ 56 w 792"/>
                    <a:gd name="T25" fmla="*/ 522 h 1108"/>
                    <a:gd name="T26" fmla="*/ 44 w 792"/>
                    <a:gd name="T27" fmla="*/ 538 h 1108"/>
                    <a:gd name="T28" fmla="*/ 40 w 792"/>
                    <a:gd name="T29" fmla="*/ 560 h 1108"/>
                    <a:gd name="T30" fmla="*/ 0 w 792"/>
                    <a:gd name="T31" fmla="*/ 900 h 1108"/>
                    <a:gd name="T32" fmla="*/ 46 w 792"/>
                    <a:gd name="T33" fmla="*/ 738 h 1108"/>
                    <a:gd name="T34" fmla="*/ 32 w 792"/>
                    <a:gd name="T35" fmla="*/ 854 h 1108"/>
                    <a:gd name="T36" fmla="*/ 40 w 792"/>
                    <a:gd name="T37" fmla="*/ 950 h 1108"/>
                    <a:gd name="T38" fmla="*/ 32 w 792"/>
                    <a:gd name="T39" fmla="*/ 1026 h 1108"/>
                    <a:gd name="T40" fmla="*/ 80 w 792"/>
                    <a:gd name="T41" fmla="*/ 1078 h 1108"/>
                    <a:gd name="T42" fmla="*/ 120 w 792"/>
                    <a:gd name="T43" fmla="*/ 964 h 1108"/>
                    <a:gd name="T44" fmla="*/ 120 w 792"/>
                    <a:gd name="T45" fmla="*/ 896 h 1108"/>
                    <a:gd name="T46" fmla="*/ 114 w 792"/>
                    <a:gd name="T47" fmla="*/ 814 h 1108"/>
                    <a:gd name="T48" fmla="*/ 108 w 792"/>
                    <a:gd name="T49" fmla="*/ 732 h 1108"/>
                    <a:gd name="T50" fmla="*/ 156 w 792"/>
                    <a:gd name="T51" fmla="*/ 900 h 1108"/>
                    <a:gd name="T52" fmla="*/ 204 w 792"/>
                    <a:gd name="T53" fmla="*/ 1010 h 1108"/>
                    <a:gd name="T54" fmla="*/ 242 w 792"/>
                    <a:gd name="T55" fmla="*/ 1064 h 1108"/>
                    <a:gd name="T56" fmla="*/ 294 w 792"/>
                    <a:gd name="T57" fmla="*/ 1102 h 1108"/>
                    <a:gd name="T58" fmla="*/ 316 w 792"/>
                    <a:gd name="T59" fmla="*/ 1104 h 1108"/>
                    <a:gd name="T60" fmla="*/ 366 w 792"/>
                    <a:gd name="T61" fmla="*/ 1096 h 1108"/>
                    <a:gd name="T62" fmla="*/ 408 w 792"/>
                    <a:gd name="T63" fmla="*/ 1072 h 1108"/>
                    <a:gd name="T64" fmla="*/ 432 w 792"/>
                    <a:gd name="T65" fmla="*/ 1058 h 1108"/>
                    <a:gd name="T66" fmla="*/ 454 w 792"/>
                    <a:gd name="T67" fmla="*/ 1034 h 1108"/>
                    <a:gd name="T68" fmla="*/ 470 w 792"/>
                    <a:gd name="T69" fmla="*/ 1030 h 1108"/>
                    <a:gd name="T70" fmla="*/ 502 w 792"/>
                    <a:gd name="T71" fmla="*/ 1002 h 1108"/>
                    <a:gd name="T72" fmla="*/ 508 w 792"/>
                    <a:gd name="T73" fmla="*/ 988 h 1108"/>
                    <a:gd name="T74" fmla="*/ 534 w 792"/>
                    <a:gd name="T75" fmla="*/ 974 h 1108"/>
                    <a:gd name="T76" fmla="*/ 550 w 792"/>
                    <a:gd name="T77" fmla="*/ 952 h 1108"/>
                    <a:gd name="T78" fmla="*/ 576 w 792"/>
                    <a:gd name="T79" fmla="*/ 860 h 1108"/>
                    <a:gd name="T80" fmla="*/ 580 w 792"/>
                    <a:gd name="T81" fmla="*/ 832 h 1108"/>
                    <a:gd name="T82" fmla="*/ 524 w 792"/>
                    <a:gd name="T83" fmla="*/ 726 h 1108"/>
                    <a:gd name="T84" fmla="*/ 460 w 792"/>
                    <a:gd name="T85" fmla="*/ 674 h 1108"/>
                    <a:gd name="T86" fmla="*/ 564 w 792"/>
                    <a:gd name="T87" fmla="*/ 630 h 1108"/>
                    <a:gd name="T88" fmla="*/ 694 w 792"/>
                    <a:gd name="T89" fmla="*/ 536 h 1108"/>
                    <a:gd name="T90" fmla="*/ 756 w 792"/>
                    <a:gd name="T91" fmla="*/ 300 h 1108"/>
                    <a:gd name="T92" fmla="*/ 74 w 792"/>
                    <a:gd name="T93" fmla="*/ 522 h 1108"/>
                    <a:gd name="T94" fmla="*/ 74 w 792"/>
                    <a:gd name="T95" fmla="*/ 522 h 1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92" h="1108">
                      <a:moveTo>
                        <a:pt x="792" y="30"/>
                      </a:moveTo>
                      <a:lnTo>
                        <a:pt x="792" y="30"/>
                      </a:lnTo>
                      <a:lnTo>
                        <a:pt x="786" y="20"/>
                      </a:lnTo>
                      <a:lnTo>
                        <a:pt x="780" y="16"/>
                      </a:lnTo>
                      <a:lnTo>
                        <a:pt x="774" y="12"/>
                      </a:lnTo>
                      <a:lnTo>
                        <a:pt x="774" y="12"/>
                      </a:lnTo>
                      <a:lnTo>
                        <a:pt x="764" y="6"/>
                      </a:lnTo>
                      <a:lnTo>
                        <a:pt x="752" y="4"/>
                      </a:lnTo>
                      <a:lnTo>
                        <a:pt x="732" y="0"/>
                      </a:lnTo>
                      <a:lnTo>
                        <a:pt x="716" y="0"/>
                      </a:lnTo>
                      <a:lnTo>
                        <a:pt x="710" y="0"/>
                      </a:lnTo>
                      <a:lnTo>
                        <a:pt x="622" y="26"/>
                      </a:lnTo>
                      <a:lnTo>
                        <a:pt x="522" y="78"/>
                      </a:lnTo>
                      <a:lnTo>
                        <a:pt x="418" y="162"/>
                      </a:lnTo>
                      <a:lnTo>
                        <a:pt x="338" y="244"/>
                      </a:lnTo>
                      <a:lnTo>
                        <a:pt x="230" y="382"/>
                      </a:lnTo>
                      <a:lnTo>
                        <a:pt x="166" y="484"/>
                      </a:lnTo>
                      <a:lnTo>
                        <a:pt x="128" y="552"/>
                      </a:lnTo>
                      <a:lnTo>
                        <a:pt x="118" y="576"/>
                      </a:lnTo>
                      <a:lnTo>
                        <a:pt x="118" y="576"/>
                      </a:lnTo>
                      <a:lnTo>
                        <a:pt x="118" y="570"/>
                      </a:lnTo>
                      <a:lnTo>
                        <a:pt x="118" y="570"/>
                      </a:lnTo>
                      <a:lnTo>
                        <a:pt x="114" y="562"/>
                      </a:lnTo>
                      <a:lnTo>
                        <a:pt x="106" y="550"/>
                      </a:lnTo>
                      <a:lnTo>
                        <a:pt x="106" y="550"/>
                      </a:lnTo>
                      <a:lnTo>
                        <a:pt x="110" y="544"/>
                      </a:lnTo>
                      <a:lnTo>
                        <a:pt x="112" y="538"/>
                      </a:lnTo>
                      <a:lnTo>
                        <a:pt x="112" y="538"/>
                      </a:lnTo>
                      <a:lnTo>
                        <a:pt x="110" y="530"/>
                      </a:lnTo>
                      <a:lnTo>
                        <a:pt x="106" y="526"/>
                      </a:lnTo>
                      <a:lnTo>
                        <a:pt x="102" y="522"/>
                      </a:lnTo>
                      <a:lnTo>
                        <a:pt x="94" y="520"/>
                      </a:lnTo>
                      <a:lnTo>
                        <a:pt x="94" y="520"/>
                      </a:lnTo>
                      <a:lnTo>
                        <a:pt x="92" y="520"/>
                      </a:lnTo>
                      <a:lnTo>
                        <a:pt x="94" y="516"/>
                      </a:lnTo>
                      <a:lnTo>
                        <a:pt x="90" y="516"/>
                      </a:lnTo>
                      <a:lnTo>
                        <a:pt x="86" y="516"/>
                      </a:lnTo>
                      <a:lnTo>
                        <a:pt x="86" y="516"/>
                      </a:lnTo>
                      <a:lnTo>
                        <a:pt x="80" y="512"/>
                      </a:lnTo>
                      <a:lnTo>
                        <a:pt x="80" y="512"/>
                      </a:lnTo>
                      <a:lnTo>
                        <a:pt x="80" y="512"/>
                      </a:lnTo>
                      <a:lnTo>
                        <a:pt x="76" y="514"/>
                      </a:lnTo>
                      <a:lnTo>
                        <a:pt x="72" y="512"/>
                      </a:lnTo>
                      <a:lnTo>
                        <a:pt x="72" y="516"/>
                      </a:lnTo>
                      <a:lnTo>
                        <a:pt x="68" y="516"/>
                      </a:lnTo>
                      <a:lnTo>
                        <a:pt x="66" y="516"/>
                      </a:lnTo>
                      <a:lnTo>
                        <a:pt x="68" y="520"/>
                      </a:lnTo>
                      <a:lnTo>
                        <a:pt x="68" y="522"/>
                      </a:lnTo>
                      <a:lnTo>
                        <a:pt x="68" y="522"/>
                      </a:lnTo>
                      <a:lnTo>
                        <a:pt x="62" y="520"/>
                      </a:lnTo>
                      <a:lnTo>
                        <a:pt x="62" y="520"/>
                      </a:lnTo>
                      <a:lnTo>
                        <a:pt x="56" y="522"/>
                      </a:lnTo>
                      <a:lnTo>
                        <a:pt x="50" y="526"/>
                      </a:lnTo>
                      <a:lnTo>
                        <a:pt x="46" y="530"/>
                      </a:lnTo>
                      <a:lnTo>
                        <a:pt x="44" y="538"/>
                      </a:lnTo>
                      <a:lnTo>
                        <a:pt x="44" y="538"/>
                      </a:lnTo>
                      <a:lnTo>
                        <a:pt x="46" y="542"/>
                      </a:lnTo>
                      <a:lnTo>
                        <a:pt x="48" y="548"/>
                      </a:lnTo>
                      <a:lnTo>
                        <a:pt x="48" y="548"/>
                      </a:lnTo>
                      <a:lnTo>
                        <a:pt x="40" y="560"/>
                      </a:lnTo>
                      <a:lnTo>
                        <a:pt x="36" y="568"/>
                      </a:lnTo>
                      <a:lnTo>
                        <a:pt x="28" y="552"/>
                      </a:lnTo>
                      <a:lnTo>
                        <a:pt x="0" y="502"/>
                      </a:lnTo>
                      <a:lnTo>
                        <a:pt x="0" y="900"/>
                      </a:lnTo>
                      <a:lnTo>
                        <a:pt x="0" y="900"/>
                      </a:lnTo>
                      <a:lnTo>
                        <a:pt x="18" y="834"/>
                      </a:lnTo>
                      <a:lnTo>
                        <a:pt x="32" y="782"/>
                      </a:lnTo>
                      <a:lnTo>
                        <a:pt x="46" y="738"/>
                      </a:lnTo>
                      <a:lnTo>
                        <a:pt x="44" y="766"/>
                      </a:lnTo>
                      <a:lnTo>
                        <a:pt x="38" y="814"/>
                      </a:lnTo>
                      <a:lnTo>
                        <a:pt x="40" y="832"/>
                      </a:lnTo>
                      <a:lnTo>
                        <a:pt x="32" y="854"/>
                      </a:lnTo>
                      <a:lnTo>
                        <a:pt x="32" y="888"/>
                      </a:lnTo>
                      <a:lnTo>
                        <a:pt x="32" y="896"/>
                      </a:lnTo>
                      <a:lnTo>
                        <a:pt x="32" y="946"/>
                      </a:lnTo>
                      <a:lnTo>
                        <a:pt x="40" y="950"/>
                      </a:lnTo>
                      <a:lnTo>
                        <a:pt x="40" y="958"/>
                      </a:lnTo>
                      <a:lnTo>
                        <a:pt x="32" y="964"/>
                      </a:lnTo>
                      <a:lnTo>
                        <a:pt x="32" y="988"/>
                      </a:lnTo>
                      <a:lnTo>
                        <a:pt x="32" y="1026"/>
                      </a:lnTo>
                      <a:lnTo>
                        <a:pt x="48" y="1058"/>
                      </a:lnTo>
                      <a:lnTo>
                        <a:pt x="72" y="1078"/>
                      </a:lnTo>
                      <a:lnTo>
                        <a:pt x="76" y="1056"/>
                      </a:lnTo>
                      <a:lnTo>
                        <a:pt x="80" y="1078"/>
                      </a:lnTo>
                      <a:lnTo>
                        <a:pt x="104" y="1058"/>
                      </a:lnTo>
                      <a:lnTo>
                        <a:pt x="120" y="1026"/>
                      </a:lnTo>
                      <a:lnTo>
                        <a:pt x="120" y="988"/>
                      </a:lnTo>
                      <a:lnTo>
                        <a:pt x="120" y="964"/>
                      </a:lnTo>
                      <a:lnTo>
                        <a:pt x="112" y="958"/>
                      </a:lnTo>
                      <a:lnTo>
                        <a:pt x="112" y="950"/>
                      </a:lnTo>
                      <a:lnTo>
                        <a:pt x="120" y="946"/>
                      </a:lnTo>
                      <a:lnTo>
                        <a:pt x="120" y="896"/>
                      </a:lnTo>
                      <a:lnTo>
                        <a:pt x="120" y="888"/>
                      </a:lnTo>
                      <a:lnTo>
                        <a:pt x="120" y="854"/>
                      </a:lnTo>
                      <a:lnTo>
                        <a:pt x="112" y="832"/>
                      </a:lnTo>
                      <a:lnTo>
                        <a:pt x="114" y="814"/>
                      </a:lnTo>
                      <a:lnTo>
                        <a:pt x="108" y="766"/>
                      </a:lnTo>
                      <a:lnTo>
                        <a:pt x="106" y="738"/>
                      </a:lnTo>
                      <a:lnTo>
                        <a:pt x="106" y="738"/>
                      </a:lnTo>
                      <a:lnTo>
                        <a:pt x="108" y="732"/>
                      </a:lnTo>
                      <a:lnTo>
                        <a:pt x="108" y="732"/>
                      </a:lnTo>
                      <a:lnTo>
                        <a:pt x="122" y="778"/>
                      </a:lnTo>
                      <a:lnTo>
                        <a:pt x="138" y="834"/>
                      </a:lnTo>
                      <a:lnTo>
                        <a:pt x="156" y="900"/>
                      </a:lnTo>
                      <a:lnTo>
                        <a:pt x="156" y="900"/>
                      </a:lnTo>
                      <a:lnTo>
                        <a:pt x="174" y="942"/>
                      </a:lnTo>
                      <a:lnTo>
                        <a:pt x="190" y="978"/>
                      </a:lnTo>
                      <a:lnTo>
                        <a:pt x="204" y="1010"/>
                      </a:lnTo>
                      <a:lnTo>
                        <a:pt x="204" y="1010"/>
                      </a:lnTo>
                      <a:lnTo>
                        <a:pt x="218" y="1034"/>
                      </a:lnTo>
                      <a:lnTo>
                        <a:pt x="230" y="1050"/>
                      </a:lnTo>
                      <a:lnTo>
                        <a:pt x="242" y="1064"/>
                      </a:lnTo>
                      <a:lnTo>
                        <a:pt x="268" y="1090"/>
                      </a:lnTo>
                      <a:lnTo>
                        <a:pt x="284" y="1100"/>
                      </a:lnTo>
                      <a:lnTo>
                        <a:pt x="294" y="1102"/>
                      </a:lnTo>
                      <a:lnTo>
                        <a:pt x="294" y="1102"/>
                      </a:lnTo>
                      <a:lnTo>
                        <a:pt x="296" y="1100"/>
                      </a:lnTo>
                      <a:lnTo>
                        <a:pt x="300" y="1098"/>
                      </a:lnTo>
                      <a:lnTo>
                        <a:pt x="308" y="1100"/>
                      </a:lnTo>
                      <a:lnTo>
                        <a:pt x="316" y="1104"/>
                      </a:lnTo>
                      <a:lnTo>
                        <a:pt x="316" y="1104"/>
                      </a:lnTo>
                      <a:lnTo>
                        <a:pt x="322" y="1108"/>
                      </a:lnTo>
                      <a:lnTo>
                        <a:pt x="350" y="1108"/>
                      </a:lnTo>
                      <a:lnTo>
                        <a:pt x="366" y="1096"/>
                      </a:lnTo>
                      <a:lnTo>
                        <a:pt x="384" y="1082"/>
                      </a:lnTo>
                      <a:lnTo>
                        <a:pt x="384" y="1082"/>
                      </a:lnTo>
                      <a:lnTo>
                        <a:pt x="396" y="1076"/>
                      </a:lnTo>
                      <a:lnTo>
                        <a:pt x="408" y="1072"/>
                      </a:lnTo>
                      <a:lnTo>
                        <a:pt x="418" y="1068"/>
                      </a:lnTo>
                      <a:lnTo>
                        <a:pt x="418" y="1068"/>
                      </a:lnTo>
                      <a:lnTo>
                        <a:pt x="426" y="1064"/>
                      </a:lnTo>
                      <a:lnTo>
                        <a:pt x="432" y="1058"/>
                      </a:lnTo>
                      <a:lnTo>
                        <a:pt x="438" y="1050"/>
                      </a:lnTo>
                      <a:lnTo>
                        <a:pt x="438" y="1050"/>
                      </a:lnTo>
                      <a:lnTo>
                        <a:pt x="446" y="1040"/>
                      </a:lnTo>
                      <a:lnTo>
                        <a:pt x="454" y="1034"/>
                      </a:lnTo>
                      <a:lnTo>
                        <a:pt x="458" y="1032"/>
                      </a:lnTo>
                      <a:lnTo>
                        <a:pt x="462" y="1030"/>
                      </a:lnTo>
                      <a:lnTo>
                        <a:pt x="462" y="1030"/>
                      </a:lnTo>
                      <a:lnTo>
                        <a:pt x="470" y="1030"/>
                      </a:lnTo>
                      <a:lnTo>
                        <a:pt x="480" y="1026"/>
                      </a:lnTo>
                      <a:lnTo>
                        <a:pt x="492" y="1014"/>
                      </a:lnTo>
                      <a:lnTo>
                        <a:pt x="492" y="1014"/>
                      </a:lnTo>
                      <a:lnTo>
                        <a:pt x="502" y="1002"/>
                      </a:lnTo>
                      <a:lnTo>
                        <a:pt x="506" y="992"/>
                      </a:lnTo>
                      <a:lnTo>
                        <a:pt x="506" y="992"/>
                      </a:lnTo>
                      <a:lnTo>
                        <a:pt x="506" y="992"/>
                      </a:lnTo>
                      <a:lnTo>
                        <a:pt x="508" y="988"/>
                      </a:lnTo>
                      <a:lnTo>
                        <a:pt x="514" y="982"/>
                      </a:lnTo>
                      <a:lnTo>
                        <a:pt x="526" y="976"/>
                      </a:lnTo>
                      <a:lnTo>
                        <a:pt x="526" y="976"/>
                      </a:lnTo>
                      <a:lnTo>
                        <a:pt x="534" y="974"/>
                      </a:lnTo>
                      <a:lnTo>
                        <a:pt x="538" y="970"/>
                      </a:lnTo>
                      <a:lnTo>
                        <a:pt x="546" y="962"/>
                      </a:lnTo>
                      <a:lnTo>
                        <a:pt x="548" y="954"/>
                      </a:lnTo>
                      <a:lnTo>
                        <a:pt x="550" y="952"/>
                      </a:lnTo>
                      <a:lnTo>
                        <a:pt x="560" y="916"/>
                      </a:lnTo>
                      <a:lnTo>
                        <a:pt x="576" y="890"/>
                      </a:lnTo>
                      <a:lnTo>
                        <a:pt x="576" y="860"/>
                      </a:lnTo>
                      <a:lnTo>
                        <a:pt x="576" y="860"/>
                      </a:lnTo>
                      <a:lnTo>
                        <a:pt x="578" y="850"/>
                      </a:lnTo>
                      <a:lnTo>
                        <a:pt x="580" y="840"/>
                      </a:lnTo>
                      <a:lnTo>
                        <a:pt x="580" y="832"/>
                      </a:lnTo>
                      <a:lnTo>
                        <a:pt x="580" y="832"/>
                      </a:lnTo>
                      <a:lnTo>
                        <a:pt x="576" y="820"/>
                      </a:lnTo>
                      <a:lnTo>
                        <a:pt x="572" y="808"/>
                      </a:lnTo>
                      <a:lnTo>
                        <a:pt x="566" y="792"/>
                      </a:lnTo>
                      <a:lnTo>
                        <a:pt x="524" y="726"/>
                      </a:lnTo>
                      <a:lnTo>
                        <a:pt x="524" y="726"/>
                      </a:lnTo>
                      <a:lnTo>
                        <a:pt x="474" y="680"/>
                      </a:lnTo>
                      <a:lnTo>
                        <a:pt x="474" y="680"/>
                      </a:lnTo>
                      <a:lnTo>
                        <a:pt x="460" y="674"/>
                      </a:lnTo>
                      <a:lnTo>
                        <a:pt x="438" y="666"/>
                      </a:lnTo>
                      <a:lnTo>
                        <a:pt x="384" y="646"/>
                      </a:lnTo>
                      <a:lnTo>
                        <a:pt x="524" y="634"/>
                      </a:lnTo>
                      <a:lnTo>
                        <a:pt x="564" y="630"/>
                      </a:lnTo>
                      <a:lnTo>
                        <a:pt x="606" y="624"/>
                      </a:lnTo>
                      <a:lnTo>
                        <a:pt x="636" y="608"/>
                      </a:lnTo>
                      <a:lnTo>
                        <a:pt x="666" y="580"/>
                      </a:lnTo>
                      <a:lnTo>
                        <a:pt x="694" y="536"/>
                      </a:lnTo>
                      <a:lnTo>
                        <a:pt x="714" y="486"/>
                      </a:lnTo>
                      <a:lnTo>
                        <a:pt x="724" y="454"/>
                      </a:lnTo>
                      <a:lnTo>
                        <a:pt x="742" y="360"/>
                      </a:lnTo>
                      <a:lnTo>
                        <a:pt x="756" y="300"/>
                      </a:lnTo>
                      <a:lnTo>
                        <a:pt x="788" y="150"/>
                      </a:lnTo>
                      <a:lnTo>
                        <a:pt x="792" y="100"/>
                      </a:lnTo>
                      <a:lnTo>
                        <a:pt x="792" y="30"/>
                      </a:lnTo>
                      <a:close/>
                      <a:moveTo>
                        <a:pt x="74" y="522"/>
                      </a:moveTo>
                      <a:lnTo>
                        <a:pt x="74" y="524"/>
                      </a:lnTo>
                      <a:lnTo>
                        <a:pt x="72" y="522"/>
                      </a:lnTo>
                      <a:lnTo>
                        <a:pt x="74" y="522"/>
                      </a:lnTo>
                      <a:lnTo>
                        <a:pt x="74" y="522"/>
                      </a:lnTo>
                      <a:close/>
                    </a:path>
                  </a:pathLst>
                </a:custGeom>
                <a:solidFill>
                  <a:schemeClr val="bg2">
                    <a:lumMod val="60000"/>
                    <a:lumOff val="40000"/>
                    <a:alpha val="14000"/>
                  </a:schemeClr>
                </a:solidFill>
                <a:ln w="9525">
                  <a:solidFill>
                    <a:schemeClr val="tx2">
                      <a:lumMod val="60000"/>
                      <a:lumOff val="40000"/>
                      <a:alpha val="16000"/>
                    </a:schemeClr>
                  </a:solidFill>
                  <a:round/>
                  <a:headEnd/>
                  <a:tailEnd/>
                </a:ln>
                <a:effectLst>
                  <a:glow rad="63500">
                    <a:schemeClr val="bg2">
                      <a:lumMod val="60000"/>
                      <a:lumOff val="40000"/>
                      <a:alpha val="16000"/>
                    </a:scheme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85" name="Group 97"/>
              <p:cNvGrpSpPr>
                <a:grpSpLocks noChangeAspect="1"/>
              </p:cNvGrpSpPr>
              <p:nvPr/>
            </p:nvGrpSpPr>
            <p:grpSpPr>
              <a:xfrm>
                <a:off x="4876750" y="5704502"/>
                <a:ext cx="1752575" cy="1153497"/>
                <a:chOff x="4978400" y="152400"/>
                <a:chExt cx="2489200" cy="1638300"/>
              </a:xfrm>
              <a:solidFill>
                <a:schemeClr val="bg2">
                  <a:lumMod val="50000"/>
                  <a:lumOff val="50000"/>
                  <a:alpha val="8000"/>
                </a:schemeClr>
              </a:solidFill>
            </p:grpSpPr>
            <p:sp>
              <p:nvSpPr>
                <p:cNvPr id="196" name="Freeform 28"/>
                <p:cNvSpPr>
                  <a:spLocks/>
                </p:cNvSpPr>
                <p:nvPr/>
              </p:nvSpPr>
              <p:spPr bwMode="auto">
                <a:xfrm>
                  <a:off x="6003925" y="923925"/>
                  <a:ext cx="22225" cy="546100"/>
                </a:xfrm>
                <a:custGeom>
                  <a:avLst/>
                  <a:gdLst>
                    <a:gd name="T0" fmla="*/ 12 w 14"/>
                    <a:gd name="T1" fmla="*/ 344 h 344"/>
                    <a:gd name="T2" fmla="*/ 12 w 14"/>
                    <a:gd name="T3" fmla="*/ 344 h 344"/>
                    <a:gd name="T4" fmla="*/ 14 w 14"/>
                    <a:gd name="T5" fmla="*/ 344 h 344"/>
                    <a:gd name="T6" fmla="*/ 14 w 14"/>
                    <a:gd name="T7" fmla="*/ 344 h 344"/>
                    <a:gd name="T8" fmla="*/ 14 w 14"/>
                    <a:gd name="T9" fmla="*/ 326 h 344"/>
                    <a:gd name="T10" fmla="*/ 14 w 14"/>
                    <a:gd name="T11" fmla="*/ 58 h 344"/>
                    <a:gd name="T12" fmla="*/ 14 w 14"/>
                    <a:gd name="T13" fmla="*/ 58 h 344"/>
                    <a:gd name="T14" fmla="*/ 14 w 14"/>
                    <a:gd name="T15" fmla="*/ 30 h 344"/>
                    <a:gd name="T16" fmla="*/ 14 w 14"/>
                    <a:gd name="T17" fmla="*/ 30 h 344"/>
                    <a:gd name="T18" fmla="*/ 12 w 14"/>
                    <a:gd name="T19" fmla="*/ 16 h 344"/>
                    <a:gd name="T20" fmla="*/ 8 w 14"/>
                    <a:gd name="T21" fmla="*/ 4 h 344"/>
                    <a:gd name="T22" fmla="*/ 8 w 14"/>
                    <a:gd name="T23" fmla="*/ 4 h 344"/>
                    <a:gd name="T24" fmla="*/ 6 w 14"/>
                    <a:gd name="T25" fmla="*/ 2 h 344"/>
                    <a:gd name="T26" fmla="*/ 4 w 14"/>
                    <a:gd name="T27" fmla="*/ 0 h 344"/>
                    <a:gd name="T28" fmla="*/ 2 w 14"/>
                    <a:gd name="T29" fmla="*/ 0 h 344"/>
                    <a:gd name="T30" fmla="*/ 0 w 14"/>
                    <a:gd name="T31" fmla="*/ 2 h 344"/>
                    <a:gd name="T32" fmla="*/ 0 w 14"/>
                    <a:gd name="T33" fmla="*/ 2 h 344"/>
                    <a:gd name="T34" fmla="*/ 0 w 14"/>
                    <a:gd name="T35" fmla="*/ 10 h 344"/>
                    <a:gd name="T36" fmla="*/ 0 w 14"/>
                    <a:gd name="T37" fmla="*/ 18 h 344"/>
                    <a:gd name="T38" fmla="*/ 0 w 14"/>
                    <a:gd name="T39" fmla="*/ 18 h 344"/>
                    <a:gd name="T40" fmla="*/ 2 w 14"/>
                    <a:gd name="T41" fmla="*/ 30 h 344"/>
                    <a:gd name="T42" fmla="*/ 4 w 14"/>
                    <a:gd name="T43" fmla="*/ 44 h 344"/>
                    <a:gd name="T44" fmla="*/ 10 w 14"/>
                    <a:gd name="T45" fmla="*/ 326 h 344"/>
                    <a:gd name="T46" fmla="*/ 10 w 14"/>
                    <a:gd name="T47" fmla="*/ 326 h 344"/>
                    <a:gd name="T48" fmla="*/ 10 w 14"/>
                    <a:gd name="T49" fmla="*/ 338 h 344"/>
                    <a:gd name="T50" fmla="*/ 12 w 14"/>
                    <a:gd name="T51" fmla="*/ 344 h 344"/>
                    <a:gd name="T52" fmla="*/ 12 w 14"/>
                    <a:gd name="T53" fmla="*/ 34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 h="344">
                      <a:moveTo>
                        <a:pt x="12" y="344"/>
                      </a:moveTo>
                      <a:lnTo>
                        <a:pt x="12" y="344"/>
                      </a:lnTo>
                      <a:lnTo>
                        <a:pt x="14" y="344"/>
                      </a:lnTo>
                      <a:lnTo>
                        <a:pt x="14" y="344"/>
                      </a:lnTo>
                      <a:lnTo>
                        <a:pt x="14" y="326"/>
                      </a:lnTo>
                      <a:lnTo>
                        <a:pt x="14" y="58"/>
                      </a:lnTo>
                      <a:lnTo>
                        <a:pt x="14" y="58"/>
                      </a:lnTo>
                      <a:lnTo>
                        <a:pt x="14" y="30"/>
                      </a:lnTo>
                      <a:lnTo>
                        <a:pt x="14" y="30"/>
                      </a:lnTo>
                      <a:lnTo>
                        <a:pt x="12" y="16"/>
                      </a:lnTo>
                      <a:lnTo>
                        <a:pt x="8" y="4"/>
                      </a:lnTo>
                      <a:lnTo>
                        <a:pt x="8" y="4"/>
                      </a:lnTo>
                      <a:lnTo>
                        <a:pt x="6" y="2"/>
                      </a:lnTo>
                      <a:lnTo>
                        <a:pt x="4" y="0"/>
                      </a:lnTo>
                      <a:lnTo>
                        <a:pt x="2" y="0"/>
                      </a:lnTo>
                      <a:lnTo>
                        <a:pt x="0" y="2"/>
                      </a:lnTo>
                      <a:lnTo>
                        <a:pt x="0" y="2"/>
                      </a:lnTo>
                      <a:lnTo>
                        <a:pt x="0" y="10"/>
                      </a:lnTo>
                      <a:lnTo>
                        <a:pt x="0" y="18"/>
                      </a:lnTo>
                      <a:lnTo>
                        <a:pt x="0" y="18"/>
                      </a:lnTo>
                      <a:lnTo>
                        <a:pt x="2" y="30"/>
                      </a:lnTo>
                      <a:lnTo>
                        <a:pt x="4" y="44"/>
                      </a:lnTo>
                      <a:lnTo>
                        <a:pt x="10" y="326"/>
                      </a:lnTo>
                      <a:lnTo>
                        <a:pt x="10" y="326"/>
                      </a:lnTo>
                      <a:lnTo>
                        <a:pt x="10" y="338"/>
                      </a:lnTo>
                      <a:lnTo>
                        <a:pt x="12" y="344"/>
                      </a:lnTo>
                      <a:lnTo>
                        <a:pt x="12" y="3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29"/>
                <p:cNvSpPr>
                  <a:spLocks/>
                </p:cNvSpPr>
                <p:nvPr/>
              </p:nvSpPr>
              <p:spPr bwMode="auto">
                <a:xfrm>
                  <a:off x="6019800" y="148272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30"/>
                <p:cNvSpPr>
                  <a:spLocks/>
                </p:cNvSpPr>
                <p:nvPr/>
              </p:nvSpPr>
              <p:spPr bwMode="auto">
                <a:xfrm>
                  <a:off x="6045200" y="1257300"/>
                  <a:ext cx="501650" cy="228600"/>
                </a:xfrm>
                <a:custGeom>
                  <a:avLst/>
                  <a:gdLst>
                    <a:gd name="T0" fmla="*/ 2 w 316"/>
                    <a:gd name="T1" fmla="*/ 144 h 144"/>
                    <a:gd name="T2" fmla="*/ 2 w 316"/>
                    <a:gd name="T3" fmla="*/ 144 h 144"/>
                    <a:gd name="T4" fmla="*/ 18 w 316"/>
                    <a:gd name="T5" fmla="*/ 138 h 144"/>
                    <a:gd name="T6" fmla="*/ 276 w 316"/>
                    <a:gd name="T7" fmla="*/ 20 h 144"/>
                    <a:gd name="T8" fmla="*/ 276 w 316"/>
                    <a:gd name="T9" fmla="*/ 20 h 144"/>
                    <a:gd name="T10" fmla="*/ 288 w 316"/>
                    <a:gd name="T11" fmla="*/ 16 h 144"/>
                    <a:gd name="T12" fmla="*/ 298 w 316"/>
                    <a:gd name="T13" fmla="*/ 12 h 144"/>
                    <a:gd name="T14" fmla="*/ 298 w 316"/>
                    <a:gd name="T15" fmla="*/ 12 h 144"/>
                    <a:gd name="T16" fmla="*/ 306 w 316"/>
                    <a:gd name="T17" fmla="*/ 10 h 144"/>
                    <a:gd name="T18" fmla="*/ 314 w 316"/>
                    <a:gd name="T19" fmla="*/ 6 h 144"/>
                    <a:gd name="T20" fmla="*/ 314 w 316"/>
                    <a:gd name="T21" fmla="*/ 6 h 144"/>
                    <a:gd name="T22" fmla="*/ 316 w 316"/>
                    <a:gd name="T23" fmla="*/ 2 h 144"/>
                    <a:gd name="T24" fmla="*/ 314 w 316"/>
                    <a:gd name="T25" fmla="*/ 0 h 144"/>
                    <a:gd name="T26" fmla="*/ 312 w 316"/>
                    <a:gd name="T27" fmla="*/ 0 h 144"/>
                    <a:gd name="T28" fmla="*/ 308 w 316"/>
                    <a:gd name="T29" fmla="*/ 0 h 144"/>
                    <a:gd name="T30" fmla="*/ 308 w 316"/>
                    <a:gd name="T31" fmla="*/ 0 h 144"/>
                    <a:gd name="T32" fmla="*/ 296 w 316"/>
                    <a:gd name="T33" fmla="*/ 2 h 144"/>
                    <a:gd name="T34" fmla="*/ 284 w 316"/>
                    <a:gd name="T35" fmla="*/ 6 h 144"/>
                    <a:gd name="T36" fmla="*/ 284 w 316"/>
                    <a:gd name="T37" fmla="*/ 6 h 144"/>
                    <a:gd name="T38" fmla="*/ 258 w 316"/>
                    <a:gd name="T39" fmla="*/ 18 h 144"/>
                    <a:gd name="T40" fmla="*/ 16 w 316"/>
                    <a:gd name="T41" fmla="*/ 132 h 144"/>
                    <a:gd name="T42" fmla="*/ 16 w 316"/>
                    <a:gd name="T43" fmla="*/ 132 h 144"/>
                    <a:gd name="T44" fmla="*/ 0 w 316"/>
                    <a:gd name="T45" fmla="*/ 140 h 144"/>
                    <a:gd name="T46" fmla="*/ 0 w 316"/>
                    <a:gd name="T47" fmla="*/ 140 h 144"/>
                    <a:gd name="T48" fmla="*/ 0 w 316"/>
                    <a:gd name="T49" fmla="*/ 142 h 144"/>
                    <a:gd name="T50" fmla="*/ 0 w 316"/>
                    <a:gd name="T51" fmla="*/ 142 h 144"/>
                    <a:gd name="T52" fmla="*/ 2 w 316"/>
                    <a:gd name="T53" fmla="*/ 144 h 144"/>
                    <a:gd name="T54" fmla="*/ 2 w 316"/>
                    <a:gd name="T55"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16" h="144">
                      <a:moveTo>
                        <a:pt x="2" y="144"/>
                      </a:moveTo>
                      <a:lnTo>
                        <a:pt x="2" y="144"/>
                      </a:lnTo>
                      <a:lnTo>
                        <a:pt x="18" y="138"/>
                      </a:lnTo>
                      <a:lnTo>
                        <a:pt x="276" y="20"/>
                      </a:lnTo>
                      <a:lnTo>
                        <a:pt x="276" y="20"/>
                      </a:lnTo>
                      <a:lnTo>
                        <a:pt x="288" y="16"/>
                      </a:lnTo>
                      <a:lnTo>
                        <a:pt x="298" y="12"/>
                      </a:lnTo>
                      <a:lnTo>
                        <a:pt x="298" y="12"/>
                      </a:lnTo>
                      <a:lnTo>
                        <a:pt x="306" y="10"/>
                      </a:lnTo>
                      <a:lnTo>
                        <a:pt x="314" y="6"/>
                      </a:lnTo>
                      <a:lnTo>
                        <a:pt x="314" y="6"/>
                      </a:lnTo>
                      <a:lnTo>
                        <a:pt x="316" y="2"/>
                      </a:lnTo>
                      <a:lnTo>
                        <a:pt x="314" y="0"/>
                      </a:lnTo>
                      <a:lnTo>
                        <a:pt x="312" y="0"/>
                      </a:lnTo>
                      <a:lnTo>
                        <a:pt x="308" y="0"/>
                      </a:lnTo>
                      <a:lnTo>
                        <a:pt x="308" y="0"/>
                      </a:lnTo>
                      <a:lnTo>
                        <a:pt x="296" y="2"/>
                      </a:lnTo>
                      <a:lnTo>
                        <a:pt x="284" y="6"/>
                      </a:lnTo>
                      <a:lnTo>
                        <a:pt x="284" y="6"/>
                      </a:lnTo>
                      <a:lnTo>
                        <a:pt x="258" y="18"/>
                      </a:lnTo>
                      <a:lnTo>
                        <a:pt x="16" y="132"/>
                      </a:lnTo>
                      <a:lnTo>
                        <a:pt x="16" y="132"/>
                      </a:lnTo>
                      <a:lnTo>
                        <a:pt x="0" y="140"/>
                      </a:lnTo>
                      <a:lnTo>
                        <a:pt x="0" y="140"/>
                      </a:lnTo>
                      <a:lnTo>
                        <a:pt x="0" y="142"/>
                      </a:lnTo>
                      <a:lnTo>
                        <a:pt x="0" y="142"/>
                      </a:lnTo>
                      <a:lnTo>
                        <a:pt x="2" y="144"/>
                      </a:lnTo>
                      <a:lnTo>
                        <a:pt x="2"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31"/>
                <p:cNvSpPr>
                  <a:spLocks noEditPoints="1"/>
                </p:cNvSpPr>
                <p:nvPr/>
              </p:nvSpPr>
              <p:spPr bwMode="auto">
                <a:xfrm>
                  <a:off x="4978400" y="152400"/>
                  <a:ext cx="2489200" cy="1638300"/>
                </a:xfrm>
                <a:custGeom>
                  <a:avLst/>
                  <a:gdLst>
                    <a:gd name="T0" fmla="*/ 1564 w 1568"/>
                    <a:gd name="T1" fmla="*/ 774 h 1032"/>
                    <a:gd name="T2" fmla="*/ 1550 w 1568"/>
                    <a:gd name="T3" fmla="*/ 756 h 1032"/>
                    <a:gd name="T4" fmla="*/ 1514 w 1568"/>
                    <a:gd name="T5" fmla="*/ 728 h 1032"/>
                    <a:gd name="T6" fmla="*/ 1166 w 1568"/>
                    <a:gd name="T7" fmla="*/ 710 h 1032"/>
                    <a:gd name="T8" fmla="*/ 762 w 1568"/>
                    <a:gd name="T9" fmla="*/ 854 h 1032"/>
                    <a:gd name="T10" fmla="*/ 666 w 1568"/>
                    <a:gd name="T11" fmla="*/ 908 h 1032"/>
                    <a:gd name="T12" fmla="*/ 672 w 1568"/>
                    <a:gd name="T13" fmla="*/ 894 h 1032"/>
                    <a:gd name="T14" fmla="*/ 678 w 1568"/>
                    <a:gd name="T15" fmla="*/ 876 h 1032"/>
                    <a:gd name="T16" fmla="*/ 686 w 1568"/>
                    <a:gd name="T17" fmla="*/ 864 h 1032"/>
                    <a:gd name="T18" fmla="*/ 676 w 1568"/>
                    <a:gd name="T19" fmla="*/ 846 h 1032"/>
                    <a:gd name="T20" fmla="*/ 680 w 1568"/>
                    <a:gd name="T21" fmla="*/ 842 h 1032"/>
                    <a:gd name="T22" fmla="*/ 672 w 1568"/>
                    <a:gd name="T23" fmla="*/ 838 h 1032"/>
                    <a:gd name="T24" fmla="*/ 668 w 1568"/>
                    <a:gd name="T25" fmla="*/ 830 h 1032"/>
                    <a:gd name="T26" fmla="*/ 660 w 1568"/>
                    <a:gd name="T27" fmla="*/ 830 h 1032"/>
                    <a:gd name="T28" fmla="*/ 654 w 1568"/>
                    <a:gd name="T29" fmla="*/ 832 h 1032"/>
                    <a:gd name="T30" fmla="*/ 648 w 1568"/>
                    <a:gd name="T31" fmla="*/ 828 h 1032"/>
                    <a:gd name="T32" fmla="*/ 634 w 1568"/>
                    <a:gd name="T33" fmla="*/ 826 h 1032"/>
                    <a:gd name="T34" fmla="*/ 622 w 1568"/>
                    <a:gd name="T35" fmla="*/ 834 h 1032"/>
                    <a:gd name="T36" fmla="*/ 620 w 1568"/>
                    <a:gd name="T37" fmla="*/ 844 h 1032"/>
                    <a:gd name="T38" fmla="*/ 600 w 1568"/>
                    <a:gd name="T39" fmla="*/ 838 h 1032"/>
                    <a:gd name="T40" fmla="*/ 584 w 1568"/>
                    <a:gd name="T41" fmla="*/ 448 h 1032"/>
                    <a:gd name="T42" fmla="*/ 456 w 1568"/>
                    <a:gd name="T43" fmla="*/ 96 h 1032"/>
                    <a:gd name="T44" fmla="*/ 376 w 1568"/>
                    <a:gd name="T45" fmla="*/ 14 h 1032"/>
                    <a:gd name="T46" fmla="*/ 310 w 1568"/>
                    <a:gd name="T47" fmla="*/ 0 h 1032"/>
                    <a:gd name="T48" fmla="*/ 296 w 1568"/>
                    <a:gd name="T49" fmla="*/ 10 h 1032"/>
                    <a:gd name="T50" fmla="*/ 240 w 1568"/>
                    <a:gd name="T51" fmla="*/ 112 h 1032"/>
                    <a:gd name="T52" fmla="*/ 126 w 1568"/>
                    <a:gd name="T53" fmla="*/ 418 h 1032"/>
                    <a:gd name="T54" fmla="*/ 108 w 1568"/>
                    <a:gd name="T55" fmla="*/ 562 h 1032"/>
                    <a:gd name="T56" fmla="*/ 170 w 1568"/>
                    <a:gd name="T57" fmla="*/ 662 h 1032"/>
                    <a:gd name="T58" fmla="*/ 320 w 1568"/>
                    <a:gd name="T59" fmla="*/ 780 h 1032"/>
                    <a:gd name="T60" fmla="*/ 222 w 1568"/>
                    <a:gd name="T61" fmla="*/ 760 h 1032"/>
                    <a:gd name="T62" fmla="*/ 78 w 1568"/>
                    <a:gd name="T63" fmla="*/ 806 h 1032"/>
                    <a:gd name="T64" fmla="*/ 52 w 1568"/>
                    <a:gd name="T65" fmla="*/ 826 h 1032"/>
                    <a:gd name="T66" fmla="*/ 40 w 1568"/>
                    <a:gd name="T67" fmla="*/ 842 h 1032"/>
                    <a:gd name="T68" fmla="*/ 16 w 1568"/>
                    <a:gd name="T69" fmla="*/ 888 h 1032"/>
                    <a:gd name="T70" fmla="*/ 2 w 1568"/>
                    <a:gd name="T71" fmla="*/ 958 h 1032"/>
                    <a:gd name="T72" fmla="*/ 2 w 1568"/>
                    <a:gd name="T73" fmla="*/ 980 h 1032"/>
                    <a:gd name="T74" fmla="*/ 10 w 1568"/>
                    <a:gd name="T75" fmla="*/ 992 h 1032"/>
                    <a:gd name="T76" fmla="*/ 18 w 1568"/>
                    <a:gd name="T77" fmla="*/ 1016 h 1032"/>
                    <a:gd name="T78" fmla="*/ 18 w 1568"/>
                    <a:gd name="T79" fmla="*/ 1032 h 1032"/>
                    <a:gd name="T80" fmla="*/ 512 w 1568"/>
                    <a:gd name="T81" fmla="*/ 1014 h 1032"/>
                    <a:gd name="T82" fmla="*/ 1388 w 1568"/>
                    <a:gd name="T83" fmla="*/ 1020 h 1032"/>
                    <a:gd name="T84" fmla="*/ 1562 w 1568"/>
                    <a:gd name="T85" fmla="*/ 816 h 1032"/>
                    <a:gd name="T86" fmla="*/ 1568 w 1568"/>
                    <a:gd name="T87" fmla="*/ 806 h 1032"/>
                    <a:gd name="T88" fmla="*/ 656 w 1568"/>
                    <a:gd name="T89" fmla="*/ 838 h 1032"/>
                    <a:gd name="T90" fmla="*/ 656 w 1568"/>
                    <a:gd name="T91" fmla="*/ 838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568" h="1032">
                      <a:moveTo>
                        <a:pt x="1568" y="784"/>
                      </a:moveTo>
                      <a:lnTo>
                        <a:pt x="1568" y="784"/>
                      </a:lnTo>
                      <a:lnTo>
                        <a:pt x="1564" y="774"/>
                      </a:lnTo>
                      <a:lnTo>
                        <a:pt x="1564" y="774"/>
                      </a:lnTo>
                      <a:lnTo>
                        <a:pt x="1558" y="764"/>
                      </a:lnTo>
                      <a:lnTo>
                        <a:pt x="1550" y="756"/>
                      </a:lnTo>
                      <a:lnTo>
                        <a:pt x="1534" y="742"/>
                      </a:lnTo>
                      <a:lnTo>
                        <a:pt x="1520" y="732"/>
                      </a:lnTo>
                      <a:lnTo>
                        <a:pt x="1514" y="728"/>
                      </a:lnTo>
                      <a:lnTo>
                        <a:pt x="1420" y="702"/>
                      </a:lnTo>
                      <a:lnTo>
                        <a:pt x="1302" y="692"/>
                      </a:lnTo>
                      <a:lnTo>
                        <a:pt x="1166" y="710"/>
                      </a:lnTo>
                      <a:lnTo>
                        <a:pt x="1046" y="738"/>
                      </a:lnTo>
                      <a:lnTo>
                        <a:pt x="874" y="800"/>
                      </a:lnTo>
                      <a:lnTo>
                        <a:pt x="762" y="854"/>
                      </a:lnTo>
                      <a:lnTo>
                        <a:pt x="688" y="894"/>
                      </a:lnTo>
                      <a:lnTo>
                        <a:pt x="666" y="908"/>
                      </a:lnTo>
                      <a:lnTo>
                        <a:pt x="666" y="908"/>
                      </a:lnTo>
                      <a:lnTo>
                        <a:pt x="670" y="904"/>
                      </a:lnTo>
                      <a:lnTo>
                        <a:pt x="670" y="904"/>
                      </a:lnTo>
                      <a:lnTo>
                        <a:pt x="672" y="894"/>
                      </a:lnTo>
                      <a:lnTo>
                        <a:pt x="672" y="880"/>
                      </a:lnTo>
                      <a:lnTo>
                        <a:pt x="672" y="880"/>
                      </a:lnTo>
                      <a:lnTo>
                        <a:pt x="678" y="876"/>
                      </a:lnTo>
                      <a:lnTo>
                        <a:pt x="682" y="872"/>
                      </a:lnTo>
                      <a:lnTo>
                        <a:pt x="682" y="872"/>
                      </a:lnTo>
                      <a:lnTo>
                        <a:pt x="686" y="864"/>
                      </a:lnTo>
                      <a:lnTo>
                        <a:pt x="684" y="858"/>
                      </a:lnTo>
                      <a:lnTo>
                        <a:pt x="682" y="852"/>
                      </a:lnTo>
                      <a:lnTo>
                        <a:pt x="676" y="846"/>
                      </a:lnTo>
                      <a:lnTo>
                        <a:pt x="676" y="846"/>
                      </a:lnTo>
                      <a:lnTo>
                        <a:pt x="674" y="846"/>
                      </a:lnTo>
                      <a:lnTo>
                        <a:pt x="680" y="842"/>
                      </a:lnTo>
                      <a:lnTo>
                        <a:pt x="674" y="840"/>
                      </a:lnTo>
                      <a:lnTo>
                        <a:pt x="672" y="838"/>
                      </a:lnTo>
                      <a:lnTo>
                        <a:pt x="672" y="838"/>
                      </a:lnTo>
                      <a:lnTo>
                        <a:pt x="670" y="832"/>
                      </a:lnTo>
                      <a:lnTo>
                        <a:pt x="668" y="832"/>
                      </a:lnTo>
                      <a:lnTo>
                        <a:pt x="668" y="830"/>
                      </a:lnTo>
                      <a:lnTo>
                        <a:pt x="664" y="830"/>
                      </a:lnTo>
                      <a:lnTo>
                        <a:pt x="660" y="828"/>
                      </a:lnTo>
                      <a:lnTo>
                        <a:pt x="660" y="830"/>
                      </a:lnTo>
                      <a:lnTo>
                        <a:pt x="656" y="828"/>
                      </a:lnTo>
                      <a:lnTo>
                        <a:pt x="654" y="826"/>
                      </a:lnTo>
                      <a:lnTo>
                        <a:pt x="654" y="832"/>
                      </a:lnTo>
                      <a:lnTo>
                        <a:pt x="652" y="832"/>
                      </a:lnTo>
                      <a:lnTo>
                        <a:pt x="652" y="832"/>
                      </a:lnTo>
                      <a:lnTo>
                        <a:pt x="648" y="828"/>
                      </a:lnTo>
                      <a:lnTo>
                        <a:pt x="648" y="828"/>
                      </a:lnTo>
                      <a:lnTo>
                        <a:pt x="642" y="826"/>
                      </a:lnTo>
                      <a:lnTo>
                        <a:pt x="634" y="826"/>
                      </a:lnTo>
                      <a:lnTo>
                        <a:pt x="628" y="828"/>
                      </a:lnTo>
                      <a:lnTo>
                        <a:pt x="622" y="834"/>
                      </a:lnTo>
                      <a:lnTo>
                        <a:pt x="622" y="834"/>
                      </a:lnTo>
                      <a:lnTo>
                        <a:pt x="620" y="840"/>
                      </a:lnTo>
                      <a:lnTo>
                        <a:pt x="620" y="844"/>
                      </a:lnTo>
                      <a:lnTo>
                        <a:pt x="620" y="844"/>
                      </a:lnTo>
                      <a:lnTo>
                        <a:pt x="606" y="850"/>
                      </a:lnTo>
                      <a:lnTo>
                        <a:pt x="598" y="856"/>
                      </a:lnTo>
                      <a:lnTo>
                        <a:pt x="600" y="838"/>
                      </a:lnTo>
                      <a:lnTo>
                        <a:pt x="604" y="756"/>
                      </a:lnTo>
                      <a:lnTo>
                        <a:pt x="604" y="630"/>
                      </a:lnTo>
                      <a:lnTo>
                        <a:pt x="584" y="448"/>
                      </a:lnTo>
                      <a:lnTo>
                        <a:pt x="560" y="328"/>
                      </a:lnTo>
                      <a:lnTo>
                        <a:pt x="516" y="198"/>
                      </a:lnTo>
                      <a:lnTo>
                        <a:pt x="456" y="96"/>
                      </a:lnTo>
                      <a:lnTo>
                        <a:pt x="390" y="22"/>
                      </a:lnTo>
                      <a:lnTo>
                        <a:pt x="390" y="22"/>
                      </a:lnTo>
                      <a:lnTo>
                        <a:pt x="376" y="14"/>
                      </a:lnTo>
                      <a:lnTo>
                        <a:pt x="362" y="6"/>
                      </a:lnTo>
                      <a:lnTo>
                        <a:pt x="342" y="0"/>
                      </a:lnTo>
                      <a:lnTo>
                        <a:pt x="310" y="0"/>
                      </a:lnTo>
                      <a:lnTo>
                        <a:pt x="310" y="0"/>
                      </a:lnTo>
                      <a:lnTo>
                        <a:pt x="302" y="4"/>
                      </a:lnTo>
                      <a:lnTo>
                        <a:pt x="296" y="10"/>
                      </a:lnTo>
                      <a:lnTo>
                        <a:pt x="292" y="18"/>
                      </a:lnTo>
                      <a:lnTo>
                        <a:pt x="276" y="42"/>
                      </a:lnTo>
                      <a:lnTo>
                        <a:pt x="240" y="112"/>
                      </a:lnTo>
                      <a:lnTo>
                        <a:pt x="184" y="262"/>
                      </a:lnTo>
                      <a:lnTo>
                        <a:pt x="164" y="324"/>
                      </a:lnTo>
                      <a:lnTo>
                        <a:pt x="126" y="418"/>
                      </a:lnTo>
                      <a:lnTo>
                        <a:pt x="118" y="452"/>
                      </a:lnTo>
                      <a:lnTo>
                        <a:pt x="108" y="508"/>
                      </a:lnTo>
                      <a:lnTo>
                        <a:pt x="108" y="562"/>
                      </a:lnTo>
                      <a:lnTo>
                        <a:pt x="118" y="604"/>
                      </a:lnTo>
                      <a:lnTo>
                        <a:pt x="136" y="634"/>
                      </a:lnTo>
                      <a:lnTo>
                        <a:pt x="170" y="662"/>
                      </a:lnTo>
                      <a:lnTo>
                        <a:pt x="204" y="692"/>
                      </a:lnTo>
                      <a:lnTo>
                        <a:pt x="320" y="780"/>
                      </a:lnTo>
                      <a:lnTo>
                        <a:pt x="320" y="780"/>
                      </a:lnTo>
                      <a:lnTo>
                        <a:pt x="262" y="766"/>
                      </a:lnTo>
                      <a:lnTo>
                        <a:pt x="236" y="760"/>
                      </a:lnTo>
                      <a:lnTo>
                        <a:pt x="222" y="760"/>
                      </a:lnTo>
                      <a:lnTo>
                        <a:pt x="222" y="760"/>
                      </a:lnTo>
                      <a:lnTo>
                        <a:pt x="152" y="772"/>
                      </a:lnTo>
                      <a:lnTo>
                        <a:pt x="78" y="806"/>
                      </a:lnTo>
                      <a:lnTo>
                        <a:pt x="78" y="806"/>
                      </a:lnTo>
                      <a:lnTo>
                        <a:pt x="64" y="818"/>
                      </a:lnTo>
                      <a:lnTo>
                        <a:pt x="52" y="826"/>
                      </a:lnTo>
                      <a:lnTo>
                        <a:pt x="44" y="834"/>
                      </a:lnTo>
                      <a:lnTo>
                        <a:pt x="44" y="834"/>
                      </a:lnTo>
                      <a:lnTo>
                        <a:pt x="40" y="842"/>
                      </a:lnTo>
                      <a:lnTo>
                        <a:pt x="36" y="852"/>
                      </a:lnTo>
                      <a:lnTo>
                        <a:pt x="32" y="862"/>
                      </a:lnTo>
                      <a:lnTo>
                        <a:pt x="16" y="888"/>
                      </a:lnTo>
                      <a:lnTo>
                        <a:pt x="14" y="922"/>
                      </a:lnTo>
                      <a:lnTo>
                        <a:pt x="2" y="958"/>
                      </a:lnTo>
                      <a:lnTo>
                        <a:pt x="2" y="958"/>
                      </a:lnTo>
                      <a:lnTo>
                        <a:pt x="2" y="960"/>
                      </a:lnTo>
                      <a:lnTo>
                        <a:pt x="0" y="968"/>
                      </a:lnTo>
                      <a:lnTo>
                        <a:pt x="2" y="980"/>
                      </a:lnTo>
                      <a:lnTo>
                        <a:pt x="6" y="986"/>
                      </a:lnTo>
                      <a:lnTo>
                        <a:pt x="10" y="992"/>
                      </a:lnTo>
                      <a:lnTo>
                        <a:pt x="10" y="992"/>
                      </a:lnTo>
                      <a:lnTo>
                        <a:pt x="18" y="1004"/>
                      </a:lnTo>
                      <a:lnTo>
                        <a:pt x="20" y="1012"/>
                      </a:lnTo>
                      <a:lnTo>
                        <a:pt x="18" y="1016"/>
                      </a:lnTo>
                      <a:lnTo>
                        <a:pt x="18" y="1018"/>
                      </a:lnTo>
                      <a:lnTo>
                        <a:pt x="18" y="1018"/>
                      </a:lnTo>
                      <a:lnTo>
                        <a:pt x="18" y="1032"/>
                      </a:lnTo>
                      <a:lnTo>
                        <a:pt x="490" y="1032"/>
                      </a:lnTo>
                      <a:lnTo>
                        <a:pt x="490" y="1032"/>
                      </a:lnTo>
                      <a:lnTo>
                        <a:pt x="512" y="1014"/>
                      </a:lnTo>
                      <a:lnTo>
                        <a:pt x="498" y="1032"/>
                      </a:lnTo>
                      <a:lnTo>
                        <a:pt x="1376" y="1032"/>
                      </a:lnTo>
                      <a:lnTo>
                        <a:pt x="1388" y="1020"/>
                      </a:lnTo>
                      <a:lnTo>
                        <a:pt x="1498" y="904"/>
                      </a:lnTo>
                      <a:lnTo>
                        <a:pt x="1546" y="842"/>
                      </a:lnTo>
                      <a:lnTo>
                        <a:pt x="1562" y="816"/>
                      </a:lnTo>
                      <a:lnTo>
                        <a:pt x="1562" y="816"/>
                      </a:lnTo>
                      <a:lnTo>
                        <a:pt x="1564" y="812"/>
                      </a:lnTo>
                      <a:lnTo>
                        <a:pt x="1568" y="806"/>
                      </a:lnTo>
                      <a:lnTo>
                        <a:pt x="1568" y="784"/>
                      </a:lnTo>
                      <a:close/>
                      <a:moveTo>
                        <a:pt x="656" y="838"/>
                      </a:moveTo>
                      <a:lnTo>
                        <a:pt x="656" y="838"/>
                      </a:lnTo>
                      <a:lnTo>
                        <a:pt x="656" y="836"/>
                      </a:lnTo>
                      <a:lnTo>
                        <a:pt x="656" y="838"/>
                      </a:lnTo>
                      <a:lnTo>
                        <a:pt x="656" y="838"/>
                      </a:lnTo>
                      <a:close/>
                    </a:path>
                  </a:pathLst>
                </a:custGeom>
                <a:solidFill>
                  <a:schemeClr val="bg2">
                    <a:lumMod val="60000"/>
                    <a:lumOff val="40000"/>
                    <a:alpha val="9000"/>
                  </a:schemeClr>
                </a:solidFill>
                <a:ln w="9525">
                  <a:solidFill>
                    <a:srgbClr val="FEFFFF">
                      <a:alpha val="12000"/>
                    </a:srgbClr>
                  </a:solidFill>
                  <a:round/>
                  <a:headEnd/>
                  <a:tailEnd/>
                </a:ln>
                <a:effectLst>
                  <a:glow rad="63500">
                    <a:schemeClr val="bg2">
                      <a:lumMod val="60000"/>
                      <a:lumOff val="40000"/>
                      <a:alpha val="11000"/>
                    </a:scheme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86" name="Group 102"/>
              <p:cNvGrpSpPr>
                <a:grpSpLocks noChangeAspect="1"/>
              </p:cNvGrpSpPr>
              <p:nvPr/>
            </p:nvGrpSpPr>
            <p:grpSpPr>
              <a:xfrm>
                <a:off x="7848593" y="1524004"/>
                <a:ext cx="1295399" cy="1685580"/>
                <a:chOff x="7315200" y="5334000"/>
                <a:chExt cx="1054100" cy="1371600"/>
              </a:xfrm>
              <a:solidFill>
                <a:schemeClr val="bg2">
                  <a:lumMod val="50000"/>
                  <a:lumOff val="50000"/>
                  <a:alpha val="8000"/>
                </a:schemeClr>
              </a:solidFill>
            </p:grpSpPr>
            <p:sp>
              <p:nvSpPr>
                <p:cNvPr id="192" name="Freeform 70"/>
                <p:cNvSpPr>
                  <a:spLocks/>
                </p:cNvSpPr>
                <p:nvPr/>
              </p:nvSpPr>
              <p:spPr bwMode="auto">
                <a:xfrm>
                  <a:off x="7810500" y="5715000"/>
                  <a:ext cx="241300" cy="158750"/>
                </a:xfrm>
                <a:custGeom>
                  <a:avLst/>
                  <a:gdLst>
                    <a:gd name="T0" fmla="*/ 152 w 152"/>
                    <a:gd name="T1" fmla="*/ 100 h 100"/>
                    <a:gd name="T2" fmla="*/ 152 w 152"/>
                    <a:gd name="T3" fmla="*/ 100 h 100"/>
                    <a:gd name="T4" fmla="*/ 152 w 152"/>
                    <a:gd name="T5" fmla="*/ 100 h 100"/>
                    <a:gd name="T6" fmla="*/ 152 w 152"/>
                    <a:gd name="T7" fmla="*/ 100 h 100"/>
                    <a:gd name="T8" fmla="*/ 138 w 152"/>
                    <a:gd name="T9" fmla="*/ 90 h 100"/>
                    <a:gd name="T10" fmla="*/ 34 w 152"/>
                    <a:gd name="T11" fmla="*/ 18 h 100"/>
                    <a:gd name="T12" fmla="*/ 34 w 152"/>
                    <a:gd name="T13" fmla="*/ 18 h 100"/>
                    <a:gd name="T14" fmla="*/ 16 w 152"/>
                    <a:gd name="T15" fmla="*/ 6 h 100"/>
                    <a:gd name="T16" fmla="*/ 16 w 152"/>
                    <a:gd name="T17" fmla="*/ 6 h 100"/>
                    <a:gd name="T18" fmla="*/ 10 w 152"/>
                    <a:gd name="T19" fmla="*/ 2 h 100"/>
                    <a:gd name="T20" fmla="*/ 4 w 152"/>
                    <a:gd name="T21" fmla="*/ 0 h 100"/>
                    <a:gd name="T22" fmla="*/ 4 w 152"/>
                    <a:gd name="T23" fmla="*/ 0 h 100"/>
                    <a:gd name="T24" fmla="*/ 0 w 152"/>
                    <a:gd name="T25" fmla="*/ 0 h 100"/>
                    <a:gd name="T26" fmla="*/ 0 w 152"/>
                    <a:gd name="T27" fmla="*/ 2 h 100"/>
                    <a:gd name="T28" fmla="*/ 0 w 152"/>
                    <a:gd name="T29" fmla="*/ 2 h 100"/>
                    <a:gd name="T30" fmla="*/ 4 w 152"/>
                    <a:gd name="T31" fmla="*/ 6 h 100"/>
                    <a:gd name="T32" fmla="*/ 8 w 152"/>
                    <a:gd name="T33" fmla="*/ 8 h 100"/>
                    <a:gd name="T34" fmla="*/ 8 w 152"/>
                    <a:gd name="T35" fmla="*/ 8 h 100"/>
                    <a:gd name="T36" fmla="*/ 24 w 152"/>
                    <a:gd name="T37" fmla="*/ 18 h 100"/>
                    <a:gd name="T38" fmla="*/ 138 w 152"/>
                    <a:gd name="T39" fmla="*/ 92 h 100"/>
                    <a:gd name="T40" fmla="*/ 138 w 152"/>
                    <a:gd name="T41" fmla="*/ 92 h 100"/>
                    <a:gd name="T42" fmla="*/ 152 w 152"/>
                    <a:gd name="T43" fmla="*/ 100 h 100"/>
                    <a:gd name="T44" fmla="*/ 152 w 152"/>
                    <a:gd name="T45"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2" h="100">
                      <a:moveTo>
                        <a:pt x="152" y="100"/>
                      </a:moveTo>
                      <a:lnTo>
                        <a:pt x="152" y="100"/>
                      </a:lnTo>
                      <a:lnTo>
                        <a:pt x="152" y="100"/>
                      </a:lnTo>
                      <a:lnTo>
                        <a:pt x="152" y="100"/>
                      </a:lnTo>
                      <a:lnTo>
                        <a:pt x="138" y="90"/>
                      </a:lnTo>
                      <a:lnTo>
                        <a:pt x="34" y="18"/>
                      </a:lnTo>
                      <a:lnTo>
                        <a:pt x="34" y="18"/>
                      </a:lnTo>
                      <a:lnTo>
                        <a:pt x="16" y="6"/>
                      </a:lnTo>
                      <a:lnTo>
                        <a:pt x="16" y="6"/>
                      </a:lnTo>
                      <a:lnTo>
                        <a:pt x="10" y="2"/>
                      </a:lnTo>
                      <a:lnTo>
                        <a:pt x="4" y="0"/>
                      </a:lnTo>
                      <a:lnTo>
                        <a:pt x="4" y="0"/>
                      </a:lnTo>
                      <a:lnTo>
                        <a:pt x="0" y="0"/>
                      </a:lnTo>
                      <a:lnTo>
                        <a:pt x="0" y="2"/>
                      </a:lnTo>
                      <a:lnTo>
                        <a:pt x="0" y="2"/>
                      </a:lnTo>
                      <a:lnTo>
                        <a:pt x="4" y="6"/>
                      </a:lnTo>
                      <a:lnTo>
                        <a:pt x="8" y="8"/>
                      </a:lnTo>
                      <a:lnTo>
                        <a:pt x="8" y="8"/>
                      </a:lnTo>
                      <a:lnTo>
                        <a:pt x="24" y="18"/>
                      </a:lnTo>
                      <a:lnTo>
                        <a:pt x="138" y="92"/>
                      </a:lnTo>
                      <a:lnTo>
                        <a:pt x="138" y="92"/>
                      </a:lnTo>
                      <a:lnTo>
                        <a:pt x="152" y="100"/>
                      </a:lnTo>
                      <a:lnTo>
                        <a:pt x="152" y="1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71"/>
                <p:cNvSpPr>
                  <a:spLocks/>
                </p:cNvSpPr>
                <p:nvPr/>
              </p:nvSpPr>
              <p:spPr bwMode="auto">
                <a:xfrm>
                  <a:off x="8054975" y="588010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72"/>
                <p:cNvSpPr>
                  <a:spLocks/>
                </p:cNvSpPr>
                <p:nvPr/>
              </p:nvSpPr>
              <p:spPr bwMode="auto">
                <a:xfrm>
                  <a:off x="8064500" y="5584825"/>
                  <a:ext cx="53975" cy="285750"/>
                </a:xfrm>
                <a:custGeom>
                  <a:avLst/>
                  <a:gdLst>
                    <a:gd name="T0" fmla="*/ 0 w 34"/>
                    <a:gd name="T1" fmla="*/ 178 h 180"/>
                    <a:gd name="T2" fmla="*/ 0 w 34"/>
                    <a:gd name="T3" fmla="*/ 178 h 180"/>
                    <a:gd name="T4" fmla="*/ 4 w 34"/>
                    <a:gd name="T5" fmla="*/ 162 h 180"/>
                    <a:gd name="T6" fmla="*/ 28 w 34"/>
                    <a:gd name="T7" fmla="*/ 30 h 180"/>
                    <a:gd name="T8" fmla="*/ 28 w 34"/>
                    <a:gd name="T9" fmla="*/ 30 h 180"/>
                    <a:gd name="T10" fmla="*/ 34 w 34"/>
                    <a:gd name="T11" fmla="*/ 10 h 180"/>
                    <a:gd name="T12" fmla="*/ 34 w 34"/>
                    <a:gd name="T13" fmla="*/ 10 h 180"/>
                    <a:gd name="T14" fmla="*/ 34 w 34"/>
                    <a:gd name="T15" fmla="*/ 6 h 180"/>
                    <a:gd name="T16" fmla="*/ 34 w 34"/>
                    <a:gd name="T17" fmla="*/ 2 h 180"/>
                    <a:gd name="T18" fmla="*/ 34 w 34"/>
                    <a:gd name="T19" fmla="*/ 2 h 180"/>
                    <a:gd name="T20" fmla="*/ 32 w 34"/>
                    <a:gd name="T21" fmla="*/ 0 h 180"/>
                    <a:gd name="T22" fmla="*/ 30 w 34"/>
                    <a:gd name="T23" fmla="*/ 2 h 180"/>
                    <a:gd name="T24" fmla="*/ 30 w 34"/>
                    <a:gd name="T25" fmla="*/ 2 h 180"/>
                    <a:gd name="T26" fmla="*/ 28 w 34"/>
                    <a:gd name="T27" fmla="*/ 8 h 180"/>
                    <a:gd name="T28" fmla="*/ 26 w 34"/>
                    <a:gd name="T29" fmla="*/ 14 h 180"/>
                    <a:gd name="T30" fmla="*/ 26 w 34"/>
                    <a:gd name="T31" fmla="*/ 14 h 180"/>
                    <a:gd name="T32" fmla="*/ 22 w 34"/>
                    <a:gd name="T33" fmla="*/ 38 h 180"/>
                    <a:gd name="T34" fmla="*/ 2 w 34"/>
                    <a:gd name="T35" fmla="*/ 162 h 180"/>
                    <a:gd name="T36" fmla="*/ 2 w 34"/>
                    <a:gd name="T37" fmla="*/ 162 h 180"/>
                    <a:gd name="T38" fmla="*/ 0 w 34"/>
                    <a:gd name="T39" fmla="*/ 178 h 180"/>
                    <a:gd name="T40" fmla="*/ 0 w 34"/>
                    <a:gd name="T41" fmla="*/ 178 h 180"/>
                    <a:gd name="T42" fmla="*/ 0 w 34"/>
                    <a:gd name="T43" fmla="*/ 180 h 180"/>
                    <a:gd name="T44" fmla="*/ 0 w 34"/>
                    <a:gd name="T45" fmla="*/ 180 h 180"/>
                    <a:gd name="T46" fmla="*/ 0 w 34"/>
                    <a:gd name="T47" fmla="*/ 178 h 180"/>
                    <a:gd name="T48" fmla="*/ 0 w 34"/>
                    <a:gd name="T49" fmla="*/ 17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 h="180">
                      <a:moveTo>
                        <a:pt x="0" y="178"/>
                      </a:moveTo>
                      <a:lnTo>
                        <a:pt x="0" y="178"/>
                      </a:lnTo>
                      <a:lnTo>
                        <a:pt x="4" y="162"/>
                      </a:lnTo>
                      <a:lnTo>
                        <a:pt x="28" y="30"/>
                      </a:lnTo>
                      <a:lnTo>
                        <a:pt x="28" y="30"/>
                      </a:lnTo>
                      <a:lnTo>
                        <a:pt x="34" y="10"/>
                      </a:lnTo>
                      <a:lnTo>
                        <a:pt x="34" y="10"/>
                      </a:lnTo>
                      <a:lnTo>
                        <a:pt x="34" y="6"/>
                      </a:lnTo>
                      <a:lnTo>
                        <a:pt x="34" y="2"/>
                      </a:lnTo>
                      <a:lnTo>
                        <a:pt x="34" y="2"/>
                      </a:lnTo>
                      <a:lnTo>
                        <a:pt x="32" y="0"/>
                      </a:lnTo>
                      <a:lnTo>
                        <a:pt x="30" y="2"/>
                      </a:lnTo>
                      <a:lnTo>
                        <a:pt x="30" y="2"/>
                      </a:lnTo>
                      <a:lnTo>
                        <a:pt x="28" y="8"/>
                      </a:lnTo>
                      <a:lnTo>
                        <a:pt x="26" y="14"/>
                      </a:lnTo>
                      <a:lnTo>
                        <a:pt x="26" y="14"/>
                      </a:lnTo>
                      <a:lnTo>
                        <a:pt x="22" y="38"/>
                      </a:lnTo>
                      <a:lnTo>
                        <a:pt x="2" y="162"/>
                      </a:lnTo>
                      <a:lnTo>
                        <a:pt x="2" y="162"/>
                      </a:lnTo>
                      <a:lnTo>
                        <a:pt x="0" y="178"/>
                      </a:lnTo>
                      <a:lnTo>
                        <a:pt x="0" y="178"/>
                      </a:lnTo>
                      <a:lnTo>
                        <a:pt x="0" y="180"/>
                      </a:lnTo>
                      <a:lnTo>
                        <a:pt x="0" y="180"/>
                      </a:lnTo>
                      <a:lnTo>
                        <a:pt x="0" y="178"/>
                      </a:lnTo>
                      <a:lnTo>
                        <a:pt x="0" y="1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73"/>
                <p:cNvSpPr>
                  <a:spLocks noEditPoints="1"/>
                </p:cNvSpPr>
                <p:nvPr/>
              </p:nvSpPr>
              <p:spPr bwMode="auto">
                <a:xfrm>
                  <a:off x="7315200" y="5334000"/>
                  <a:ext cx="1054100" cy="1371600"/>
                </a:xfrm>
                <a:custGeom>
                  <a:avLst/>
                  <a:gdLst>
                    <a:gd name="T0" fmla="*/ 582 w 664"/>
                    <a:gd name="T1" fmla="*/ 488 h 864"/>
                    <a:gd name="T2" fmla="*/ 664 w 664"/>
                    <a:gd name="T3" fmla="*/ 356 h 864"/>
                    <a:gd name="T4" fmla="*/ 664 w 664"/>
                    <a:gd name="T5" fmla="*/ 0 h 864"/>
                    <a:gd name="T6" fmla="*/ 608 w 664"/>
                    <a:gd name="T7" fmla="*/ 50 h 864"/>
                    <a:gd name="T8" fmla="*/ 548 w 664"/>
                    <a:gd name="T9" fmla="*/ 146 h 864"/>
                    <a:gd name="T10" fmla="*/ 508 w 664"/>
                    <a:gd name="T11" fmla="*/ 294 h 864"/>
                    <a:gd name="T12" fmla="*/ 498 w 664"/>
                    <a:gd name="T13" fmla="*/ 358 h 864"/>
                    <a:gd name="T14" fmla="*/ 490 w 664"/>
                    <a:gd name="T15" fmla="*/ 342 h 864"/>
                    <a:gd name="T16" fmla="*/ 476 w 664"/>
                    <a:gd name="T17" fmla="*/ 338 h 864"/>
                    <a:gd name="T18" fmla="*/ 472 w 664"/>
                    <a:gd name="T19" fmla="*/ 338 h 864"/>
                    <a:gd name="T20" fmla="*/ 464 w 664"/>
                    <a:gd name="T21" fmla="*/ 338 h 864"/>
                    <a:gd name="T22" fmla="*/ 464 w 664"/>
                    <a:gd name="T23" fmla="*/ 344 h 864"/>
                    <a:gd name="T24" fmla="*/ 454 w 664"/>
                    <a:gd name="T25" fmla="*/ 350 h 864"/>
                    <a:gd name="T26" fmla="*/ 458 w 664"/>
                    <a:gd name="T27" fmla="*/ 362 h 864"/>
                    <a:gd name="T28" fmla="*/ 456 w 664"/>
                    <a:gd name="T29" fmla="*/ 376 h 864"/>
                    <a:gd name="T30" fmla="*/ 336 w 664"/>
                    <a:gd name="T31" fmla="*/ 294 h 864"/>
                    <a:gd name="T32" fmla="*/ 204 w 664"/>
                    <a:gd name="T33" fmla="*/ 246 h 864"/>
                    <a:gd name="T34" fmla="*/ 116 w 664"/>
                    <a:gd name="T35" fmla="*/ 242 h 864"/>
                    <a:gd name="T36" fmla="*/ 8 w 664"/>
                    <a:gd name="T37" fmla="*/ 282 h 864"/>
                    <a:gd name="T38" fmla="*/ 28 w 664"/>
                    <a:gd name="T39" fmla="*/ 358 h 864"/>
                    <a:gd name="T40" fmla="*/ 46 w 664"/>
                    <a:gd name="T41" fmla="*/ 368 h 864"/>
                    <a:gd name="T42" fmla="*/ 64 w 664"/>
                    <a:gd name="T43" fmla="*/ 380 h 864"/>
                    <a:gd name="T44" fmla="*/ 92 w 664"/>
                    <a:gd name="T45" fmla="*/ 390 h 864"/>
                    <a:gd name="T46" fmla="*/ 112 w 664"/>
                    <a:gd name="T47" fmla="*/ 406 h 864"/>
                    <a:gd name="T48" fmla="*/ 130 w 664"/>
                    <a:gd name="T49" fmla="*/ 430 h 864"/>
                    <a:gd name="T50" fmla="*/ 142 w 664"/>
                    <a:gd name="T51" fmla="*/ 438 h 864"/>
                    <a:gd name="T52" fmla="*/ 152 w 664"/>
                    <a:gd name="T53" fmla="*/ 456 h 864"/>
                    <a:gd name="T54" fmla="*/ 170 w 664"/>
                    <a:gd name="T55" fmla="*/ 474 h 864"/>
                    <a:gd name="T56" fmla="*/ 186 w 664"/>
                    <a:gd name="T57" fmla="*/ 490 h 864"/>
                    <a:gd name="T58" fmla="*/ 224 w 664"/>
                    <a:gd name="T59" fmla="*/ 516 h 864"/>
                    <a:gd name="T60" fmla="*/ 268 w 664"/>
                    <a:gd name="T61" fmla="*/ 512 h 864"/>
                    <a:gd name="T62" fmla="*/ 350 w 664"/>
                    <a:gd name="T63" fmla="*/ 482 h 864"/>
                    <a:gd name="T64" fmla="*/ 302 w 664"/>
                    <a:gd name="T65" fmla="*/ 566 h 864"/>
                    <a:gd name="T66" fmla="*/ 302 w 664"/>
                    <a:gd name="T67" fmla="*/ 586 h 864"/>
                    <a:gd name="T68" fmla="*/ 344 w 664"/>
                    <a:gd name="T69" fmla="*/ 630 h 864"/>
                    <a:gd name="T70" fmla="*/ 384 w 664"/>
                    <a:gd name="T71" fmla="*/ 646 h 864"/>
                    <a:gd name="T72" fmla="*/ 404 w 664"/>
                    <a:gd name="T73" fmla="*/ 662 h 864"/>
                    <a:gd name="T74" fmla="*/ 434 w 664"/>
                    <a:gd name="T75" fmla="*/ 676 h 864"/>
                    <a:gd name="T76" fmla="*/ 460 w 664"/>
                    <a:gd name="T77" fmla="*/ 704 h 864"/>
                    <a:gd name="T78" fmla="*/ 472 w 664"/>
                    <a:gd name="T79" fmla="*/ 740 h 864"/>
                    <a:gd name="T80" fmla="*/ 460 w 664"/>
                    <a:gd name="T81" fmla="*/ 788 h 864"/>
                    <a:gd name="T82" fmla="*/ 452 w 664"/>
                    <a:gd name="T83" fmla="*/ 824 h 864"/>
                    <a:gd name="T84" fmla="*/ 466 w 664"/>
                    <a:gd name="T85" fmla="*/ 864 h 864"/>
                    <a:gd name="T86" fmla="*/ 476 w 664"/>
                    <a:gd name="T87" fmla="*/ 860 h 864"/>
                    <a:gd name="T88" fmla="*/ 492 w 664"/>
                    <a:gd name="T89" fmla="*/ 792 h 864"/>
                    <a:gd name="T90" fmla="*/ 506 w 664"/>
                    <a:gd name="T91" fmla="*/ 770 h 864"/>
                    <a:gd name="T92" fmla="*/ 520 w 664"/>
                    <a:gd name="T93" fmla="*/ 726 h 864"/>
                    <a:gd name="T94" fmla="*/ 504 w 664"/>
                    <a:gd name="T95" fmla="*/ 578 h 864"/>
                    <a:gd name="T96" fmla="*/ 494 w 664"/>
                    <a:gd name="T97" fmla="*/ 502 h 864"/>
                    <a:gd name="T98" fmla="*/ 518 w 664"/>
                    <a:gd name="T99" fmla="*/ 508 h 864"/>
                    <a:gd name="T100" fmla="*/ 542 w 664"/>
                    <a:gd name="T101" fmla="*/ 568 h 864"/>
                    <a:gd name="T102" fmla="*/ 570 w 664"/>
                    <a:gd name="T103" fmla="*/ 620 h 864"/>
                    <a:gd name="T104" fmla="*/ 598 w 664"/>
                    <a:gd name="T105" fmla="*/ 590 h 864"/>
                    <a:gd name="T106" fmla="*/ 582 w 664"/>
                    <a:gd name="T107" fmla="*/ 548 h 864"/>
                    <a:gd name="T108" fmla="*/ 550 w 664"/>
                    <a:gd name="T109" fmla="*/ 484 h 864"/>
                    <a:gd name="T110" fmla="*/ 566 w 664"/>
                    <a:gd name="T111" fmla="*/ 472 h 864"/>
                    <a:gd name="T112" fmla="*/ 466 w 664"/>
                    <a:gd name="T113" fmla="*/ 344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64" h="864">
                      <a:moveTo>
                        <a:pt x="566" y="472"/>
                      </a:moveTo>
                      <a:lnTo>
                        <a:pt x="566" y="472"/>
                      </a:lnTo>
                      <a:lnTo>
                        <a:pt x="568" y="472"/>
                      </a:lnTo>
                      <a:lnTo>
                        <a:pt x="572" y="476"/>
                      </a:lnTo>
                      <a:lnTo>
                        <a:pt x="582" y="488"/>
                      </a:lnTo>
                      <a:lnTo>
                        <a:pt x="612" y="532"/>
                      </a:lnTo>
                      <a:lnTo>
                        <a:pt x="660" y="604"/>
                      </a:lnTo>
                      <a:lnTo>
                        <a:pt x="660" y="604"/>
                      </a:lnTo>
                      <a:lnTo>
                        <a:pt x="664" y="608"/>
                      </a:lnTo>
                      <a:lnTo>
                        <a:pt x="664" y="356"/>
                      </a:lnTo>
                      <a:lnTo>
                        <a:pt x="664" y="356"/>
                      </a:lnTo>
                      <a:lnTo>
                        <a:pt x="650" y="354"/>
                      </a:lnTo>
                      <a:lnTo>
                        <a:pt x="650" y="354"/>
                      </a:lnTo>
                      <a:lnTo>
                        <a:pt x="664" y="346"/>
                      </a:lnTo>
                      <a:lnTo>
                        <a:pt x="664" y="0"/>
                      </a:lnTo>
                      <a:lnTo>
                        <a:pt x="664" y="0"/>
                      </a:lnTo>
                      <a:lnTo>
                        <a:pt x="638" y="20"/>
                      </a:lnTo>
                      <a:lnTo>
                        <a:pt x="624" y="34"/>
                      </a:lnTo>
                      <a:lnTo>
                        <a:pt x="608" y="50"/>
                      </a:lnTo>
                      <a:lnTo>
                        <a:pt x="608" y="50"/>
                      </a:lnTo>
                      <a:lnTo>
                        <a:pt x="594" y="68"/>
                      </a:lnTo>
                      <a:lnTo>
                        <a:pt x="580" y="86"/>
                      </a:lnTo>
                      <a:lnTo>
                        <a:pt x="568" y="104"/>
                      </a:lnTo>
                      <a:lnTo>
                        <a:pt x="558" y="124"/>
                      </a:lnTo>
                      <a:lnTo>
                        <a:pt x="548" y="146"/>
                      </a:lnTo>
                      <a:lnTo>
                        <a:pt x="540" y="166"/>
                      </a:lnTo>
                      <a:lnTo>
                        <a:pt x="524" y="214"/>
                      </a:lnTo>
                      <a:lnTo>
                        <a:pt x="524" y="214"/>
                      </a:lnTo>
                      <a:lnTo>
                        <a:pt x="514" y="254"/>
                      </a:lnTo>
                      <a:lnTo>
                        <a:pt x="508" y="294"/>
                      </a:lnTo>
                      <a:lnTo>
                        <a:pt x="504" y="330"/>
                      </a:lnTo>
                      <a:lnTo>
                        <a:pt x="502" y="356"/>
                      </a:lnTo>
                      <a:lnTo>
                        <a:pt x="502" y="356"/>
                      </a:lnTo>
                      <a:lnTo>
                        <a:pt x="498" y="358"/>
                      </a:lnTo>
                      <a:lnTo>
                        <a:pt x="498" y="358"/>
                      </a:lnTo>
                      <a:lnTo>
                        <a:pt x="490" y="350"/>
                      </a:lnTo>
                      <a:lnTo>
                        <a:pt x="490" y="350"/>
                      </a:lnTo>
                      <a:lnTo>
                        <a:pt x="490" y="346"/>
                      </a:lnTo>
                      <a:lnTo>
                        <a:pt x="490" y="342"/>
                      </a:lnTo>
                      <a:lnTo>
                        <a:pt x="490" y="342"/>
                      </a:lnTo>
                      <a:lnTo>
                        <a:pt x="488" y="340"/>
                      </a:lnTo>
                      <a:lnTo>
                        <a:pt x="484" y="338"/>
                      </a:lnTo>
                      <a:lnTo>
                        <a:pt x="480" y="336"/>
                      </a:lnTo>
                      <a:lnTo>
                        <a:pt x="476" y="338"/>
                      </a:lnTo>
                      <a:lnTo>
                        <a:pt x="476" y="338"/>
                      </a:lnTo>
                      <a:lnTo>
                        <a:pt x="476" y="338"/>
                      </a:lnTo>
                      <a:lnTo>
                        <a:pt x="476" y="336"/>
                      </a:lnTo>
                      <a:lnTo>
                        <a:pt x="474" y="336"/>
                      </a:lnTo>
                      <a:lnTo>
                        <a:pt x="472" y="338"/>
                      </a:lnTo>
                      <a:lnTo>
                        <a:pt x="472" y="338"/>
                      </a:lnTo>
                      <a:lnTo>
                        <a:pt x="468" y="336"/>
                      </a:lnTo>
                      <a:lnTo>
                        <a:pt x="468" y="336"/>
                      </a:lnTo>
                      <a:lnTo>
                        <a:pt x="468" y="336"/>
                      </a:lnTo>
                      <a:lnTo>
                        <a:pt x="466" y="338"/>
                      </a:lnTo>
                      <a:lnTo>
                        <a:pt x="464" y="338"/>
                      </a:lnTo>
                      <a:lnTo>
                        <a:pt x="464" y="340"/>
                      </a:lnTo>
                      <a:lnTo>
                        <a:pt x="462" y="340"/>
                      </a:lnTo>
                      <a:lnTo>
                        <a:pt x="462" y="342"/>
                      </a:lnTo>
                      <a:lnTo>
                        <a:pt x="464" y="344"/>
                      </a:lnTo>
                      <a:lnTo>
                        <a:pt x="464" y="344"/>
                      </a:lnTo>
                      <a:lnTo>
                        <a:pt x="464" y="344"/>
                      </a:lnTo>
                      <a:lnTo>
                        <a:pt x="460" y="344"/>
                      </a:lnTo>
                      <a:lnTo>
                        <a:pt x="460" y="344"/>
                      </a:lnTo>
                      <a:lnTo>
                        <a:pt x="456" y="346"/>
                      </a:lnTo>
                      <a:lnTo>
                        <a:pt x="454" y="350"/>
                      </a:lnTo>
                      <a:lnTo>
                        <a:pt x="454" y="354"/>
                      </a:lnTo>
                      <a:lnTo>
                        <a:pt x="456" y="358"/>
                      </a:lnTo>
                      <a:lnTo>
                        <a:pt x="456" y="358"/>
                      </a:lnTo>
                      <a:lnTo>
                        <a:pt x="458" y="362"/>
                      </a:lnTo>
                      <a:lnTo>
                        <a:pt x="458" y="362"/>
                      </a:lnTo>
                      <a:lnTo>
                        <a:pt x="458" y="370"/>
                      </a:lnTo>
                      <a:lnTo>
                        <a:pt x="458" y="374"/>
                      </a:lnTo>
                      <a:lnTo>
                        <a:pt x="458" y="374"/>
                      </a:lnTo>
                      <a:lnTo>
                        <a:pt x="456" y="376"/>
                      </a:lnTo>
                      <a:lnTo>
                        <a:pt x="456" y="376"/>
                      </a:lnTo>
                      <a:lnTo>
                        <a:pt x="434" y="360"/>
                      </a:lnTo>
                      <a:lnTo>
                        <a:pt x="406" y="338"/>
                      </a:lnTo>
                      <a:lnTo>
                        <a:pt x="372" y="314"/>
                      </a:lnTo>
                      <a:lnTo>
                        <a:pt x="336" y="294"/>
                      </a:lnTo>
                      <a:lnTo>
                        <a:pt x="336" y="294"/>
                      </a:lnTo>
                      <a:lnTo>
                        <a:pt x="292" y="272"/>
                      </a:lnTo>
                      <a:lnTo>
                        <a:pt x="270" y="264"/>
                      </a:lnTo>
                      <a:lnTo>
                        <a:pt x="248" y="256"/>
                      </a:lnTo>
                      <a:lnTo>
                        <a:pt x="226" y="250"/>
                      </a:lnTo>
                      <a:lnTo>
                        <a:pt x="204" y="246"/>
                      </a:lnTo>
                      <a:lnTo>
                        <a:pt x="182" y="244"/>
                      </a:lnTo>
                      <a:lnTo>
                        <a:pt x="160" y="242"/>
                      </a:lnTo>
                      <a:lnTo>
                        <a:pt x="160" y="242"/>
                      </a:lnTo>
                      <a:lnTo>
                        <a:pt x="138" y="242"/>
                      </a:lnTo>
                      <a:lnTo>
                        <a:pt x="116" y="242"/>
                      </a:lnTo>
                      <a:lnTo>
                        <a:pt x="84" y="248"/>
                      </a:lnTo>
                      <a:lnTo>
                        <a:pt x="62" y="252"/>
                      </a:lnTo>
                      <a:lnTo>
                        <a:pt x="56" y="256"/>
                      </a:lnTo>
                      <a:lnTo>
                        <a:pt x="30" y="266"/>
                      </a:lnTo>
                      <a:lnTo>
                        <a:pt x="8" y="282"/>
                      </a:lnTo>
                      <a:lnTo>
                        <a:pt x="0" y="296"/>
                      </a:lnTo>
                      <a:lnTo>
                        <a:pt x="0" y="324"/>
                      </a:lnTo>
                      <a:lnTo>
                        <a:pt x="2" y="330"/>
                      </a:lnTo>
                      <a:lnTo>
                        <a:pt x="14" y="344"/>
                      </a:lnTo>
                      <a:lnTo>
                        <a:pt x="28" y="358"/>
                      </a:lnTo>
                      <a:lnTo>
                        <a:pt x="28" y="358"/>
                      </a:lnTo>
                      <a:lnTo>
                        <a:pt x="36" y="364"/>
                      </a:lnTo>
                      <a:lnTo>
                        <a:pt x="42" y="366"/>
                      </a:lnTo>
                      <a:lnTo>
                        <a:pt x="46" y="368"/>
                      </a:lnTo>
                      <a:lnTo>
                        <a:pt x="46" y="368"/>
                      </a:lnTo>
                      <a:lnTo>
                        <a:pt x="52" y="368"/>
                      </a:lnTo>
                      <a:lnTo>
                        <a:pt x="56" y="372"/>
                      </a:lnTo>
                      <a:lnTo>
                        <a:pt x="60" y="376"/>
                      </a:lnTo>
                      <a:lnTo>
                        <a:pt x="60" y="376"/>
                      </a:lnTo>
                      <a:lnTo>
                        <a:pt x="64" y="380"/>
                      </a:lnTo>
                      <a:lnTo>
                        <a:pt x="70" y="384"/>
                      </a:lnTo>
                      <a:lnTo>
                        <a:pt x="78" y="386"/>
                      </a:lnTo>
                      <a:lnTo>
                        <a:pt x="78" y="386"/>
                      </a:lnTo>
                      <a:lnTo>
                        <a:pt x="84" y="386"/>
                      </a:lnTo>
                      <a:lnTo>
                        <a:pt x="92" y="390"/>
                      </a:lnTo>
                      <a:lnTo>
                        <a:pt x="98" y="394"/>
                      </a:lnTo>
                      <a:lnTo>
                        <a:pt x="100" y="398"/>
                      </a:lnTo>
                      <a:lnTo>
                        <a:pt x="100" y="398"/>
                      </a:lnTo>
                      <a:lnTo>
                        <a:pt x="104" y="402"/>
                      </a:lnTo>
                      <a:lnTo>
                        <a:pt x="112" y="406"/>
                      </a:lnTo>
                      <a:lnTo>
                        <a:pt x="120" y="410"/>
                      </a:lnTo>
                      <a:lnTo>
                        <a:pt x="120" y="410"/>
                      </a:lnTo>
                      <a:lnTo>
                        <a:pt x="126" y="418"/>
                      </a:lnTo>
                      <a:lnTo>
                        <a:pt x="130" y="426"/>
                      </a:lnTo>
                      <a:lnTo>
                        <a:pt x="130" y="430"/>
                      </a:lnTo>
                      <a:lnTo>
                        <a:pt x="130" y="430"/>
                      </a:lnTo>
                      <a:lnTo>
                        <a:pt x="132" y="434"/>
                      </a:lnTo>
                      <a:lnTo>
                        <a:pt x="136" y="436"/>
                      </a:lnTo>
                      <a:lnTo>
                        <a:pt x="142" y="438"/>
                      </a:lnTo>
                      <a:lnTo>
                        <a:pt x="142" y="438"/>
                      </a:lnTo>
                      <a:lnTo>
                        <a:pt x="146" y="442"/>
                      </a:lnTo>
                      <a:lnTo>
                        <a:pt x="150" y="446"/>
                      </a:lnTo>
                      <a:lnTo>
                        <a:pt x="152" y="452"/>
                      </a:lnTo>
                      <a:lnTo>
                        <a:pt x="152" y="452"/>
                      </a:lnTo>
                      <a:lnTo>
                        <a:pt x="152" y="456"/>
                      </a:lnTo>
                      <a:lnTo>
                        <a:pt x="154" y="458"/>
                      </a:lnTo>
                      <a:lnTo>
                        <a:pt x="158" y="466"/>
                      </a:lnTo>
                      <a:lnTo>
                        <a:pt x="166" y="472"/>
                      </a:lnTo>
                      <a:lnTo>
                        <a:pt x="170" y="474"/>
                      </a:lnTo>
                      <a:lnTo>
                        <a:pt x="170" y="474"/>
                      </a:lnTo>
                      <a:lnTo>
                        <a:pt x="174" y="476"/>
                      </a:lnTo>
                      <a:lnTo>
                        <a:pt x="178" y="480"/>
                      </a:lnTo>
                      <a:lnTo>
                        <a:pt x="182" y="486"/>
                      </a:lnTo>
                      <a:lnTo>
                        <a:pt x="182" y="486"/>
                      </a:lnTo>
                      <a:lnTo>
                        <a:pt x="186" y="490"/>
                      </a:lnTo>
                      <a:lnTo>
                        <a:pt x="192" y="494"/>
                      </a:lnTo>
                      <a:lnTo>
                        <a:pt x="200" y="500"/>
                      </a:lnTo>
                      <a:lnTo>
                        <a:pt x="200" y="500"/>
                      </a:lnTo>
                      <a:lnTo>
                        <a:pt x="216" y="510"/>
                      </a:lnTo>
                      <a:lnTo>
                        <a:pt x="224" y="516"/>
                      </a:lnTo>
                      <a:lnTo>
                        <a:pt x="224" y="516"/>
                      </a:lnTo>
                      <a:lnTo>
                        <a:pt x="230" y="518"/>
                      </a:lnTo>
                      <a:lnTo>
                        <a:pt x="238" y="518"/>
                      </a:lnTo>
                      <a:lnTo>
                        <a:pt x="246" y="518"/>
                      </a:lnTo>
                      <a:lnTo>
                        <a:pt x="268" y="512"/>
                      </a:lnTo>
                      <a:lnTo>
                        <a:pt x="288" y="504"/>
                      </a:lnTo>
                      <a:lnTo>
                        <a:pt x="306" y="496"/>
                      </a:lnTo>
                      <a:lnTo>
                        <a:pt x="332" y="486"/>
                      </a:lnTo>
                      <a:lnTo>
                        <a:pt x="350" y="482"/>
                      </a:lnTo>
                      <a:lnTo>
                        <a:pt x="350" y="482"/>
                      </a:lnTo>
                      <a:lnTo>
                        <a:pt x="350" y="482"/>
                      </a:lnTo>
                      <a:lnTo>
                        <a:pt x="334" y="504"/>
                      </a:lnTo>
                      <a:lnTo>
                        <a:pt x="320" y="526"/>
                      </a:lnTo>
                      <a:lnTo>
                        <a:pt x="320" y="526"/>
                      </a:lnTo>
                      <a:lnTo>
                        <a:pt x="302" y="566"/>
                      </a:lnTo>
                      <a:lnTo>
                        <a:pt x="298" y="576"/>
                      </a:lnTo>
                      <a:lnTo>
                        <a:pt x="298" y="582"/>
                      </a:lnTo>
                      <a:lnTo>
                        <a:pt x="298" y="586"/>
                      </a:lnTo>
                      <a:lnTo>
                        <a:pt x="300" y="586"/>
                      </a:lnTo>
                      <a:lnTo>
                        <a:pt x="302" y="586"/>
                      </a:lnTo>
                      <a:lnTo>
                        <a:pt x="310" y="598"/>
                      </a:lnTo>
                      <a:lnTo>
                        <a:pt x="310" y="598"/>
                      </a:lnTo>
                      <a:lnTo>
                        <a:pt x="318" y="604"/>
                      </a:lnTo>
                      <a:lnTo>
                        <a:pt x="334" y="622"/>
                      </a:lnTo>
                      <a:lnTo>
                        <a:pt x="344" y="630"/>
                      </a:lnTo>
                      <a:lnTo>
                        <a:pt x="356" y="638"/>
                      </a:lnTo>
                      <a:lnTo>
                        <a:pt x="366" y="644"/>
                      </a:lnTo>
                      <a:lnTo>
                        <a:pt x="376" y="646"/>
                      </a:lnTo>
                      <a:lnTo>
                        <a:pt x="376" y="646"/>
                      </a:lnTo>
                      <a:lnTo>
                        <a:pt x="384" y="646"/>
                      </a:lnTo>
                      <a:lnTo>
                        <a:pt x="390" y="648"/>
                      </a:lnTo>
                      <a:lnTo>
                        <a:pt x="396" y="650"/>
                      </a:lnTo>
                      <a:lnTo>
                        <a:pt x="398" y="654"/>
                      </a:lnTo>
                      <a:lnTo>
                        <a:pt x="402" y="660"/>
                      </a:lnTo>
                      <a:lnTo>
                        <a:pt x="404" y="662"/>
                      </a:lnTo>
                      <a:lnTo>
                        <a:pt x="404" y="662"/>
                      </a:lnTo>
                      <a:lnTo>
                        <a:pt x="414" y="670"/>
                      </a:lnTo>
                      <a:lnTo>
                        <a:pt x="424" y="676"/>
                      </a:lnTo>
                      <a:lnTo>
                        <a:pt x="428" y="678"/>
                      </a:lnTo>
                      <a:lnTo>
                        <a:pt x="434" y="676"/>
                      </a:lnTo>
                      <a:lnTo>
                        <a:pt x="434" y="676"/>
                      </a:lnTo>
                      <a:lnTo>
                        <a:pt x="438" y="678"/>
                      </a:lnTo>
                      <a:lnTo>
                        <a:pt x="444" y="680"/>
                      </a:lnTo>
                      <a:lnTo>
                        <a:pt x="454" y="692"/>
                      </a:lnTo>
                      <a:lnTo>
                        <a:pt x="460" y="704"/>
                      </a:lnTo>
                      <a:lnTo>
                        <a:pt x="464" y="710"/>
                      </a:lnTo>
                      <a:lnTo>
                        <a:pt x="464" y="710"/>
                      </a:lnTo>
                      <a:lnTo>
                        <a:pt x="466" y="716"/>
                      </a:lnTo>
                      <a:lnTo>
                        <a:pt x="470" y="730"/>
                      </a:lnTo>
                      <a:lnTo>
                        <a:pt x="472" y="740"/>
                      </a:lnTo>
                      <a:lnTo>
                        <a:pt x="472" y="750"/>
                      </a:lnTo>
                      <a:lnTo>
                        <a:pt x="470" y="760"/>
                      </a:lnTo>
                      <a:lnTo>
                        <a:pt x="468" y="770"/>
                      </a:lnTo>
                      <a:lnTo>
                        <a:pt x="468" y="770"/>
                      </a:lnTo>
                      <a:lnTo>
                        <a:pt x="460" y="788"/>
                      </a:lnTo>
                      <a:lnTo>
                        <a:pt x="456" y="800"/>
                      </a:lnTo>
                      <a:lnTo>
                        <a:pt x="454" y="810"/>
                      </a:lnTo>
                      <a:lnTo>
                        <a:pt x="454" y="810"/>
                      </a:lnTo>
                      <a:lnTo>
                        <a:pt x="452" y="816"/>
                      </a:lnTo>
                      <a:lnTo>
                        <a:pt x="452" y="824"/>
                      </a:lnTo>
                      <a:lnTo>
                        <a:pt x="454" y="832"/>
                      </a:lnTo>
                      <a:lnTo>
                        <a:pt x="454" y="832"/>
                      </a:lnTo>
                      <a:lnTo>
                        <a:pt x="458" y="852"/>
                      </a:lnTo>
                      <a:lnTo>
                        <a:pt x="462" y="858"/>
                      </a:lnTo>
                      <a:lnTo>
                        <a:pt x="466" y="864"/>
                      </a:lnTo>
                      <a:lnTo>
                        <a:pt x="466" y="864"/>
                      </a:lnTo>
                      <a:lnTo>
                        <a:pt x="468" y="864"/>
                      </a:lnTo>
                      <a:lnTo>
                        <a:pt x="472" y="864"/>
                      </a:lnTo>
                      <a:lnTo>
                        <a:pt x="472" y="864"/>
                      </a:lnTo>
                      <a:lnTo>
                        <a:pt x="476" y="860"/>
                      </a:lnTo>
                      <a:lnTo>
                        <a:pt x="480" y="858"/>
                      </a:lnTo>
                      <a:lnTo>
                        <a:pt x="496" y="810"/>
                      </a:lnTo>
                      <a:lnTo>
                        <a:pt x="490" y="798"/>
                      </a:lnTo>
                      <a:lnTo>
                        <a:pt x="490" y="798"/>
                      </a:lnTo>
                      <a:lnTo>
                        <a:pt x="492" y="792"/>
                      </a:lnTo>
                      <a:lnTo>
                        <a:pt x="494" y="786"/>
                      </a:lnTo>
                      <a:lnTo>
                        <a:pt x="498" y="784"/>
                      </a:lnTo>
                      <a:lnTo>
                        <a:pt x="498" y="784"/>
                      </a:lnTo>
                      <a:lnTo>
                        <a:pt x="502" y="778"/>
                      </a:lnTo>
                      <a:lnTo>
                        <a:pt x="506" y="770"/>
                      </a:lnTo>
                      <a:lnTo>
                        <a:pt x="508" y="758"/>
                      </a:lnTo>
                      <a:lnTo>
                        <a:pt x="508" y="758"/>
                      </a:lnTo>
                      <a:lnTo>
                        <a:pt x="512" y="748"/>
                      </a:lnTo>
                      <a:lnTo>
                        <a:pt x="520" y="726"/>
                      </a:lnTo>
                      <a:lnTo>
                        <a:pt x="520" y="726"/>
                      </a:lnTo>
                      <a:lnTo>
                        <a:pt x="524" y="694"/>
                      </a:lnTo>
                      <a:lnTo>
                        <a:pt x="526" y="676"/>
                      </a:lnTo>
                      <a:lnTo>
                        <a:pt x="524" y="662"/>
                      </a:lnTo>
                      <a:lnTo>
                        <a:pt x="524" y="662"/>
                      </a:lnTo>
                      <a:lnTo>
                        <a:pt x="504" y="578"/>
                      </a:lnTo>
                      <a:lnTo>
                        <a:pt x="494" y="526"/>
                      </a:lnTo>
                      <a:lnTo>
                        <a:pt x="492" y="510"/>
                      </a:lnTo>
                      <a:lnTo>
                        <a:pt x="492" y="504"/>
                      </a:lnTo>
                      <a:lnTo>
                        <a:pt x="494" y="502"/>
                      </a:lnTo>
                      <a:lnTo>
                        <a:pt x="494" y="502"/>
                      </a:lnTo>
                      <a:lnTo>
                        <a:pt x="498" y="498"/>
                      </a:lnTo>
                      <a:lnTo>
                        <a:pt x="500" y="492"/>
                      </a:lnTo>
                      <a:lnTo>
                        <a:pt x="504" y="474"/>
                      </a:lnTo>
                      <a:lnTo>
                        <a:pt x="512" y="500"/>
                      </a:lnTo>
                      <a:lnTo>
                        <a:pt x="518" y="508"/>
                      </a:lnTo>
                      <a:lnTo>
                        <a:pt x="518" y="520"/>
                      </a:lnTo>
                      <a:lnTo>
                        <a:pt x="526" y="538"/>
                      </a:lnTo>
                      <a:lnTo>
                        <a:pt x="528" y="542"/>
                      </a:lnTo>
                      <a:lnTo>
                        <a:pt x="538" y="568"/>
                      </a:lnTo>
                      <a:lnTo>
                        <a:pt x="542" y="568"/>
                      </a:lnTo>
                      <a:lnTo>
                        <a:pt x="544" y="572"/>
                      </a:lnTo>
                      <a:lnTo>
                        <a:pt x="542" y="576"/>
                      </a:lnTo>
                      <a:lnTo>
                        <a:pt x="548" y="588"/>
                      </a:lnTo>
                      <a:lnTo>
                        <a:pt x="556" y="608"/>
                      </a:lnTo>
                      <a:lnTo>
                        <a:pt x="570" y="620"/>
                      </a:lnTo>
                      <a:lnTo>
                        <a:pt x="588" y="626"/>
                      </a:lnTo>
                      <a:lnTo>
                        <a:pt x="584" y="614"/>
                      </a:lnTo>
                      <a:lnTo>
                        <a:pt x="590" y="624"/>
                      </a:lnTo>
                      <a:lnTo>
                        <a:pt x="598" y="608"/>
                      </a:lnTo>
                      <a:lnTo>
                        <a:pt x="598" y="590"/>
                      </a:lnTo>
                      <a:lnTo>
                        <a:pt x="590" y="570"/>
                      </a:lnTo>
                      <a:lnTo>
                        <a:pt x="586" y="558"/>
                      </a:lnTo>
                      <a:lnTo>
                        <a:pt x="580" y="556"/>
                      </a:lnTo>
                      <a:lnTo>
                        <a:pt x="580" y="552"/>
                      </a:lnTo>
                      <a:lnTo>
                        <a:pt x="582" y="548"/>
                      </a:lnTo>
                      <a:lnTo>
                        <a:pt x="572" y="524"/>
                      </a:lnTo>
                      <a:lnTo>
                        <a:pt x="570" y="520"/>
                      </a:lnTo>
                      <a:lnTo>
                        <a:pt x="562" y="502"/>
                      </a:lnTo>
                      <a:lnTo>
                        <a:pt x="554" y="492"/>
                      </a:lnTo>
                      <a:lnTo>
                        <a:pt x="550" y="484"/>
                      </a:lnTo>
                      <a:lnTo>
                        <a:pt x="538" y="460"/>
                      </a:lnTo>
                      <a:lnTo>
                        <a:pt x="538" y="460"/>
                      </a:lnTo>
                      <a:lnTo>
                        <a:pt x="554" y="470"/>
                      </a:lnTo>
                      <a:lnTo>
                        <a:pt x="560" y="472"/>
                      </a:lnTo>
                      <a:lnTo>
                        <a:pt x="566" y="472"/>
                      </a:lnTo>
                      <a:lnTo>
                        <a:pt x="566" y="472"/>
                      </a:lnTo>
                      <a:close/>
                      <a:moveTo>
                        <a:pt x="466" y="344"/>
                      </a:moveTo>
                      <a:lnTo>
                        <a:pt x="466" y="344"/>
                      </a:lnTo>
                      <a:lnTo>
                        <a:pt x="466" y="344"/>
                      </a:lnTo>
                      <a:lnTo>
                        <a:pt x="466" y="344"/>
                      </a:lnTo>
                      <a:lnTo>
                        <a:pt x="466" y="344"/>
                      </a:lnTo>
                      <a:close/>
                    </a:path>
                  </a:pathLst>
                </a:custGeom>
                <a:solidFill>
                  <a:schemeClr val="bg2">
                    <a:lumMod val="60000"/>
                    <a:lumOff val="40000"/>
                    <a:alpha val="6000"/>
                  </a:schemeClr>
                </a:solidFill>
                <a:ln>
                  <a:noFill/>
                </a:ln>
                <a:effectLst>
                  <a:glow rad="38100">
                    <a:schemeClr val="bg2">
                      <a:lumMod val="50000"/>
                      <a:lumOff val="50000"/>
                      <a:alpha val="15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87" name="Group 112"/>
              <p:cNvGrpSpPr>
                <a:grpSpLocks noChangeAspect="1"/>
              </p:cNvGrpSpPr>
              <p:nvPr/>
            </p:nvGrpSpPr>
            <p:grpSpPr>
              <a:xfrm>
                <a:off x="7679515" y="5943604"/>
                <a:ext cx="1331670" cy="914403"/>
                <a:chOff x="7953375" y="152400"/>
                <a:chExt cx="1775564" cy="1219200"/>
              </a:xfrm>
              <a:solidFill>
                <a:schemeClr val="bg2">
                  <a:lumMod val="50000"/>
                  <a:lumOff val="50000"/>
                  <a:alpha val="8000"/>
                </a:schemeClr>
              </a:solidFill>
            </p:grpSpPr>
            <p:sp>
              <p:nvSpPr>
                <p:cNvPr id="188" name="Freeform 35"/>
                <p:cNvSpPr>
                  <a:spLocks/>
                </p:cNvSpPr>
                <p:nvPr/>
              </p:nvSpPr>
              <p:spPr bwMode="auto">
                <a:xfrm>
                  <a:off x="7953375" y="688975"/>
                  <a:ext cx="269875" cy="127000"/>
                </a:xfrm>
                <a:custGeom>
                  <a:avLst/>
                  <a:gdLst>
                    <a:gd name="T0" fmla="*/ 170 w 170"/>
                    <a:gd name="T1" fmla="*/ 80 h 80"/>
                    <a:gd name="T2" fmla="*/ 170 w 170"/>
                    <a:gd name="T3" fmla="*/ 80 h 80"/>
                    <a:gd name="T4" fmla="*/ 170 w 170"/>
                    <a:gd name="T5" fmla="*/ 80 h 80"/>
                    <a:gd name="T6" fmla="*/ 170 w 170"/>
                    <a:gd name="T7" fmla="*/ 80 h 80"/>
                    <a:gd name="T8" fmla="*/ 154 w 170"/>
                    <a:gd name="T9" fmla="*/ 72 h 80"/>
                    <a:gd name="T10" fmla="*/ 38 w 170"/>
                    <a:gd name="T11" fmla="*/ 14 h 80"/>
                    <a:gd name="T12" fmla="*/ 38 w 170"/>
                    <a:gd name="T13" fmla="*/ 14 h 80"/>
                    <a:gd name="T14" fmla="*/ 18 w 170"/>
                    <a:gd name="T15" fmla="*/ 4 h 80"/>
                    <a:gd name="T16" fmla="*/ 18 w 170"/>
                    <a:gd name="T17" fmla="*/ 4 h 80"/>
                    <a:gd name="T18" fmla="*/ 12 w 170"/>
                    <a:gd name="T19" fmla="*/ 2 h 80"/>
                    <a:gd name="T20" fmla="*/ 4 w 170"/>
                    <a:gd name="T21" fmla="*/ 0 h 80"/>
                    <a:gd name="T22" fmla="*/ 4 w 170"/>
                    <a:gd name="T23" fmla="*/ 0 h 80"/>
                    <a:gd name="T24" fmla="*/ 0 w 170"/>
                    <a:gd name="T25" fmla="*/ 0 h 80"/>
                    <a:gd name="T26" fmla="*/ 2 w 170"/>
                    <a:gd name="T27" fmla="*/ 4 h 80"/>
                    <a:gd name="T28" fmla="*/ 2 w 170"/>
                    <a:gd name="T29" fmla="*/ 4 h 80"/>
                    <a:gd name="T30" fmla="*/ 4 w 170"/>
                    <a:gd name="T31" fmla="*/ 6 h 80"/>
                    <a:gd name="T32" fmla="*/ 10 w 170"/>
                    <a:gd name="T33" fmla="*/ 8 h 80"/>
                    <a:gd name="T34" fmla="*/ 10 w 170"/>
                    <a:gd name="T35" fmla="*/ 8 h 80"/>
                    <a:gd name="T36" fmla="*/ 28 w 170"/>
                    <a:gd name="T37" fmla="*/ 16 h 80"/>
                    <a:gd name="T38" fmla="*/ 154 w 170"/>
                    <a:gd name="T39" fmla="*/ 74 h 80"/>
                    <a:gd name="T40" fmla="*/ 154 w 170"/>
                    <a:gd name="T41" fmla="*/ 74 h 80"/>
                    <a:gd name="T42" fmla="*/ 170 w 170"/>
                    <a:gd name="T43" fmla="*/ 80 h 80"/>
                    <a:gd name="T44" fmla="*/ 170 w 170"/>
                    <a:gd name="T45"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0" h="80">
                      <a:moveTo>
                        <a:pt x="170" y="80"/>
                      </a:moveTo>
                      <a:lnTo>
                        <a:pt x="170" y="80"/>
                      </a:lnTo>
                      <a:lnTo>
                        <a:pt x="170" y="80"/>
                      </a:lnTo>
                      <a:lnTo>
                        <a:pt x="170" y="80"/>
                      </a:lnTo>
                      <a:lnTo>
                        <a:pt x="154" y="72"/>
                      </a:lnTo>
                      <a:lnTo>
                        <a:pt x="38" y="14"/>
                      </a:lnTo>
                      <a:lnTo>
                        <a:pt x="38" y="14"/>
                      </a:lnTo>
                      <a:lnTo>
                        <a:pt x="18" y="4"/>
                      </a:lnTo>
                      <a:lnTo>
                        <a:pt x="18" y="4"/>
                      </a:lnTo>
                      <a:lnTo>
                        <a:pt x="12" y="2"/>
                      </a:lnTo>
                      <a:lnTo>
                        <a:pt x="4" y="0"/>
                      </a:lnTo>
                      <a:lnTo>
                        <a:pt x="4" y="0"/>
                      </a:lnTo>
                      <a:lnTo>
                        <a:pt x="0" y="0"/>
                      </a:lnTo>
                      <a:lnTo>
                        <a:pt x="2" y="4"/>
                      </a:lnTo>
                      <a:lnTo>
                        <a:pt x="2" y="4"/>
                      </a:lnTo>
                      <a:lnTo>
                        <a:pt x="4" y="6"/>
                      </a:lnTo>
                      <a:lnTo>
                        <a:pt x="10" y="8"/>
                      </a:lnTo>
                      <a:lnTo>
                        <a:pt x="10" y="8"/>
                      </a:lnTo>
                      <a:lnTo>
                        <a:pt x="28" y="16"/>
                      </a:lnTo>
                      <a:lnTo>
                        <a:pt x="154" y="74"/>
                      </a:lnTo>
                      <a:lnTo>
                        <a:pt x="154" y="74"/>
                      </a:lnTo>
                      <a:lnTo>
                        <a:pt x="170" y="80"/>
                      </a:lnTo>
                      <a:lnTo>
                        <a:pt x="170"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36"/>
                <p:cNvSpPr>
                  <a:spLocks/>
                </p:cNvSpPr>
                <p:nvPr/>
              </p:nvSpPr>
              <p:spPr bwMode="auto">
                <a:xfrm>
                  <a:off x="8226425" y="82232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37"/>
                <p:cNvSpPr>
                  <a:spLocks/>
                </p:cNvSpPr>
                <p:nvPr/>
              </p:nvSpPr>
              <p:spPr bwMode="auto">
                <a:xfrm>
                  <a:off x="8232775" y="514350"/>
                  <a:ext cx="19050" cy="295275"/>
                </a:xfrm>
                <a:custGeom>
                  <a:avLst/>
                  <a:gdLst>
                    <a:gd name="T0" fmla="*/ 2 w 12"/>
                    <a:gd name="T1" fmla="*/ 186 h 186"/>
                    <a:gd name="T2" fmla="*/ 2 w 12"/>
                    <a:gd name="T3" fmla="*/ 186 h 186"/>
                    <a:gd name="T4" fmla="*/ 4 w 12"/>
                    <a:gd name="T5" fmla="*/ 168 h 186"/>
                    <a:gd name="T6" fmla="*/ 8 w 12"/>
                    <a:gd name="T7" fmla="*/ 30 h 186"/>
                    <a:gd name="T8" fmla="*/ 8 w 12"/>
                    <a:gd name="T9" fmla="*/ 30 h 186"/>
                    <a:gd name="T10" fmla="*/ 10 w 12"/>
                    <a:gd name="T11" fmla="*/ 10 h 186"/>
                    <a:gd name="T12" fmla="*/ 10 w 12"/>
                    <a:gd name="T13" fmla="*/ 10 h 186"/>
                    <a:gd name="T14" fmla="*/ 12 w 12"/>
                    <a:gd name="T15" fmla="*/ 6 h 186"/>
                    <a:gd name="T16" fmla="*/ 10 w 12"/>
                    <a:gd name="T17" fmla="*/ 0 h 186"/>
                    <a:gd name="T18" fmla="*/ 10 w 12"/>
                    <a:gd name="T19" fmla="*/ 0 h 186"/>
                    <a:gd name="T20" fmla="*/ 8 w 12"/>
                    <a:gd name="T21" fmla="*/ 0 h 186"/>
                    <a:gd name="T22" fmla="*/ 6 w 12"/>
                    <a:gd name="T23" fmla="*/ 2 h 186"/>
                    <a:gd name="T24" fmla="*/ 6 w 12"/>
                    <a:gd name="T25" fmla="*/ 2 h 186"/>
                    <a:gd name="T26" fmla="*/ 4 w 12"/>
                    <a:gd name="T27" fmla="*/ 8 h 186"/>
                    <a:gd name="T28" fmla="*/ 4 w 12"/>
                    <a:gd name="T29" fmla="*/ 16 h 186"/>
                    <a:gd name="T30" fmla="*/ 4 w 12"/>
                    <a:gd name="T31" fmla="*/ 16 h 186"/>
                    <a:gd name="T32" fmla="*/ 4 w 12"/>
                    <a:gd name="T33" fmla="*/ 38 h 186"/>
                    <a:gd name="T34" fmla="*/ 0 w 12"/>
                    <a:gd name="T35" fmla="*/ 168 h 186"/>
                    <a:gd name="T36" fmla="*/ 0 w 12"/>
                    <a:gd name="T37" fmla="*/ 168 h 186"/>
                    <a:gd name="T38" fmla="*/ 0 w 12"/>
                    <a:gd name="T39" fmla="*/ 186 h 186"/>
                    <a:gd name="T40" fmla="*/ 0 w 12"/>
                    <a:gd name="T41" fmla="*/ 186 h 186"/>
                    <a:gd name="T42" fmla="*/ 0 w 12"/>
                    <a:gd name="T43" fmla="*/ 186 h 186"/>
                    <a:gd name="T44" fmla="*/ 0 w 12"/>
                    <a:gd name="T45" fmla="*/ 186 h 186"/>
                    <a:gd name="T46" fmla="*/ 2 w 12"/>
                    <a:gd name="T47" fmla="*/ 186 h 186"/>
                    <a:gd name="T48" fmla="*/ 2 w 12"/>
                    <a:gd name="T49"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 h="186">
                      <a:moveTo>
                        <a:pt x="2" y="186"/>
                      </a:moveTo>
                      <a:lnTo>
                        <a:pt x="2" y="186"/>
                      </a:lnTo>
                      <a:lnTo>
                        <a:pt x="4" y="168"/>
                      </a:lnTo>
                      <a:lnTo>
                        <a:pt x="8" y="30"/>
                      </a:lnTo>
                      <a:lnTo>
                        <a:pt x="8" y="30"/>
                      </a:lnTo>
                      <a:lnTo>
                        <a:pt x="10" y="10"/>
                      </a:lnTo>
                      <a:lnTo>
                        <a:pt x="10" y="10"/>
                      </a:lnTo>
                      <a:lnTo>
                        <a:pt x="12" y="6"/>
                      </a:lnTo>
                      <a:lnTo>
                        <a:pt x="10" y="0"/>
                      </a:lnTo>
                      <a:lnTo>
                        <a:pt x="10" y="0"/>
                      </a:lnTo>
                      <a:lnTo>
                        <a:pt x="8" y="0"/>
                      </a:lnTo>
                      <a:lnTo>
                        <a:pt x="6" y="2"/>
                      </a:lnTo>
                      <a:lnTo>
                        <a:pt x="6" y="2"/>
                      </a:lnTo>
                      <a:lnTo>
                        <a:pt x="4" y="8"/>
                      </a:lnTo>
                      <a:lnTo>
                        <a:pt x="4" y="16"/>
                      </a:lnTo>
                      <a:lnTo>
                        <a:pt x="4" y="16"/>
                      </a:lnTo>
                      <a:lnTo>
                        <a:pt x="4" y="38"/>
                      </a:lnTo>
                      <a:lnTo>
                        <a:pt x="0" y="168"/>
                      </a:lnTo>
                      <a:lnTo>
                        <a:pt x="0" y="168"/>
                      </a:lnTo>
                      <a:lnTo>
                        <a:pt x="0" y="186"/>
                      </a:lnTo>
                      <a:lnTo>
                        <a:pt x="0" y="186"/>
                      </a:lnTo>
                      <a:lnTo>
                        <a:pt x="0" y="186"/>
                      </a:lnTo>
                      <a:lnTo>
                        <a:pt x="0" y="186"/>
                      </a:lnTo>
                      <a:lnTo>
                        <a:pt x="2" y="186"/>
                      </a:lnTo>
                      <a:lnTo>
                        <a:pt x="2"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38"/>
                <p:cNvSpPr>
                  <a:spLocks noEditPoints="1"/>
                </p:cNvSpPr>
                <p:nvPr/>
              </p:nvSpPr>
              <p:spPr bwMode="auto">
                <a:xfrm>
                  <a:off x="8274789" y="152400"/>
                  <a:ext cx="1454150" cy="1219200"/>
                </a:xfrm>
                <a:custGeom>
                  <a:avLst/>
                  <a:gdLst>
                    <a:gd name="T0" fmla="*/ 838 w 916"/>
                    <a:gd name="T1" fmla="*/ 674 h 768"/>
                    <a:gd name="T2" fmla="*/ 790 w 916"/>
                    <a:gd name="T3" fmla="*/ 634 h 768"/>
                    <a:gd name="T4" fmla="*/ 780 w 916"/>
                    <a:gd name="T5" fmla="*/ 590 h 768"/>
                    <a:gd name="T6" fmla="*/ 786 w 916"/>
                    <a:gd name="T7" fmla="*/ 556 h 768"/>
                    <a:gd name="T8" fmla="*/ 788 w 916"/>
                    <a:gd name="T9" fmla="*/ 524 h 768"/>
                    <a:gd name="T10" fmla="*/ 790 w 916"/>
                    <a:gd name="T11" fmla="*/ 450 h 768"/>
                    <a:gd name="T12" fmla="*/ 782 w 916"/>
                    <a:gd name="T13" fmla="*/ 420 h 768"/>
                    <a:gd name="T14" fmla="*/ 666 w 916"/>
                    <a:gd name="T15" fmla="*/ 406 h 768"/>
                    <a:gd name="T16" fmla="*/ 758 w 916"/>
                    <a:gd name="T17" fmla="*/ 340 h 768"/>
                    <a:gd name="T18" fmla="*/ 770 w 916"/>
                    <a:gd name="T19" fmla="*/ 308 h 768"/>
                    <a:gd name="T20" fmla="*/ 770 w 916"/>
                    <a:gd name="T21" fmla="*/ 266 h 768"/>
                    <a:gd name="T22" fmla="*/ 768 w 916"/>
                    <a:gd name="T23" fmla="*/ 236 h 768"/>
                    <a:gd name="T24" fmla="*/ 756 w 916"/>
                    <a:gd name="T25" fmla="*/ 212 h 768"/>
                    <a:gd name="T26" fmla="*/ 756 w 916"/>
                    <a:gd name="T27" fmla="*/ 190 h 768"/>
                    <a:gd name="T28" fmla="*/ 746 w 916"/>
                    <a:gd name="T29" fmla="*/ 152 h 768"/>
                    <a:gd name="T30" fmla="*/ 750 w 916"/>
                    <a:gd name="T31" fmla="*/ 118 h 768"/>
                    <a:gd name="T32" fmla="*/ 752 w 916"/>
                    <a:gd name="T33" fmla="*/ 92 h 768"/>
                    <a:gd name="T34" fmla="*/ 756 w 916"/>
                    <a:gd name="T35" fmla="*/ 62 h 768"/>
                    <a:gd name="T36" fmla="*/ 678 w 916"/>
                    <a:gd name="T37" fmla="*/ 10 h 768"/>
                    <a:gd name="T38" fmla="*/ 594 w 916"/>
                    <a:gd name="T39" fmla="*/ 82 h 768"/>
                    <a:gd name="T40" fmla="*/ 540 w 916"/>
                    <a:gd name="T41" fmla="*/ 186 h 768"/>
                    <a:gd name="T42" fmla="*/ 514 w 916"/>
                    <a:gd name="T43" fmla="*/ 366 h 768"/>
                    <a:gd name="T44" fmla="*/ 502 w 916"/>
                    <a:gd name="T45" fmla="*/ 424 h 768"/>
                    <a:gd name="T46" fmla="*/ 496 w 916"/>
                    <a:gd name="T47" fmla="*/ 412 h 768"/>
                    <a:gd name="T48" fmla="*/ 486 w 916"/>
                    <a:gd name="T49" fmla="*/ 412 h 768"/>
                    <a:gd name="T50" fmla="*/ 478 w 916"/>
                    <a:gd name="T51" fmla="*/ 416 h 768"/>
                    <a:gd name="T52" fmla="*/ 476 w 916"/>
                    <a:gd name="T53" fmla="*/ 422 h 768"/>
                    <a:gd name="T54" fmla="*/ 468 w 916"/>
                    <a:gd name="T55" fmla="*/ 432 h 768"/>
                    <a:gd name="T56" fmla="*/ 474 w 916"/>
                    <a:gd name="T57" fmla="*/ 454 h 768"/>
                    <a:gd name="T58" fmla="*/ 380 w 916"/>
                    <a:gd name="T59" fmla="*/ 406 h 768"/>
                    <a:gd name="T60" fmla="*/ 222 w 916"/>
                    <a:gd name="T61" fmla="*/ 362 h 768"/>
                    <a:gd name="T62" fmla="*/ 108 w 916"/>
                    <a:gd name="T63" fmla="*/ 370 h 768"/>
                    <a:gd name="T64" fmla="*/ 0 w 916"/>
                    <a:gd name="T65" fmla="*/ 436 h 768"/>
                    <a:gd name="T66" fmla="*/ 44 w 916"/>
                    <a:gd name="T67" fmla="*/ 504 h 768"/>
                    <a:gd name="T68" fmla="*/ 70 w 916"/>
                    <a:gd name="T69" fmla="*/ 514 h 768"/>
                    <a:gd name="T70" fmla="*/ 96 w 916"/>
                    <a:gd name="T71" fmla="*/ 522 h 768"/>
                    <a:gd name="T72" fmla="*/ 126 w 916"/>
                    <a:gd name="T73" fmla="*/ 536 h 768"/>
                    <a:gd name="T74" fmla="*/ 150 w 916"/>
                    <a:gd name="T75" fmla="*/ 558 h 768"/>
                    <a:gd name="T76" fmla="*/ 172 w 916"/>
                    <a:gd name="T77" fmla="*/ 572 h 768"/>
                    <a:gd name="T78" fmla="*/ 192 w 916"/>
                    <a:gd name="T79" fmla="*/ 594 h 768"/>
                    <a:gd name="T80" fmla="*/ 210 w 916"/>
                    <a:gd name="T81" fmla="*/ 608 h 768"/>
                    <a:gd name="T82" fmla="*/ 258 w 916"/>
                    <a:gd name="T83" fmla="*/ 632 h 768"/>
                    <a:gd name="T84" fmla="*/ 320 w 916"/>
                    <a:gd name="T85" fmla="*/ 610 h 768"/>
                    <a:gd name="T86" fmla="*/ 368 w 916"/>
                    <a:gd name="T87" fmla="*/ 604 h 768"/>
                    <a:gd name="T88" fmla="*/ 342 w 916"/>
                    <a:gd name="T89" fmla="*/ 692 h 768"/>
                    <a:gd name="T90" fmla="*/ 384 w 916"/>
                    <a:gd name="T91" fmla="*/ 724 h 768"/>
                    <a:gd name="T92" fmla="*/ 440 w 916"/>
                    <a:gd name="T93" fmla="*/ 740 h 768"/>
                    <a:gd name="T94" fmla="*/ 462 w 916"/>
                    <a:gd name="T95" fmla="*/ 754 h 768"/>
                    <a:gd name="T96" fmla="*/ 500 w 916"/>
                    <a:gd name="T97" fmla="*/ 764 h 768"/>
                    <a:gd name="T98" fmla="*/ 584 w 916"/>
                    <a:gd name="T99" fmla="*/ 736 h 768"/>
                    <a:gd name="T100" fmla="*/ 530 w 916"/>
                    <a:gd name="T101" fmla="*/ 578 h 768"/>
                    <a:gd name="T102" fmla="*/ 558 w 916"/>
                    <a:gd name="T103" fmla="*/ 594 h 768"/>
                    <a:gd name="T104" fmla="*/ 590 w 916"/>
                    <a:gd name="T105" fmla="*/ 648 h 768"/>
                    <a:gd name="T106" fmla="*/ 646 w 916"/>
                    <a:gd name="T107" fmla="*/ 688 h 768"/>
                    <a:gd name="T108" fmla="*/ 624 w 916"/>
                    <a:gd name="T109" fmla="*/ 616 h 768"/>
                    <a:gd name="T110" fmla="*/ 584 w 916"/>
                    <a:gd name="T111" fmla="*/ 550 h 768"/>
                    <a:gd name="T112" fmla="*/ 598 w 916"/>
                    <a:gd name="T113" fmla="*/ 536 h 768"/>
                    <a:gd name="T114" fmla="*/ 714 w 916"/>
                    <a:gd name="T115" fmla="*/ 658 h 768"/>
                    <a:gd name="T116" fmla="*/ 804 w 916"/>
                    <a:gd name="T117" fmla="*/ 702 h 768"/>
                    <a:gd name="T118" fmla="*/ 836 w 916"/>
                    <a:gd name="T119" fmla="*/ 708 h 768"/>
                    <a:gd name="T120" fmla="*/ 910 w 916"/>
                    <a:gd name="T121" fmla="*/ 736 h 768"/>
                    <a:gd name="T122" fmla="*/ 910 w 916"/>
                    <a:gd name="T123" fmla="*/ 716 h 768"/>
                    <a:gd name="T124" fmla="*/ 878 w 916"/>
                    <a:gd name="T125" fmla="*/ 688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16" h="768">
                      <a:moveTo>
                        <a:pt x="878" y="688"/>
                      </a:moveTo>
                      <a:lnTo>
                        <a:pt x="878" y="688"/>
                      </a:lnTo>
                      <a:lnTo>
                        <a:pt x="868" y="682"/>
                      </a:lnTo>
                      <a:lnTo>
                        <a:pt x="856" y="678"/>
                      </a:lnTo>
                      <a:lnTo>
                        <a:pt x="838" y="674"/>
                      </a:lnTo>
                      <a:lnTo>
                        <a:pt x="838" y="674"/>
                      </a:lnTo>
                      <a:lnTo>
                        <a:pt x="828" y="672"/>
                      </a:lnTo>
                      <a:lnTo>
                        <a:pt x="818" y="666"/>
                      </a:lnTo>
                      <a:lnTo>
                        <a:pt x="810" y="660"/>
                      </a:lnTo>
                      <a:lnTo>
                        <a:pt x="802" y="652"/>
                      </a:lnTo>
                      <a:lnTo>
                        <a:pt x="792" y="640"/>
                      </a:lnTo>
                      <a:lnTo>
                        <a:pt x="790" y="634"/>
                      </a:lnTo>
                      <a:lnTo>
                        <a:pt x="790" y="634"/>
                      </a:lnTo>
                      <a:lnTo>
                        <a:pt x="786" y="630"/>
                      </a:lnTo>
                      <a:lnTo>
                        <a:pt x="780" y="616"/>
                      </a:lnTo>
                      <a:lnTo>
                        <a:pt x="776" y="602"/>
                      </a:lnTo>
                      <a:lnTo>
                        <a:pt x="778" y="596"/>
                      </a:lnTo>
                      <a:lnTo>
                        <a:pt x="780" y="590"/>
                      </a:lnTo>
                      <a:lnTo>
                        <a:pt x="780" y="590"/>
                      </a:lnTo>
                      <a:lnTo>
                        <a:pt x="784" y="586"/>
                      </a:lnTo>
                      <a:lnTo>
                        <a:pt x="786" y="582"/>
                      </a:lnTo>
                      <a:lnTo>
                        <a:pt x="786" y="570"/>
                      </a:lnTo>
                      <a:lnTo>
                        <a:pt x="786" y="556"/>
                      </a:lnTo>
                      <a:lnTo>
                        <a:pt x="786" y="556"/>
                      </a:lnTo>
                      <a:lnTo>
                        <a:pt x="784" y="554"/>
                      </a:lnTo>
                      <a:lnTo>
                        <a:pt x="782" y="548"/>
                      </a:lnTo>
                      <a:lnTo>
                        <a:pt x="780" y="544"/>
                      </a:lnTo>
                      <a:lnTo>
                        <a:pt x="782" y="538"/>
                      </a:lnTo>
                      <a:lnTo>
                        <a:pt x="784" y="532"/>
                      </a:lnTo>
                      <a:lnTo>
                        <a:pt x="788" y="524"/>
                      </a:lnTo>
                      <a:lnTo>
                        <a:pt x="788" y="524"/>
                      </a:lnTo>
                      <a:lnTo>
                        <a:pt x="792" y="514"/>
                      </a:lnTo>
                      <a:lnTo>
                        <a:pt x="794" y="502"/>
                      </a:lnTo>
                      <a:lnTo>
                        <a:pt x="794" y="488"/>
                      </a:lnTo>
                      <a:lnTo>
                        <a:pt x="794" y="474"/>
                      </a:lnTo>
                      <a:lnTo>
                        <a:pt x="790" y="450"/>
                      </a:lnTo>
                      <a:lnTo>
                        <a:pt x="786" y="440"/>
                      </a:lnTo>
                      <a:lnTo>
                        <a:pt x="782" y="426"/>
                      </a:lnTo>
                      <a:lnTo>
                        <a:pt x="782" y="426"/>
                      </a:lnTo>
                      <a:lnTo>
                        <a:pt x="784" y="424"/>
                      </a:lnTo>
                      <a:lnTo>
                        <a:pt x="784" y="422"/>
                      </a:lnTo>
                      <a:lnTo>
                        <a:pt x="782" y="420"/>
                      </a:lnTo>
                      <a:lnTo>
                        <a:pt x="776" y="418"/>
                      </a:lnTo>
                      <a:lnTo>
                        <a:pt x="766" y="414"/>
                      </a:lnTo>
                      <a:lnTo>
                        <a:pt x="722" y="406"/>
                      </a:lnTo>
                      <a:lnTo>
                        <a:pt x="722" y="406"/>
                      </a:lnTo>
                      <a:lnTo>
                        <a:pt x="696" y="404"/>
                      </a:lnTo>
                      <a:lnTo>
                        <a:pt x="666" y="406"/>
                      </a:lnTo>
                      <a:lnTo>
                        <a:pt x="668" y="404"/>
                      </a:lnTo>
                      <a:lnTo>
                        <a:pt x="682" y="392"/>
                      </a:lnTo>
                      <a:lnTo>
                        <a:pt x="704" y="376"/>
                      </a:lnTo>
                      <a:lnTo>
                        <a:pt x="722" y="366"/>
                      </a:lnTo>
                      <a:lnTo>
                        <a:pt x="742" y="354"/>
                      </a:lnTo>
                      <a:lnTo>
                        <a:pt x="758" y="340"/>
                      </a:lnTo>
                      <a:lnTo>
                        <a:pt x="758" y="340"/>
                      </a:lnTo>
                      <a:lnTo>
                        <a:pt x="764" y="332"/>
                      </a:lnTo>
                      <a:lnTo>
                        <a:pt x="768" y="326"/>
                      </a:lnTo>
                      <a:lnTo>
                        <a:pt x="770" y="320"/>
                      </a:lnTo>
                      <a:lnTo>
                        <a:pt x="770" y="320"/>
                      </a:lnTo>
                      <a:lnTo>
                        <a:pt x="770" y="308"/>
                      </a:lnTo>
                      <a:lnTo>
                        <a:pt x="772" y="290"/>
                      </a:lnTo>
                      <a:lnTo>
                        <a:pt x="772" y="290"/>
                      </a:lnTo>
                      <a:lnTo>
                        <a:pt x="772" y="280"/>
                      </a:lnTo>
                      <a:lnTo>
                        <a:pt x="772" y="272"/>
                      </a:lnTo>
                      <a:lnTo>
                        <a:pt x="770" y="266"/>
                      </a:lnTo>
                      <a:lnTo>
                        <a:pt x="770" y="266"/>
                      </a:lnTo>
                      <a:lnTo>
                        <a:pt x="768" y="260"/>
                      </a:lnTo>
                      <a:lnTo>
                        <a:pt x="768" y="254"/>
                      </a:lnTo>
                      <a:lnTo>
                        <a:pt x="768" y="250"/>
                      </a:lnTo>
                      <a:lnTo>
                        <a:pt x="768" y="250"/>
                      </a:lnTo>
                      <a:lnTo>
                        <a:pt x="768" y="244"/>
                      </a:lnTo>
                      <a:lnTo>
                        <a:pt x="768" y="236"/>
                      </a:lnTo>
                      <a:lnTo>
                        <a:pt x="766" y="226"/>
                      </a:lnTo>
                      <a:lnTo>
                        <a:pt x="764" y="222"/>
                      </a:lnTo>
                      <a:lnTo>
                        <a:pt x="760" y="220"/>
                      </a:lnTo>
                      <a:lnTo>
                        <a:pt x="760" y="220"/>
                      </a:lnTo>
                      <a:lnTo>
                        <a:pt x="756" y="216"/>
                      </a:lnTo>
                      <a:lnTo>
                        <a:pt x="756" y="212"/>
                      </a:lnTo>
                      <a:lnTo>
                        <a:pt x="754" y="204"/>
                      </a:lnTo>
                      <a:lnTo>
                        <a:pt x="754" y="204"/>
                      </a:lnTo>
                      <a:lnTo>
                        <a:pt x="756" y="198"/>
                      </a:lnTo>
                      <a:lnTo>
                        <a:pt x="758" y="194"/>
                      </a:lnTo>
                      <a:lnTo>
                        <a:pt x="756" y="190"/>
                      </a:lnTo>
                      <a:lnTo>
                        <a:pt x="756" y="190"/>
                      </a:lnTo>
                      <a:lnTo>
                        <a:pt x="752" y="186"/>
                      </a:lnTo>
                      <a:lnTo>
                        <a:pt x="748" y="180"/>
                      </a:lnTo>
                      <a:lnTo>
                        <a:pt x="744" y="170"/>
                      </a:lnTo>
                      <a:lnTo>
                        <a:pt x="744" y="170"/>
                      </a:lnTo>
                      <a:lnTo>
                        <a:pt x="746" y="160"/>
                      </a:lnTo>
                      <a:lnTo>
                        <a:pt x="746" y="152"/>
                      </a:lnTo>
                      <a:lnTo>
                        <a:pt x="746" y="146"/>
                      </a:lnTo>
                      <a:lnTo>
                        <a:pt x="746" y="146"/>
                      </a:lnTo>
                      <a:lnTo>
                        <a:pt x="746" y="142"/>
                      </a:lnTo>
                      <a:lnTo>
                        <a:pt x="746" y="134"/>
                      </a:lnTo>
                      <a:lnTo>
                        <a:pt x="746" y="126"/>
                      </a:lnTo>
                      <a:lnTo>
                        <a:pt x="750" y="118"/>
                      </a:lnTo>
                      <a:lnTo>
                        <a:pt x="750" y="118"/>
                      </a:lnTo>
                      <a:lnTo>
                        <a:pt x="752" y="112"/>
                      </a:lnTo>
                      <a:lnTo>
                        <a:pt x="752" y="106"/>
                      </a:lnTo>
                      <a:lnTo>
                        <a:pt x="752" y="98"/>
                      </a:lnTo>
                      <a:lnTo>
                        <a:pt x="752" y="98"/>
                      </a:lnTo>
                      <a:lnTo>
                        <a:pt x="752" y="92"/>
                      </a:lnTo>
                      <a:lnTo>
                        <a:pt x="752" y="88"/>
                      </a:lnTo>
                      <a:lnTo>
                        <a:pt x="752" y="84"/>
                      </a:lnTo>
                      <a:lnTo>
                        <a:pt x="752" y="84"/>
                      </a:lnTo>
                      <a:lnTo>
                        <a:pt x="754" y="78"/>
                      </a:lnTo>
                      <a:lnTo>
                        <a:pt x="756" y="72"/>
                      </a:lnTo>
                      <a:lnTo>
                        <a:pt x="756" y="62"/>
                      </a:lnTo>
                      <a:lnTo>
                        <a:pt x="754" y="42"/>
                      </a:lnTo>
                      <a:lnTo>
                        <a:pt x="748" y="24"/>
                      </a:lnTo>
                      <a:lnTo>
                        <a:pt x="740" y="10"/>
                      </a:lnTo>
                      <a:lnTo>
                        <a:pt x="726" y="2"/>
                      </a:lnTo>
                      <a:lnTo>
                        <a:pt x="704" y="0"/>
                      </a:lnTo>
                      <a:lnTo>
                        <a:pt x="678" y="10"/>
                      </a:lnTo>
                      <a:lnTo>
                        <a:pt x="654" y="24"/>
                      </a:lnTo>
                      <a:lnTo>
                        <a:pt x="654" y="24"/>
                      </a:lnTo>
                      <a:lnTo>
                        <a:pt x="648" y="28"/>
                      </a:lnTo>
                      <a:lnTo>
                        <a:pt x="630" y="42"/>
                      </a:lnTo>
                      <a:lnTo>
                        <a:pt x="606" y="66"/>
                      </a:lnTo>
                      <a:lnTo>
                        <a:pt x="594" y="82"/>
                      </a:lnTo>
                      <a:lnTo>
                        <a:pt x="580" y="102"/>
                      </a:lnTo>
                      <a:lnTo>
                        <a:pt x="580" y="102"/>
                      </a:lnTo>
                      <a:lnTo>
                        <a:pt x="568" y="122"/>
                      </a:lnTo>
                      <a:lnTo>
                        <a:pt x="558" y="142"/>
                      </a:lnTo>
                      <a:lnTo>
                        <a:pt x="548" y="164"/>
                      </a:lnTo>
                      <a:lnTo>
                        <a:pt x="540" y="186"/>
                      </a:lnTo>
                      <a:lnTo>
                        <a:pt x="532" y="208"/>
                      </a:lnTo>
                      <a:lnTo>
                        <a:pt x="526" y="232"/>
                      </a:lnTo>
                      <a:lnTo>
                        <a:pt x="518" y="282"/>
                      </a:lnTo>
                      <a:lnTo>
                        <a:pt x="518" y="282"/>
                      </a:lnTo>
                      <a:lnTo>
                        <a:pt x="514" y="324"/>
                      </a:lnTo>
                      <a:lnTo>
                        <a:pt x="514" y="366"/>
                      </a:lnTo>
                      <a:lnTo>
                        <a:pt x="514" y="402"/>
                      </a:lnTo>
                      <a:lnTo>
                        <a:pt x="516" y="430"/>
                      </a:lnTo>
                      <a:lnTo>
                        <a:pt x="516" y="430"/>
                      </a:lnTo>
                      <a:lnTo>
                        <a:pt x="514" y="430"/>
                      </a:lnTo>
                      <a:lnTo>
                        <a:pt x="514" y="430"/>
                      </a:lnTo>
                      <a:lnTo>
                        <a:pt x="502" y="424"/>
                      </a:lnTo>
                      <a:lnTo>
                        <a:pt x="502" y="424"/>
                      </a:lnTo>
                      <a:lnTo>
                        <a:pt x="504" y="420"/>
                      </a:lnTo>
                      <a:lnTo>
                        <a:pt x="502" y="416"/>
                      </a:lnTo>
                      <a:lnTo>
                        <a:pt x="502" y="416"/>
                      </a:lnTo>
                      <a:lnTo>
                        <a:pt x="500" y="414"/>
                      </a:lnTo>
                      <a:lnTo>
                        <a:pt x="496" y="412"/>
                      </a:lnTo>
                      <a:lnTo>
                        <a:pt x="492" y="412"/>
                      </a:lnTo>
                      <a:lnTo>
                        <a:pt x="488" y="414"/>
                      </a:lnTo>
                      <a:lnTo>
                        <a:pt x="488" y="414"/>
                      </a:lnTo>
                      <a:lnTo>
                        <a:pt x="488" y="414"/>
                      </a:lnTo>
                      <a:lnTo>
                        <a:pt x="488" y="412"/>
                      </a:lnTo>
                      <a:lnTo>
                        <a:pt x="486" y="412"/>
                      </a:lnTo>
                      <a:lnTo>
                        <a:pt x="484" y="414"/>
                      </a:lnTo>
                      <a:lnTo>
                        <a:pt x="484" y="414"/>
                      </a:lnTo>
                      <a:lnTo>
                        <a:pt x="480" y="414"/>
                      </a:lnTo>
                      <a:lnTo>
                        <a:pt x="480" y="414"/>
                      </a:lnTo>
                      <a:lnTo>
                        <a:pt x="478" y="414"/>
                      </a:lnTo>
                      <a:lnTo>
                        <a:pt x="478" y="416"/>
                      </a:lnTo>
                      <a:lnTo>
                        <a:pt x="476" y="416"/>
                      </a:lnTo>
                      <a:lnTo>
                        <a:pt x="476" y="418"/>
                      </a:lnTo>
                      <a:lnTo>
                        <a:pt x="474" y="420"/>
                      </a:lnTo>
                      <a:lnTo>
                        <a:pt x="472" y="420"/>
                      </a:lnTo>
                      <a:lnTo>
                        <a:pt x="476" y="422"/>
                      </a:lnTo>
                      <a:lnTo>
                        <a:pt x="476" y="422"/>
                      </a:lnTo>
                      <a:lnTo>
                        <a:pt x="476" y="422"/>
                      </a:lnTo>
                      <a:lnTo>
                        <a:pt x="472" y="424"/>
                      </a:lnTo>
                      <a:lnTo>
                        <a:pt x="472" y="424"/>
                      </a:lnTo>
                      <a:lnTo>
                        <a:pt x="470" y="426"/>
                      </a:lnTo>
                      <a:lnTo>
                        <a:pt x="468" y="430"/>
                      </a:lnTo>
                      <a:lnTo>
                        <a:pt x="468" y="432"/>
                      </a:lnTo>
                      <a:lnTo>
                        <a:pt x="470" y="436"/>
                      </a:lnTo>
                      <a:lnTo>
                        <a:pt x="470" y="436"/>
                      </a:lnTo>
                      <a:lnTo>
                        <a:pt x="474" y="440"/>
                      </a:lnTo>
                      <a:lnTo>
                        <a:pt x="474" y="440"/>
                      </a:lnTo>
                      <a:lnTo>
                        <a:pt x="474" y="448"/>
                      </a:lnTo>
                      <a:lnTo>
                        <a:pt x="474" y="454"/>
                      </a:lnTo>
                      <a:lnTo>
                        <a:pt x="474" y="454"/>
                      </a:lnTo>
                      <a:lnTo>
                        <a:pt x="472" y="456"/>
                      </a:lnTo>
                      <a:lnTo>
                        <a:pt x="472" y="456"/>
                      </a:lnTo>
                      <a:lnTo>
                        <a:pt x="448" y="442"/>
                      </a:lnTo>
                      <a:lnTo>
                        <a:pt x="416" y="424"/>
                      </a:lnTo>
                      <a:lnTo>
                        <a:pt x="380" y="406"/>
                      </a:lnTo>
                      <a:lnTo>
                        <a:pt x="340" y="390"/>
                      </a:lnTo>
                      <a:lnTo>
                        <a:pt x="340" y="390"/>
                      </a:lnTo>
                      <a:lnTo>
                        <a:pt x="292" y="374"/>
                      </a:lnTo>
                      <a:lnTo>
                        <a:pt x="268" y="368"/>
                      </a:lnTo>
                      <a:lnTo>
                        <a:pt x="244" y="364"/>
                      </a:lnTo>
                      <a:lnTo>
                        <a:pt x="222" y="362"/>
                      </a:lnTo>
                      <a:lnTo>
                        <a:pt x="198" y="360"/>
                      </a:lnTo>
                      <a:lnTo>
                        <a:pt x="176" y="360"/>
                      </a:lnTo>
                      <a:lnTo>
                        <a:pt x="152" y="362"/>
                      </a:lnTo>
                      <a:lnTo>
                        <a:pt x="152" y="362"/>
                      </a:lnTo>
                      <a:lnTo>
                        <a:pt x="130" y="366"/>
                      </a:lnTo>
                      <a:lnTo>
                        <a:pt x="108" y="370"/>
                      </a:lnTo>
                      <a:lnTo>
                        <a:pt x="76" y="380"/>
                      </a:lnTo>
                      <a:lnTo>
                        <a:pt x="56" y="388"/>
                      </a:lnTo>
                      <a:lnTo>
                        <a:pt x="48" y="392"/>
                      </a:lnTo>
                      <a:lnTo>
                        <a:pt x="24" y="408"/>
                      </a:lnTo>
                      <a:lnTo>
                        <a:pt x="4" y="426"/>
                      </a:lnTo>
                      <a:lnTo>
                        <a:pt x="0" y="436"/>
                      </a:lnTo>
                      <a:lnTo>
                        <a:pt x="0" y="466"/>
                      </a:lnTo>
                      <a:lnTo>
                        <a:pt x="4" y="476"/>
                      </a:lnTo>
                      <a:lnTo>
                        <a:pt x="18" y="488"/>
                      </a:lnTo>
                      <a:lnTo>
                        <a:pt x="36" y="500"/>
                      </a:lnTo>
                      <a:lnTo>
                        <a:pt x="36" y="500"/>
                      </a:lnTo>
                      <a:lnTo>
                        <a:pt x="44" y="504"/>
                      </a:lnTo>
                      <a:lnTo>
                        <a:pt x="50" y="506"/>
                      </a:lnTo>
                      <a:lnTo>
                        <a:pt x="56" y="506"/>
                      </a:lnTo>
                      <a:lnTo>
                        <a:pt x="56" y="506"/>
                      </a:lnTo>
                      <a:lnTo>
                        <a:pt x="60" y="508"/>
                      </a:lnTo>
                      <a:lnTo>
                        <a:pt x="64" y="510"/>
                      </a:lnTo>
                      <a:lnTo>
                        <a:pt x="70" y="514"/>
                      </a:lnTo>
                      <a:lnTo>
                        <a:pt x="70" y="514"/>
                      </a:lnTo>
                      <a:lnTo>
                        <a:pt x="76" y="518"/>
                      </a:lnTo>
                      <a:lnTo>
                        <a:pt x="82" y="520"/>
                      </a:lnTo>
                      <a:lnTo>
                        <a:pt x="90" y="520"/>
                      </a:lnTo>
                      <a:lnTo>
                        <a:pt x="90" y="520"/>
                      </a:lnTo>
                      <a:lnTo>
                        <a:pt x="96" y="522"/>
                      </a:lnTo>
                      <a:lnTo>
                        <a:pt x="104" y="524"/>
                      </a:lnTo>
                      <a:lnTo>
                        <a:pt x="112" y="528"/>
                      </a:lnTo>
                      <a:lnTo>
                        <a:pt x="116" y="530"/>
                      </a:lnTo>
                      <a:lnTo>
                        <a:pt x="116" y="530"/>
                      </a:lnTo>
                      <a:lnTo>
                        <a:pt x="120" y="534"/>
                      </a:lnTo>
                      <a:lnTo>
                        <a:pt x="126" y="536"/>
                      </a:lnTo>
                      <a:lnTo>
                        <a:pt x="136" y="540"/>
                      </a:lnTo>
                      <a:lnTo>
                        <a:pt x="136" y="540"/>
                      </a:lnTo>
                      <a:lnTo>
                        <a:pt x="144" y="548"/>
                      </a:lnTo>
                      <a:lnTo>
                        <a:pt x="148" y="554"/>
                      </a:lnTo>
                      <a:lnTo>
                        <a:pt x="150" y="558"/>
                      </a:lnTo>
                      <a:lnTo>
                        <a:pt x="150" y="558"/>
                      </a:lnTo>
                      <a:lnTo>
                        <a:pt x="152" y="562"/>
                      </a:lnTo>
                      <a:lnTo>
                        <a:pt x="156" y="564"/>
                      </a:lnTo>
                      <a:lnTo>
                        <a:pt x="162" y="564"/>
                      </a:lnTo>
                      <a:lnTo>
                        <a:pt x="162" y="564"/>
                      </a:lnTo>
                      <a:lnTo>
                        <a:pt x="168" y="568"/>
                      </a:lnTo>
                      <a:lnTo>
                        <a:pt x="172" y="572"/>
                      </a:lnTo>
                      <a:lnTo>
                        <a:pt x="174" y="578"/>
                      </a:lnTo>
                      <a:lnTo>
                        <a:pt x="174" y="578"/>
                      </a:lnTo>
                      <a:lnTo>
                        <a:pt x="176" y="580"/>
                      </a:lnTo>
                      <a:lnTo>
                        <a:pt x="178" y="584"/>
                      </a:lnTo>
                      <a:lnTo>
                        <a:pt x="184" y="590"/>
                      </a:lnTo>
                      <a:lnTo>
                        <a:pt x="192" y="594"/>
                      </a:lnTo>
                      <a:lnTo>
                        <a:pt x="196" y="596"/>
                      </a:lnTo>
                      <a:lnTo>
                        <a:pt x="196" y="596"/>
                      </a:lnTo>
                      <a:lnTo>
                        <a:pt x="200" y="598"/>
                      </a:lnTo>
                      <a:lnTo>
                        <a:pt x="204" y="602"/>
                      </a:lnTo>
                      <a:lnTo>
                        <a:pt x="210" y="608"/>
                      </a:lnTo>
                      <a:lnTo>
                        <a:pt x="210" y="608"/>
                      </a:lnTo>
                      <a:lnTo>
                        <a:pt x="214" y="610"/>
                      </a:lnTo>
                      <a:lnTo>
                        <a:pt x="222" y="614"/>
                      </a:lnTo>
                      <a:lnTo>
                        <a:pt x="232" y="620"/>
                      </a:lnTo>
                      <a:lnTo>
                        <a:pt x="232" y="620"/>
                      </a:lnTo>
                      <a:lnTo>
                        <a:pt x="248" y="626"/>
                      </a:lnTo>
                      <a:lnTo>
                        <a:pt x="258" y="632"/>
                      </a:lnTo>
                      <a:lnTo>
                        <a:pt x="258" y="632"/>
                      </a:lnTo>
                      <a:lnTo>
                        <a:pt x="264" y="632"/>
                      </a:lnTo>
                      <a:lnTo>
                        <a:pt x="272" y="632"/>
                      </a:lnTo>
                      <a:lnTo>
                        <a:pt x="282" y="630"/>
                      </a:lnTo>
                      <a:lnTo>
                        <a:pt x="302" y="622"/>
                      </a:lnTo>
                      <a:lnTo>
                        <a:pt x="320" y="610"/>
                      </a:lnTo>
                      <a:lnTo>
                        <a:pt x="338" y="600"/>
                      </a:lnTo>
                      <a:lnTo>
                        <a:pt x="364" y="586"/>
                      </a:lnTo>
                      <a:lnTo>
                        <a:pt x="380" y="580"/>
                      </a:lnTo>
                      <a:lnTo>
                        <a:pt x="382" y="578"/>
                      </a:lnTo>
                      <a:lnTo>
                        <a:pt x="382" y="578"/>
                      </a:lnTo>
                      <a:lnTo>
                        <a:pt x="368" y="604"/>
                      </a:lnTo>
                      <a:lnTo>
                        <a:pt x="358" y="628"/>
                      </a:lnTo>
                      <a:lnTo>
                        <a:pt x="358" y="628"/>
                      </a:lnTo>
                      <a:lnTo>
                        <a:pt x="344" y="670"/>
                      </a:lnTo>
                      <a:lnTo>
                        <a:pt x="342" y="682"/>
                      </a:lnTo>
                      <a:lnTo>
                        <a:pt x="342" y="688"/>
                      </a:lnTo>
                      <a:lnTo>
                        <a:pt x="342" y="692"/>
                      </a:lnTo>
                      <a:lnTo>
                        <a:pt x="344" y="692"/>
                      </a:lnTo>
                      <a:lnTo>
                        <a:pt x="346" y="692"/>
                      </a:lnTo>
                      <a:lnTo>
                        <a:pt x="358" y="702"/>
                      </a:lnTo>
                      <a:lnTo>
                        <a:pt x="358" y="702"/>
                      </a:lnTo>
                      <a:lnTo>
                        <a:pt x="366" y="708"/>
                      </a:lnTo>
                      <a:lnTo>
                        <a:pt x="384" y="724"/>
                      </a:lnTo>
                      <a:lnTo>
                        <a:pt x="396" y="730"/>
                      </a:lnTo>
                      <a:lnTo>
                        <a:pt x="410" y="738"/>
                      </a:lnTo>
                      <a:lnTo>
                        <a:pt x="420" y="740"/>
                      </a:lnTo>
                      <a:lnTo>
                        <a:pt x="432" y="742"/>
                      </a:lnTo>
                      <a:lnTo>
                        <a:pt x="432" y="742"/>
                      </a:lnTo>
                      <a:lnTo>
                        <a:pt x="440" y="740"/>
                      </a:lnTo>
                      <a:lnTo>
                        <a:pt x="446" y="742"/>
                      </a:lnTo>
                      <a:lnTo>
                        <a:pt x="452" y="744"/>
                      </a:lnTo>
                      <a:lnTo>
                        <a:pt x="456" y="746"/>
                      </a:lnTo>
                      <a:lnTo>
                        <a:pt x="460" y="752"/>
                      </a:lnTo>
                      <a:lnTo>
                        <a:pt x="462" y="754"/>
                      </a:lnTo>
                      <a:lnTo>
                        <a:pt x="462" y="754"/>
                      </a:lnTo>
                      <a:lnTo>
                        <a:pt x="472" y="762"/>
                      </a:lnTo>
                      <a:lnTo>
                        <a:pt x="484" y="766"/>
                      </a:lnTo>
                      <a:lnTo>
                        <a:pt x="488" y="766"/>
                      </a:lnTo>
                      <a:lnTo>
                        <a:pt x="494" y="764"/>
                      </a:lnTo>
                      <a:lnTo>
                        <a:pt x="494" y="764"/>
                      </a:lnTo>
                      <a:lnTo>
                        <a:pt x="500" y="764"/>
                      </a:lnTo>
                      <a:lnTo>
                        <a:pt x="506" y="768"/>
                      </a:lnTo>
                      <a:lnTo>
                        <a:pt x="588" y="768"/>
                      </a:lnTo>
                      <a:lnTo>
                        <a:pt x="588" y="768"/>
                      </a:lnTo>
                      <a:lnTo>
                        <a:pt x="586" y="750"/>
                      </a:lnTo>
                      <a:lnTo>
                        <a:pt x="584" y="736"/>
                      </a:lnTo>
                      <a:lnTo>
                        <a:pt x="584" y="736"/>
                      </a:lnTo>
                      <a:lnTo>
                        <a:pt x="552" y="654"/>
                      </a:lnTo>
                      <a:lnTo>
                        <a:pt x="534" y="602"/>
                      </a:lnTo>
                      <a:lnTo>
                        <a:pt x="530" y="586"/>
                      </a:lnTo>
                      <a:lnTo>
                        <a:pt x="530" y="580"/>
                      </a:lnTo>
                      <a:lnTo>
                        <a:pt x="530" y="578"/>
                      </a:lnTo>
                      <a:lnTo>
                        <a:pt x="530" y="578"/>
                      </a:lnTo>
                      <a:lnTo>
                        <a:pt x="534" y="574"/>
                      </a:lnTo>
                      <a:lnTo>
                        <a:pt x="536" y="566"/>
                      </a:lnTo>
                      <a:lnTo>
                        <a:pt x="538" y="548"/>
                      </a:lnTo>
                      <a:lnTo>
                        <a:pt x="548" y="572"/>
                      </a:lnTo>
                      <a:lnTo>
                        <a:pt x="554" y="580"/>
                      </a:lnTo>
                      <a:lnTo>
                        <a:pt x="558" y="594"/>
                      </a:lnTo>
                      <a:lnTo>
                        <a:pt x="568" y="610"/>
                      </a:lnTo>
                      <a:lnTo>
                        <a:pt x="570" y="614"/>
                      </a:lnTo>
                      <a:lnTo>
                        <a:pt x="584" y="638"/>
                      </a:lnTo>
                      <a:lnTo>
                        <a:pt x="590" y="638"/>
                      </a:lnTo>
                      <a:lnTo>
                        <a:pt x="592" y="642"/>
                      </a:lnTo>
                      <a:lnTo>
                        <a:pt x="590" y="648"/>
                      </a:lnTo>
                      <a:lnTo>
                        <a:pt x="598" y="658"/>
                      </a:lnTo>
                      <a:lnTo>
                        <a:pt x="608" y="676"/>
                      </a:lnTo>
                      <a:lnTo>
                        <a:pt x="626" y="688"/>
                      </a:lnTo>
                      <a:lnTo>
                        <a:pt x="642" y="690"/>
                      </a:lnTo>
                      <a:lnTo>
                        <a:pt x="638" y="678"/>
                      </a:lnTo>
                      <a:lnTo>
                        <a:pt x="646" y="688"/>
                      </a:lnTo>
                      <a:lnTo>
                        <a:pt x="650" y="672"/>
                      </a:lnTo>
                      <a:lnTo>
                        <a:pt x="648" y="652"/>
                      </a:lnTo>
                      <a:lnTo>
                        <a:pt x="638" y="634"/>
                      </a:lnTo>
                      <a:lnTo>
                        <a:pt x="632" y="622"/>
                      </a:lnTo>
                      <a:lnTo>
                        <a:pt x="626" y="620"/>
                      </a:lnTo>
                      <a:lnTo>
                        <a:pt x="624" y="616"/>
                      </a:lnTo>
                      <a:lnTo>
                        <a:pt x="626" y="612"/>
                      </a:lnTo>
                      <a:lnTo>
                        <a:pt x="612" y="590"/>
                      </a:lnTo>
                      <a:lnTo>
                        <a:pt x="608" y="584"/>
                      </a:lnTo>
                      <a:lnTo>
                        <a:pt x="598" y="568"/>
                      </a:lnTo>
                      <a:lnTo>
                        <a:pt x="588" y="560"/>
                      </a:lnTo>
                      <a:lnTo>
                        <a:pt x="584" y="550"/>
                      </a:lnTo>
                      <a:lnTo>
                        <a:pt x="568" y="530"/>
                      </a:lnTo>
                      <a:lnTo>
                        <a:pt x="568" y="530"/>
                      </a:lnTo>
                      <a:lnTo>
                        <a:pt x="586" y="536"/>
                      </a:lnTo>
                      <a:lnTo>
                        <a:pt x="592" y="538"/>
                      </a:lnTo>
                      <a:lnTo>
                        <a:pt x="598" y="536"/>
                      </a:lnTo>
                      <a:lnTo>
                        <a:pt x="598" y="536"/>
                      </a:lnTo>
                      <a:lnTo>
                        <a:pt x="600" y="538"/>
                      </a:lnTo>
                      <a:lnTo>
                        <a:pt x="604" y="540"/>
                      </a:lnTo>
                      <a:lnTo>
                        <a:pt x="618" y="552"/>
                      </a:lnTo>
                      <a:lnTo>
                        <a:pt x="654" y="590"/>
                      </a:lnTo>
                      <a:lnTo>
                        <a:pt x="714" y="658"/>
                      </a:lnTo>
                      <a:lnTo>
                        <a:pt x="714" y="658"/>
                      </a:lnTo>
                      <a:lnTo>
                        <a:pt x="724" y="666"/>
                      </a:lnTo>
                      <a:lnTo>
                        <a:pt x="740" y="676"/>
                      </a:lnTo>
                      <a:lnTo>
                        <a:pt x="770" y="692"/>
                      </a:lnTo>
                      <a:lnTo>
                        <a:pt x="770" y="692"/>
                      </a:lnTo>
                      <a:lnTo>
                        <a:pt x="792" y="698"/>
                      </a:lnTo>
                      <a:lnTo>
                        <a:pt x="804" y="702"/>
                      </a:lnTo>
                      <a:lnTo>
                        <a:pt x="804" y="702"/>
                      </a:lnTo>
                      <a:lnTo>
                        <a:pt x="814" y="706"/>
                      </a:lnTo>
                      <a:lnTo>
                        <a:pt x="822" y="708"/>
                      </a:lnTo>
                      <a:lnTo>
                        <a:pt x="830" y="708"/>
                      </a:lnTo>
                      <a:lnTo>
                        <a:pt x="830" y="708"/>
                      </a:lnTo>
                      <a:lnTo>
                        <a:pt x="836" y="708"/>
                      </a:lnTo>
                      <a:lnTo>
                        <a:pt x="842" y="708"/>
                      </a:lnTo>
                      <a:lnTo>
                        <a:pt x="848" y="710"/>
                      </a:lnTo>
                      <a:lnTo>
                        <a:pt x="852" y="722"/>
                      </a:lnTo>
                      <a:lnTo>
                        <a:pt x="904" y="736"/>
                      </a:lnTo>
                      <a:lnTo>
                        <a:pt x="904" y="736"/>
                      </a:lnTo>
                      <a:lnTo>
                        <a:pt x="910" y="736"/>
                      </a:lnTo>
                      <a:lnTo>
                        <a:pt x="914" y="734"/>
                      </a:lnTo>
                      <a:lnTo>
                        <a:pt x="916" y="732"/>
                      </a:lnTo>
                      <a:lnTo>
                        <a:pt x="916" y="730"/>
                      </a:lnTo>
                      <a:lnTo>
                        <a:pt x="916" y="730"/>
                      </a:lnTo>
                      <a:lnTo>
                        <a:pt x="914" y="722"/>
                      </a:lnTo>
                      <a:lnTo>
                        <a:pt x="910" y="716"/>
                      </a:lnTo>
                      <a:lnTo>
                        <a:pt x="898" y="700"/>
                      </a:lnTo>
                      <a:lnTo>
                        <a:pt x="898" y="700"/>
                      </a:lnTo>
                      <a:lnTo>
                        <a:pt x="892" y="694"/>
                      </a:lnTo>
                      <a:lnTo>
                        <a:pt x="884" y="690"/>
                      </a:lnTo>
                      <a:lnTo>
                        <a:pt x="878" y="688"/>
                      </a:lnTo>
                      <a:lnTo>
                        <a:pt x="878" y="688"/>
                      </a:lnTo>
                      <a:close/>
                      <a:moveTo>
                        <a:pt x="478" y="422"/>
                      </a:moveTo>
                      <a:lnTo>
                        <a:pt x="478" y="422"/>
                      </a:lnTo>
                      <a:lnTo>
                        <a:pt x="478" y="422"/>
                      </a:lnTo>
                      <a:lnTo>
                        <a:pt x="478" y="420"/>
                      </a:lnTo>
                      <a:lnTo>
                        <a:pt x="478" y="422"/>
                      </a:lnTo>
                      <a:close/>
                    </a:path>
                  </a:pathLst>
                </a:custGeom>
                <a:grpFill/>
                <a:ln w="9525">
                  <a:noFill/>
                  <a:round/>
                  <a:headEnd/>
                  <a:tailEnd/>
                </a:ln>
                <a:effectLst>
                  <a:glow rad="38100">
                    <a:schemeClr val="bg2">
                      <a:lumMod val="60000"/>
                      <a:lumOff val="40000"/>
                      <a:alpha val="19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grpSp>
          <p:nvGrpSpPr>
            <p:cNvPr id="138" name="Group 715"/>
            <p:cNvGrpSpPr/>
            <p:nvPr/>
          </p:nvGrpSpPr>
          <p:grpSpPr>
            <a:xfrm>
              <a:off x="2" y="-16"/>
              <a:ext cx="9252335" cy="6787414"/>
              <a:chOff x="2" y="-16"/>
              <a:chExt cx="9252335" cy="6787414"/>
            </a:xfrm>
          </p:grpSpPr>
          <p:grpSp>
            <p:nvGrpSpPr>
              <p:cNvPr id="139" name="Group 129"/>
              <p:cNvGrpSpPr>
                <a:grpSpLocks noChangeAspect="1"/>
              </p:cNvGrpSpPr>
              <p:nvPr/>
            </p:nvGrpSpPr>
            <p:grpSpPr>
              <a:xfrm rot="20119239">
                <a:off x="7445117" y="3056828"/>
                <a:ext cx="1807220" cy="3062371"/>
                <a:chOff x="2048564" y="457200"/>
                <a:chExt cx="6368361" cy="10791417"/>
              </a:xfrm>
              <a:solidFill>
                <a:schemeClr val="bg2">
                  <a:lumMod val="60000"/>
                  <a:lumOff val="40000"/>
                  <a:alpha val="18000"/>
                </a:schemeClr>
              </a:solidFill>
            </p:grpSpPr>
            <p:sp>
              <p:nvSpPr>
                <p:cNvPr id="175"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6"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7"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8"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solidFill>
                  <a:schemeClr val="bg2">
                    <a:lumMod val="60000"/>
                    <a:lumOff val="40000"/>
                    <a:alpha val="21000"/>
                  </a:schemeClr>
                </a:solidFill>
                <a:ln w="9525">
                  <a:noFill/>
                  <a:round/>
                  <a:headEnd/>
                  <a:tailEnd/>
                </a:ln>
                <a:effectLst>
                  <a:glow rad="50800">
                    <a:schemeClr val="bg2">
                      <a:lumMod val="60000"/>
                      <a:lumOff val="40000"/>
                      <a:alpha val="3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126" name="Freeform 89"/>
                <p:cNvSpPr>
                  <a:spLocks noEditPoints="1"/>
                </p:cNvSpPr>
                <p:nvPr/>
              </p:nvSpPr>
              <p:spPr bwMode="auto">
                <a:xfrm rot="2303669">
                  <a:off x="2048564" y="7997672"/>
                  <a:ext cx="3812097" cy="325094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solidFill>
                  <a:schemeClr val="bg2">
                    <a:lumMod val="60000"/>
                    <a:lumOff val="40000"/>
                    <a:alpha val="72000"/>
                  </a:schemeClr>
                </a:solidFill>
                <a:ln>
                  <a:noFill/>
                </a:ln>
                <a:effec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40" name="Group 134"/>
              <p:cNvGrpSpPr>
                <a:grpSpLocks noChangeAspect="1"/>
              </p:cNvGrpSpPr>
              <p:nvPr/>
            </p:nvGrpSpPr>
            <p:grpSpPr>
              <a:xfrm rot="1992353">
                <a:off x="7040279" y="5528388"/>
                <a:ext cx="986817" cy="1259010"/>
                <a:chOff x="1025626" y="1216025"/>
                <a:chExt cx="3317877" cy="4233024"/>
              </a:xfrm>
              <a:solidFill>
                <a:schemeClr val="bg2">
                  <a:lumMod val="60000"/>
                  <a:lumOff val="40000"/>
                  <a:alpha val="18000"/>
                </a:schemeClr>
              </a:solidFill>
            </p:grpSpPr>
            <p:sp>
              <p:nvSpPr>
                <p:cNvPr id="172"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4" name="Freeform 82"/>
                <p:cNvSpPr>
                  <a:spLocks noEditPoints="1"/>
                </p:cNvSpPr>
                <p:nvPr/>
              </p:nvSpPr>
              <p:spPr bwMode="auto">
                <a:xfrm rot="20200629">
                  <a:off x="1025626" y="2728077"/>
                  <a:ext cx="3317877" cy="2720972"/>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solidFill>
                  <a:schemeClr val="tx2">
                    <a:lumMod val="60000"/>
                    <a:lumOff val="40000"/>
                    <a:alpha val="10000"/>
                  </a:schemeClr>
                </a:solidFill>
                <a:ln w="9525">
                  <a:solidFill>
                    <a:schemeClr val="tx2">
                      <a:lumMod val="60000"/>
                      <a:lumOff val="40000"/>
                      <a:alpha val="9000"/>
                    </a:schemeClr>
                  </a:solidFill>
                  <a:round/>
                  <a:headEnd/>
                  <a:tailEnd/>
                </a:ln>
                <a:effectLst>
                  <a:glow rad="63500">
                    <a:schemeClr val="tx2">
                      <a:lumMod val="60000"/>
                      <a:lumOff val="40000"/>
                      <a:alpha val="28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141" name="Group 154"/>
              <p:cNvGrpSpPr>
                <a:grpSpLocks noChangeAspect="1"/>
              </p:cNvGrpSpPr>
              <p:nvPr/>
            </p:nvGrpSpPr>
            <p:grpSpPr>
              <a:xfrm rot="2047758">
                <a:off x="6509445" y="1366517"/>
                <a:ext cx="1457110" cy="1131216"/>
                <a:chOff x="381000" y="3581400"/>
                <a:chExt cx="3435350" cy="2667000"/>
              </a:xfrm>
              <a:solidFill>
                <a:schemeClr val="bg2">
                  <a:lumMod val="60000"/>
                  <a:lumOff val="40000"/>
                  <a:alpha val="18000"/>
                </a:schemeClr>
              </a:solidFill>
            </p:grpSpPr>
            <p:sp>
              <p:nvSpPr>
                <p:cNvPr id="167"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8"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9"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0" name="Freeform 75"/>
                <p:cNvSpPr>
                  <a:spLocks noEditPoints="1"/>
                </p:cNvSpPr>
                <p:nvPr/>
              </p:nvSpPr>
              <p:spPr bwMode="auto">
                <a:xfrm>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solidFill>
                  <a:schemeClr val="bg2">
                    <a:lumMod val="60000"/>
                    <a:lumOff val="40000"/>
                    <a:alpha val="18000"/>
                  </a:schemeClr>
                </a:solidFill>
                <a:ln w="9525">
                  <a:solidFill>
                    <a:schemeClr val="bg2">
                      <a:lumMod val="60000"/>
                      <a:lumOff val="40000"/>
                      <a:alpha val="19000"/>
                    </a:schemeClr>
                  </a:solidFill>
                  <a:round/>
                  <a:headEnd/>
                  <a:tailEnd/>
                </a:ln>
                <a:effectLst>
                  <a:glow rad="63500">
                    <a:schemeClr val="bg2">
                      <a:lumMod val="60000"/>
                      <a:lumOff val="40000"/>
                      <a:alpha val="18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142" name="Group 164"/>
              <p:cNvGrpSpPr>
                <a:grpSpLocks noChangeAspect="1"/>
              </p:cNvGrpSpPr>
              <p:nvPr/>
            </p:nvGrpSpPr>
            <p:grpSpPr>
              <a:xfrm rot="20120039">
                <a:off x="8188924" y="3823923"/>
                <a:ext cx="960037" cy="745321"/>
                <a:chOff x="381000" y="3581400"/>
                <a:chExt cx="3435350" cy="2667000"/>
              </a:xfrm>
              <a:solidFill>
                <a:schemeClr val="bg2">
                  <a:lumMod val="60000"/>
                  <a:lumOff val="40000"/>
                  <a:alpha val="18000"/>
                </a:schemeClr>
              </a:solidFill>
            </p:grpSpPr>
            <p:sp>
              <p:nvSpPr>
                <p:cNvPr id="163"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4"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5"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6" name="Freeform 75"/>
                <p:cNvSpPr>
                  <a:spLocks noEditPoints="1"/>
                </p:cNvSpPr>
                <p:nvPr/>
              </p:nvSpPr>
              <p:spPr bwMode="auto">
                <a:xfrm rot="813286">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solidFill>
                  <a:schemeClr val="bg2">
                    <a:lumMod val="60000"/>
                    <a:lumOff val="40000"/>
                    <a:alpha val="72000"/>
                  </a:schemeClr>
                </a:solidFill>
                <a:ln>
                  <a:noFill/>
                </a:ln>
                <a:effec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43" name="Group 48"/>
              <p:cNvGrpSpPr>
                <a:grpSpLocks noChangeAspect="1"/>
              </p:cNvGrpSpPr>
              <p:nvPr/>
            </p:nvGrpSpPr>
            <p:grpSpPr>
              <a:xfrm>
                <a:off x="2" y="685789"/>
                <a:ext cx="1312805" cy="1509325"/>
                <a:chOff x="1447800" y="3114675"/>
                <a:chExt cx="1836489" cy="2111412"/>
              </a:xfrm>
              <a:solidFill>
                <a:schemeClr val="bg2">
                  <a:lumMod val="50000"/>
                  <a:lumOff val="50000"/>
                  <a:alpha val="18000"/>
                </a:schemeClr>
              </a:solidFill>
            </p:grpSpPr>
            <p:sp>
              <p:nvSpPr>
                <p:cNvPr id="159" name="Freeform 42"/>
                <p:cNvSpPr>
                  <a:spLocks/>
                </p:cNvSpPr>
                <p:nvPr/>
              </p:nvSpPr>
              <p:spPr bwMode="auto">
                <a:xfrm>
                  <a:off x="1990725" y="4175125"/>
                  <a:ext cx="498475" cy="269875"/>
                </a:xfrm>
                <a:custGeom>
                  <a:avLst/>
                  <a:gdLst>
                    <a:gd name="T0" fmla="*/ 314 w 314"/>
                    <a:gd name="T1" fmla="*/ 170 h 170"/>
                    <a:gd name="T2" fmla="*/ 314 w 314"/>
                    <a:gd name="T3" fmla="*/ 170 h 170"/>
                    <a:gd name="T4" fmla="*/ 314 w 314"/>
                    <a:gd name="T5" fmla="*/ 168 h 170"/>
                    <a:gd name="T6" fmla="*/ 314 w 314"/>
                    <a:gd name="T7" fmla="*/ 166 h 170"/>
                    <a:gd name="T8" fmla="*/ 314 w 314"/>
                    <a:gd name="T9" fmla="*/ 166 h 170"/>
                    <a:gd name="T10" fmla="*/ 300 w 314"/>
                    <a:gd name="T11" fmla="*/ 158 h 170"/>
                    <a:gd name="T12" fmla="*/ 58 w 314"/>
                    <a:gd name="T13" fmla="*/ 22 h 170"/>
                    <a:gd name="T14" fmla="*/ 58 w 314"/>
                    <a:gd name="T15" fmla="*/ 22 h 170"/>
                    <a:gd name="T16" fmla="*/ 34 w 314"/>
                    <a:gd name="T17" fmla="*/ 8 h 170"/>
                    <a:gd name="T18" fmla="*/ 34 w 314"/>
                    <a:gd name="T19" fmla="*/ 8 h 170"/>
                    <a:gd name="T20" fmla="*/ 22 w 314"/>
                    <a:gd name="T21" fmla="*/ 2 h 170"/>
                    <a:gd name="T22" fmla="*/ 8 w 314"/>
                    <a:gd name="T23" fmla="*/ 0 h 170"/>
                    <a:gd name="T24" fmla="*/ 8 w 314"/>
                    <a:gd name="T25" fmla="*/ 0 h 170"/>
                    <a:gd name="T26" fmla="*/ 4 w 314"/>
                    <a:gd name="T27" fmla="*/ 0 h 170"/>
                    <a:gd name="T28" fmla="*/ 2 w 314"/>
                    <a:gd name="T29" fmla="*/ 2 h 170"/>
                    <a:gd name="T30" fmla="*/ 0 w 314"/>
                    <a:gd name="T31" fmla="*/ 4 h 170"/>
                    <a:gd name="T32" fmla="*/ 2 w 314"/>
                    <a:gd name="T33" fmla="*/ 6 h 170"/>
                    <a:gd name="T34" fmla="*/ 2 w 314"/>
                    <a:gd name="T35" fmla="*/ 6 h 170"/>
                    <a:gd name="T36" fmla="*/ 8 w 314"/>
                    <a:gd name="T37" fmla="*/ 12 h 170"/>
                    <a:gd name="T38" fmla="*/ 16 w 314"/>
                    <a:gd name="T39" fmla="*/ 14 h 170"/>
                    <a:gd name="T40" fmla="*/ 16 w 314"/>
                    <a:gd name="T41" fmla="*/ 14 h 170"/>
                    <a:gd name="T42" fmla="*/ 28 w 314"/>
                    <a:gd name="T43" fmla="*/ 18 h 170"/>
                    <a:gd name="T44" fmla="*/ 40 w 314"/>
                    <a:gd name="T45" fmla="*/ 24 h 170"/>
                    <a:gd name="T46" fmla="*/ 298 w 314"/>
                    <a:gd name="T47" fmla="*/ 162 h 170"/>
                    <a:gd name="T48" fmla="*/ 298 w 314"/>
                    <a:gd name="T49" fmla="*/ 162 h 170"/>
                    <a:gd name="T50" fmla="*/ 308 w 314"/>
                    <a:gd name="T51" fmla="*/ 168 h 170"/>
                    <a:gd name="T52" fmla="*/ 314 w 314"/>
                    <a:gd name="T53" fmla="*/ 170 h 170"/>
                    <a:gd name="T54" fmla="*/ 314 w 314"/>
                    <a:gd name="T55" fmla="*/ 17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14" h="170">
                      <a:moveTo>
                        <a:pt x="314" y="170"/>
                      </a:moveTo>
                      <a:lnTo>
                        <a:pt x="314" y="170"/>
                      </a:lnTo>
                      <a:lnTo>
                        <a:pt x="314" y="168"/>
                      </a:lnTo>
                      <a:lnTo>
                        <a:pt x="314" y="166"/>
                      </a:lnTo>
                      <a:lnTo>
                        <a:pt x="314" y="166"/>
                      </a:lnTo>
                      <a:lnTo>
                        <a:pt x="300" y="158"/>
                      </a:lnTo>
                      <a:lnTo>
                        <a:pt x="58" y="22"/>
                      </a:lnTo>
                      <a:lnTo>
                        <a:pt x="58" y="22"/>
                      </a:lnTo>
                      <a:lnTo>
                        <a:pt x="34" y="8"/>
                      </a:lnTo>
                      <a:lnTo>
                        <a:pt x="34" y="8"/>
                      </a:lnTo>
                      <a:lnTo>
                        <a:pt x="22" y="2"/>
                      </a:lnTo>
                      <a:lnTo>
                        <a:pt x="8" y="0"/>
                      </a:lnTo>
                      <a:lnTo>
                        <a:pt x="8" y="0"/>
                      </a:lnTo>
                      <a:lnTo>
                        <a:pt x="4" y="0"/>
                      </a:lnTo>
                      <a:lnTo>
                        <a:pt x="2" y="2"/>
                      </a:lnTo>
                      <a:lnTo>
                        <a:pt x="0" y="4"/>
                      </a:lnTo>
                      <a:lnTo>
                        <a:pt x="2" y="6"/>
                      </a:lnTo>
                      <a:lnTo>
                        <a:pt x="2" y="6"/>
                      </a:lnTo>
                      <a:lnTo>
                        <a:pt x="8" y="12"/>
                      </a:lnTo>
                      <a:lnTo>
                        <a:pt x="16" y="14"/>
                      </a:lnTo>
                      <a:lnTo>
                        <a:pt x="16" y="14"/>
                      </a:lnTo>
                      <a:lnTo>
                        <a:pt x="28" y="18"/>
                      </a:lnTo>
                      <a:lnTo>
                        <a:pt x="40" y="24"/>
                      </a:lnTo>
                      <a:lnTo>
                        <a:pt x="298" y="162"/>
                      </a:lnTo>
                      <a:lnTo>
                        <a:pt x="298" y="162"/>
                      </a:lnTo>
                      <a:lnTo>
                        <a:pt x="308" y="168"/>
                      </a:lnTo>
                      <a:lnTo>
                        <a:pt x="314" y="170"/>
                      </a:lnTo>
                      <a:lnTo>
                        <a:pt x="314"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Freeform 43"/>
                <p:cNvSpPr>
                  <a:spLocks/>
                </p:cNvSpPr>
                <p:nvPr/>
              </p:nvSpPr>
              <p:spPr bwMode="auto">
                <a:xfrm>
                  <a:off x="2498725" y="445135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44"/>
                <p:cNvSpPr>
                  <a:spLocks/>
                </p:cNvSpPr>
                <p:nvPr/>
              </p:nvSpPr>
              <p:spPr bwMode="auto">
                <a:xfrm>
                  <a:off x="2511425" y="3870325"/>
                  <a:ext cx="60325" cy="561975"/>
                </a:xfrm>
                <a:custGeom>
                  <a:avLst/>
                  <a:gdLst>
                    <a:gd name="T0" fmla="*/ 2 w 38"/>
                    <a:gd name="T1" fmla="*/ 352 h 354"/>
                    <a:gd name="T2" fmla="*/ 2 w 38"/>
                    <a:gd name="T3" fmla="*/ 352 h 354"/>
                    <a:gd name="T4" fmla="*/ 4 w 38"/>
                    <a:gd name="T5" fmla="*/ 346 h 354"/>
                    <a:gd name="T6" fmla="*/ 6 w 38"/>
                    <a:gd name="T7" fmla="*/ 336 h 354"/>
                    <a:gd name="T8" fmla="*/ 32 w 38"/>
                    <a:gd name="T9" fmla="*/ 44 h 354"/>
                    <a:gd name="T10" fmla="*/ 32 w 38"/>
                    <a:gd name="T11" fmla="*/ 44 h 354"/>
                    <a:gd name="T12" fmla="*/ 34 w 38"/>
                    <a:gd name="T13" fmla="*/ 30 h 354"/>
                    <a:gd name="T14" fmla="*/ 36 w 38"/>
                    <a:gd name="T15" fmla="*/ 20 h 354"/>
                    <a:gd name="T16" fmla="*/ 36 w 38"/>
                    <a:gd name="T17" fmla="*/ 20 h 354"/>
                    <a:gd name="T18" fmla="*/ 38 w 38"/>
                    <a:gd name="T19" fmla="*/ 10 h 354"/>
                    <a:gd name="T20" fmla="*/ 38 w 38"/>
                    <a:gd name="T21" fmla="*/ 2 h 354"/>
                    <a:gd name="T22" fmla="*/ 38 w 38"/>
                    <a:gd name="T23" fmla="*/ 2 h 354"/>
                    <a:gd name="T24" fmla="*/ 36 w 38"/>
                    <a:gd name="T25" fmla="*/ 0 h 354"/>
                    <a:gd name="T26" fmla="*/ 34 w 38"/>
                    <a:gd name="T27" fmla="*/ 0 h 354"/>
                    <a:gd name="T28" fmla="*/ 32 w 38"/>
                    <a:gd name="T29" fmla="*/ 0 h 354"/>
                    <a:gd name="T30" fmla="*/ 28 w 38"/>
                    <a:gd name="T31" fmla="*/ 4 h 354"/>
                    <a:gd name="T32" fmla="*/ 28 w 38"/>
                    <a:gd name="T33" fmla="*/ 4 h 354"/>
                    <a:gd name="T34" fmla="*/ 24 w 38"/>
                    <a:gd name="T35" fmla="*/ 16 h 354"/>
                    <a:gd name="T36" fmla="*/ 22 w 38"/>
                    <a:gd name="T37" fmla="*/ 30 h 354"/>
                    <a:gd name="T38" fmla="*/ 22 w 38"/>
                    <a:gd name="T39" fmla="*/ 30 h 354"/>
                    <a:gd name="T40" fmla="*/ 20 w 38"/>
                    <a:gd name="T41" fmla="*/ 58 h 354"/>
                    <a:gd name="T42" fmla="*/ 0 w 38"/>
                    <a:gd name="T43" fmla="*/ 334 h 354"/>
                    <a:gd name="T44" fmla="*/ 0 w 38"/>
                    <a:gd name="T45" fmla="*/ 334 h 354"/>
                    <a:gd name="T46" fmla="*/ 0 w 38"/>
                    <a:gd name="T47" fmla="*/ 352 h 354"/>
                    <a:gd name="T48" fmla="*/ 0 w 38"/>
                    <a:gd name="T49" fmla="*/ 352 h 354"/>
                    <a:gd name="T50" fmla="*/ 0 w 38"/>
                    <a:gd name="T51" fmla="*/ 354 h 354"/>
                    <a:gd name="T52" fmla="*/ 0 w 38"/>
                    <a:gd name="T53" fmla="*/ 354 h 354"/>
                    <a:gd name="T54" fmla="*/ 2 w 38"/>
                    <a:gd name="T55" fmla="*/ 352 h 354"/>
                    <a:gd name="T56" fmla="*/ 2 w 38"/>
                    <a:gd name="T57" fmla="*/ 352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8" h="354">
                      <a:moveTo>
                        <a:pt x="2" y="352"/>
                      </a:moveTo>
                      <a:lnTo>
                        <a:pt x="2" y="352"/>
                      </a:lnTo>
                      <a:lnTo>
                        <a:pt x="4" y="346"/>
                      </a:lnTo>
                      <a:lnTo>
                        <a:pt x="6" y="336"/>
                      </a:lnTo>
                      <a:lnTo>
                        <a:pt x="32" y="44"/>
                      </a:lnTo>
                      <a:lnTo>
                        <a:pt x="32" y="44"/>
                      </a:lnTo>
                      <a:lnTo>
                        <a:pt x="34" y="30"/>
                      </a:lnTo>
                      <a:lnTo>
                        <a:pt x="36" y="20"/>
                      </a:lnTo>
                      <a:lnTo>
                        <a:pt x="36" y="20"/>
                      </a:lnTo>
                      <a:lnTo>
                        <a:pt x="38" y="10"/>
                      </a:lnTo>
                      <a:lnTo>
                        <a:pt x="38" y="2"/>
                      </a:lnTo>
                      <a:lnTo>
                        <a:pt x="38" y="2"/>
                      </a:lnTo>
                      <a:lnTo>
                        <a:pt x="36" y="0"/>
                      </a:lnTo>
                      <a:lnTo>
                        <a:pt x="34" y="0"/>
                      </a:lnTo>
                      <a:lnTo>
                        <a:pt x="32" y="0"/>
                      </a:lnTo>
                      <a:lnTo>
                        <a:pt x="28" y="4"/>
                      </a:lnTo>
                      <a:lnTo>
                        <a:pt x="28" y="4"/>
                      </a:lnTo>
                      <a:lnTo>
                        <a:pt x="24" y="16"/>
                      </a:lnTo>
                      <a:lnTo>
                        <a:pt x="22" y="30"/>
                      </a:lnTo>
                      <a:lnTo>
                        <a:pt x="22" y="30"/>
                      </a:lnTo>
                      <a:lnTo>
                        <a:pt x="20" y="58"/>
                      </a:lnTo>
                      <a:lnTo>
                        <a:pt x="0" y="334"/>
                      </a:lnTo>
                      <a:lnTo>
                        <a:pt x="0" y="334"/>
                      </a:lnTo>
                      <a:lnTo>
                        <a:pt x="0" y="352"/>
                      </a:lnTo>
                      <a:lnTo>
                        <a:pt x="0" y="352"/>
                      </a:lnTo>
                      <a:lnTo>
                        <a:pt x="0" y="354"/>
                      </a:lnTo>
                      <a:lnTo>
                        <a:pt x="0" y="354"/>
                      </a:lnTo>
                      <a:lnTo>
                        <a:pt x="2" y="352"/>
                      </a:lnTo>
                      <a:lnTo>
                        <a:pt x="2" y="3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45"/>
                <p:cNvSpPr>
                  <a:spLocks noEditPoints="1"/>
                </p:cNvSpPr>
                <p:nvPr/>
              </p:nvSpPr>
              <p:spPr bwMode="auto">
                <a:xfrm>
                  <a:off x="1447800" y="3114675"/>
                  <a:ext cx="1836489" cy="2111412"/>
                </a:xfrm>
                <a:custGeom>
                  <a:avLst/>
                  <a:gdLst>
                    <a:gd name="T0" fmla="*/ 1324 w 1336"/>
                    <a:gd name="T1" fmla="*/ 968 h 1536"/>
                    <a:gd name="T2" fmla="*/ 1306 w 1336"/>
                    <a:gd name="T3" fmla="*/ 886 h 1536"/>
                    <a:gd name="T4" fmla="*/ 1268 w 1336"/>
                    <a:gd name="T5" fmla="*/ 846 h 1536"/>
                    <a:gd name="T6" fmla="*/ 1108 w 1336"/>
                    <a:gd name="T7" fmla="*/ 788 h 1536"/>
                    <a:gd name="T8" fmla="*/ 1220 w 1336"/>
                    <a:gd name="T9" fmla="*/ 664 h 1536"/>
                    <a:gd name="T10" fmla="*/ 1246 w 1336"/>
                    <a:gd name="T11" fmla="*/ 442 h 1536"/>
                    <a:gd name="T12" fmla="*/ 1102 w 1336"/>
                    <a:gd name="T13" fmla="*/ 20 h 1536"/>
                    <a:gd name="T14" fmla="*/ 1084 w 1336"/>
                    <a:gd name="T15" fmla="*/ 0 h 1536"/>
                    <a:gd name="T16" fmla="*/ 1000 w 1336"/>
                    <a:gd name="T17" fmla="*/ 18 h 1536"/>
                    <a:gd name="T18" fmla="*/ 740 w 1336"/>
                    <a:gd name="T19" fmla="*/ 628 h 1536"/>
                    <a:gd name="T20" fmla="*/ 728 w 1336"/>
                    <a:gd name="T21" fmla="*/ 864 h 1536"/>
                    <a:gd name="T22" fmla="*/ 708 w 1336"/>
                    <a:gd name="T23" fmla="*/ 844 h 1536"/>
                    <a:gd name="T24" fmla="*/ 688 w 1336"/>
                    <a:gd name="T25" fmla="*/ 826 h 1536"/>
                    <a:gd name="T26" fmla="*/ 674 w 1336"/>
                    <a:gd name="T27" fmla="*/ 828 h 1536"/>
                    <a:gd name="T28" fmla="*/ 662 w 1336"/>
                    <a:gd name="T29" fmla="*/ 828 h 1536"/>
                    <a:gd name="T30" fmla="*/ 650 w 1336"/>
                    <a:gd name="T31" fmla="*/ 840 h 1536"/>
                    <a:gd name="T32" fmla="*/ 650 w 1336"/>
                    <a:gd name="T33" fmla="*/ 846 h 1536"/>
                    <a:gd name="T34" fmla="*/ 642 w 1336"/>
                    <a:gd name="T35" fmla="*/ 870 h 1536"/>
                    <a:gd name="T36" fmla="*/ 650 w 1336"/>
                    <a:gd name="T37" fmla="*/ 904 h 1536"/>
                    <a:gd name="T38" fmla="*/ 158 w 1336"/>
                    <a:gd name="T39" fmla="*/ 670 h 1536"/>
                    <a:gd name="T40" fmla="*/ 44 w 1336"/>
                    <a:gd name="T41" fmla="*/ 1130 h 1536"/>
                    <a:gd name="T42" fmla="*/ 258 w 1336"/>
                    <a:gd name="T43" fmla="*/ 1190 h 1536"/>
                    <a:gd name="T44" fmla="*/ 380 w 1336"/>
                    <a:gd name="T45" fmla="*/ 1180 h 1536"/>
                    <a:gd name="T46" fmla="*/ 340 w 1336"/>
                    <a:gd name="T47" fmla="*/ 1346 h 1536"/>
                    <a:gd name="T48" fmla="*/ 354 w 1336"/>
                    <a:gd name="T49" fmla="*/ 1398 h 1536"/>
                    <a:gd name="T50" fmla="*/ 438 w 1336"/>
                    <a:gd name="T51" fmla="*/ 1488 h 1536"/>
                    <a:gd name="T52" fmla="*/ 464 w 1336"/>
                    <a:gd name="T53" fmla="*/ 1502 h 1536"/>
                    <a:gd name="T54" fmla="*/ 498 w 1336"/>
                    <a:gd name="T55" fmla="*/ 1504 h 1536"/>
                    <a:gd name="T56" fmla="*/ 524 w 1336"/>
                    <a:gd name="T57" fmla="*/ 1520 h 1536"/>
                    <a:gd name="T58" fmla="*/ 562 w 1336"/>
                    <a:gd name="T59" fmla="*/ 1520 h 1536"/>
                    <a:gd name="T60" fmla="*/ 594 w 1336"/>
                    <a:gd name="T61" fmla="*/ 1526 h 1536"/>
                    <a:gd name="T62" fmla="*/ 634 w 1336"/>
                    <a:gd name="T63" fmla="*/ 1530 h 1536"/>
                    <a:gd name="T64" fmla="*/ 712 w 1336"/>
                    <a:gd name="T65" fmla="*/ 1536 h 1536"/>
                    <a:gd name="T66" fmla="*/ 738 w 1336"/>
                    <a:gd name="T67" fmla="*/ 1514 h 1536"/>
                    <a:gd name="T68" fmla="*/ 758 w 1336"/>
                    <a:gd name="T69" fmla="*/ 1500 h 1536"/>
                    <a:gd name="T70" fmla="*/ 792 w 1336"/>
                    <a:gd name="T71" fmla="*/ 1420 h 1536"/>
                    <a:gd name="T72" fmla="*/ 790 w 1336"/>
                    <a:gd name="T73" fmla="*/ 1286 h 1536"/>
                    <a:gd name="T74" fmla="*/ 746 w 1336"/>
                    <a:gd name="T75" fmla="*/ 1062 h 1536"/>
                    <a:gd name="T76" fmla="*/ 812 w 1336"/>
                    <a:gd name="T77" fmla="*/ 1210 h 1536"/>
                    <a:gd name="T78" fmla="*/ 850 w 1336"/>
                    <a:gd name="T79" fmla="*/ 1282 h 1536"/>
                    <a:gd name="T80" fmla="*/ 938 w 1336"/>
                    <a:gd name="T81" fmla="*/ 1348 h 1536"/>
                    <a:gd name="T82" fmla="*/ 932 w 1336"/>
                    <a:gd name="T83" fmla="*/ 1238 h 1536"/>
                    <a:gd name="T84" fmla="*/ 892 w 1336"/>
                    <a:gd name="T85" fmla="*/ 1166 h 1536"/>
                    <a:gd name="T86" fmla="*/ 804 w 1336"/>
                    <a:gd name="T87" fmla="*/ 1030 h 1536"/>
                    <a:gd name="T88" fmla="*/ 884 w 1336"/>
                    <a:gd name="T89" fmla="*/ 1104 h 1536"/>
                    <a:gd name="T90" fmla="*/ 1036 w 1336"/>
                    <a:gd name="T91" fmla="*/ 1238 h 1536"/>
                    <a:gd name="T92" fmla="*/ 1138 w 1336"/>
                    <a:gd name="T93" fmla="*/ 1282 h 1536"/>
                    <a:gd name="T94" fmla="*/ 1174 w 1336"/>
                    <a:gd name="T95" fmla="*/ 1274 h 1536"/>
                    <a:gd name="T96" fmla="*/ 1196 w 1336"/>
                    <a:gd name="T97" fmla="*/ 1272 h 1536"/>
                    <a:gd name="T98" fmla="*/ 1244 w 1336"/>
                    <a:gd name="T99" fmla="*/ 1216 h 1536"/>
                    <a:gd name="T100" fmla="*/ 1268 w 1336"/>
                    <a:gd name="T101" fmla="*/ 1184 h 1536"/>
                    <a:gd name="T102" fmla="*/ 1282 w 1336"/>
                    <a:gd name="T103" fmla="*/ 1144 h 1536"/>
                    <a:gd name="T104" fmla="*/ 1296 w 1336"/>
                    <a:gd name="T105" fmla="*/ 1124 h 1536"/>
                    <a:gd name="T106" fmla="*/ 1314 w 1336"/>
                    <a:gd name="T107" fmla="*/ 1078 h 1536"/>
                    <a:gd name="T108" fmla="*/ 1316 w 1336"/>
                    <a:gd name="T109" fmla="*/ 1054 h 1536"/>
                    <a:gd name="T110" fmla="*/ 1336 w 1336"/>
                    <a:gd name="T111" fmla="*/ 1020 h 1536"/>
                    <a:gd name="T112" fmla="*/ 662 w 1336"/>
                    <a:gd name="T113" fmla="*/ 842 h 1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36" h="1536">
                      <a:moveTo>
                        <a:pt x="1336" y="1020"/>
                      </a:moveTo>
                      <a:lnTo>
                        <a:pt x="1336" y="1012"/>
                      </a:lnTo>
                      <a:lnTo>
                        <a:pt x="1336" y="1012"/>
                      </a:lnTo>
                      <a:lnTo>
                        <a:pt x="1334" y="1006"/>
                      </a:lnTo>
                      <a:lnTo>
                        <a:pt x="1324" y="968"/>
                      </a:lnTo>
                      <a:lnTo>
                        <a:pt x="1326" y="934"/>
                      </a:lnTo>
                      <a:lnTo>
                        <a:pt x="1312" y="908"/>
                      </a:lnTo>
                      <a:lnTo>
                        <a:pt x="1312" y="908"/>
                      </a:lnTo>
                      <a:lnTo>
                        <a:pt x="1308" y="896"/>
                      </a:lnTo>
                      <a:lnTo>
                        <a:pt x="1306" y="886"/>
                      </a:lnTo>
                      <a:lnTo>
                        <a:pt x="1300" y="876"/>
                      </a:lnTo>
                      <a:lnTo>
                        <a:pt x="1300" y="876"/>
                      </a:lnTo>
                      <a:lnTo>
                        <a:pt x="1292" y="868"/>
                      </a:lnTo>
                      <a:lnTo>
                        <a:pt x="1282" y="858"/>
                      </a:lnTo>
                      <a:lnTo>
                        <a:pt x="1268" y="846"/>
                      </a:lnTo>
                      <a:lnTo>
                        <a:pt x="1194" y="804"/>
                      </a:lnTo>
                      <a:lnTo>
                        <a:pt x="1194" y="804"/>
                      </a:lnTo>
                      <a:lnTo>
                        <a:pt x="1124" y="788"/>
                      </a:lnTo>
                      <a:lnTo>
                        <a:pt x="1124" y="788"/>
                      </a:lnTo>
                      <a:lnTo>
                        <a:pt x="1108" y="788"/>
                      </a:lnTo>
                      <a:lnTo>
                        <a:pt x="1082" y="790"/>
                      </a:lnTo>
                      <a:lnTo>
                        <a:pt x="1020" y="800"/>
                      </a:lnTo>
                      <a:lnTo>
                        <a:pt x="1148" y="718"/>
                      </a:lnTo>
                      <a:lnTo>
                        <a:pt x="1184" y="692"/>
                      </a:lnTo>
                      <a:lnTo>
                        <a:pt x="1220" y="664"/>
                      </a:lnTo>
                      <a:lnTo>
                        <a:pt x="1240" y="634"/>
                      </a:lnTo>
                      <a:lnTo>
                        <a:pt x="1254" y="592"/>
                      </a:lnTo>
                      <a:lnTo>
                        <a:pt x="1258" y="536"/>
                      </a:lnTo>
                      <a:lnTo>
                        <a:pt x="1252" y="478"/>
                      </a:lnTo>
                      <a:lnTo>
                        <a:pt x="1246" y="442"/>
                      </a:lnTo>
                      <a:lnTo>
                        <a:pt x="1214" y="344"/>
                      </a:lnTo>
                      <a:lnTo>
                        <a:pt x="1198" y="280"/>
                      </a:lnTo>
                      <a:lnTo>
                        <a:pt x="1150" y="122"/>
                      </a:lnTo>
                      <a:lnTo>
                        <a:pt x="1118" y="46"/>
                      </a:lnTo>
                      <a:lnTo>
                        <a:pt x="1102" y="20"/>
                      </a:lnTo>
                      <a:lnTo>
                        <a:pt x="1102" y="20"/>
                      </a:lnTo>
                      <a:lnTo>
                        <a:pt x="1102" y="18"/>
                      </a:lnTo>
                      <a:lnTo>
                        <a:pt x="1100" y="12"/>
                      </a:lnTo>
                      <a:lnTo>
                        <a:pt x="1094" y="6"/>
                      </a:lnTo>
                      <a:lnTo>
                        <a:pt x="1084" y="0"/>
                      </a:lnTo>
                      <a:lnTo>
                        <a:pt x="1044" y="0"/>
                      </a:lnTo>
                      <a:lnTo>
                        <a:pt x="1044" y="0"/>
                      </a:lnTo>
                      <a:lnTo>
                        <a:pt x="1028" y="6"/>
                      </a:lnTo>
                      <a:lnTo>
                        <a:pt x="1014" y="12"/>
                      </a:lnTo>
                      <a:lnTo>
                        <a:pt x="1000" y="18"/>
                      </a:lnTo>
                      <a:lnTo>
                        <a:pt x="930" y="90"/>
                      </a:lnTo>
                      <a:lnTo>
                        <a:pt x="860" y="190"/>
                      </a:lnTo>
                      <a:lnTo>
                        <a:pt x="806" y="322"/>
                      </a:lnTo>
                      <a:lnTo>
                        <a:pt x="772" y="442"/>
                      </a:lnTo>
                      <a:lnTo>
                        <a:pt x="740" y="628"/>
                      </a:lnTo>
                      <a:lnTo>
                        <a:pt x="732" y="758"/>
                      </a:lnTo>
                      <a:lnTo>
                        <a:pt x="730" y="842"/>
                      </a:lnTo>
                      <a:lnTo>
                        <a:pt x="730" y="870"/>
                      </a:lnTo>
                      <a:lnTo>
                        <a:pt x="730" y="870"/>
                      </a:lnTo>
                      <a:lnTo>
                        <a:pt x="728" y="864"/>
                      </a:lnTo>
                      <a:lnTo>
                        <a:pt x="728" y="864"/>
                      </a:lnTo>
                      <a:lnTo>
                        <a:pt x="720" y="858"/>
                      </a:lnTo>
                      <a:lnTo>
                        <a:pt x="708" y="850"/>
                      </a:lnTo>
                      <a:lnTo>
                        <a:pt x="708" y="850"/>
                      </a:lnTo>
                      <a:lnTo>
                        <a:pt x="708" y="844"/>
                      </a:lnTo>
                      <a:lnTo>
                        <a:pt x="706" y="836"/>
                      </a:lnTo>
                      <a:lnTo>
                        <a:pt x="706" y="836"/>
                      </a:lnTo>
                      <a:lnTo>
                        <a:pt x="702" y="830"/>
                      </a:lnTo>
                      <a:lnTo>
                        <a:pt x="696" y="828"/>
                      </a:lnTo>
                      <a:lnTo>
                        <a:pt x="688" y="826"/>
                      </a:lnTo>
                      <a:lnTo>
                        <a:pt x="680" y="828"/>
                      </a:lnTo>
                      <a:lnTo>
                        <a:pt x="680" y="828"/>
                      </a:lnTo>
                      <a:lnTo>
                        <a:pt x="678" y="830"/>
                      </a:lnTo>
                      <a:lnTo>
                        <a:pt x="678" y="824"/>
                      </a:lnTo>
                      <a:lnTo>
                        <a:pt x="674" y="828"/>
                      </a:lnTo>
                      <a:lnTo>
                        <a:pt x="670" y="830"/>
                      </a:lnTo>
                      <a:lnTo>
                        <a:pt x="670" y="830"/>
                      </a:lnTo>
                      <a:lnTo>
                        <a:pt x="664" y="828"/>
                      </a:lnTo>
                      <a:lnTo>
                        <a:pt x="664" y="828"/>
                      </a:lnTo>
                      <a:lnTo>
                        <a:pt x="662" y="828"/>
                      </a:lnTo>
                      <a:lnTo>
                        <a:pt x="660" y="832"/>
                      </a:lnTo>
                      <a:lnTo>
                        <a:pt x="656" y="834"/>
                      </a:lnTo>
                      <a:lnTo>
                        <a:pt x="658" y="836"/>
                      </a:lnTo>
                      <a:lnTo>
                        <a:pt x="654" y="838"/>
                      </a:lnTo>
                      <a:lnTo>
                        <a:pt x="650" y="840"/>
                      </a:lnTo>
                      <a:lnTo>
                        <a:pt x="656" y="842"/>
                      </a:lnTo>
                      <a:lnTo>
                        <a:pt x="656" y="844"/>
                      </a:lnTo>
                      <a:lnTo>
                        <a:pt x="656" y="844"/>
                      </a:lnTo>
                      <a:lnTo>
                        <a:pt x="650" y="846"/>
                      </a:lnTo>
                      <a:lnTo>
                        <a:pt x="650" y="846"/>
                      </a:lnTo>
                      <a:lnTo>
                        <a:pt x="644" y="850"/>
                      </a:lnTo>
                      <a:lnTo>
                        <a:pt x="640" y="856"/>
                      </a:lnTo>
                      <a:lnTo>
                        <a:pt x="640" y="864"/>
                      </a:lnTo>
                      <a:lnTo>
                        <a:pt x="642" y="870"/>
                      </a:lnTo>
                      <a:lnTo>
                        <a:pt x="642" y="870"/>
                      </a:lnTo>
                      <a:lnTo>
                        <a:pt x="646" y="876"/>
                      </a:lnTo>
                      <a:lnTo>
                        <a:pt x="650" y="878"/>
                      </a:lnTo>
                      <a:lnTo>
                        <a:pt x="650" y="878"/>
                      </a:lnTo>
                      <a:lnTo>
                        <a:pt x="648" y="894"/>
                      </a:lnTo>
                      <a:lnTo>
                        <a:pt x="650" y="904"/>
                      </a:lnTo>
                      <a:lnTo>
                        <a:pt x="634" y="894"/>
                      </a:lnTo>
                      <a:lnTo>
                        <a:pt x="562" y="848"/>
                      </a:lnTo>
                      <a:lnTo>
                        <a:pt x="450" y="784"/>
                      </a:lnTo>
                      <a:lnTo>
                        <a:pt x="276" y="708"/>
                      </a:lnTo>
                      <a:lnTo>
                        <a:pt x="158" y="670"/>
                      </a:lnTo>
                      <a:lnTo>
                        <a:pt x="18" y="644"/>
                      </a:lnTo>
                      <a:lnTo>
                        <a:pt x="0" y="644"/>
                      </a:lnTo>
                      <a:lnTo>
                        <a:pt x="0" y="1084"/>
                      </a:lnTo>
                      <a:lnTo>
                        <a:pt x="16" y="1104"/>
                      </a:lnTo>
                      <a:lnTo>
                        <a:pt x="44" y="1130"/>
                      </a:lnTo>
                      <a:lnTo>
                        <a:pt x="88" y="1166"/>
                      </a:lnTo>
                      <a:lnTo>
                        <a:pt x="138" y="1194"/>
                      </a:lnTo>
                      <a:lnTo>
                        <a:pt x="180" y="1206"/>
                      </a:lnTo>
                      <a:lnTo>
                        <a:pt x="216" y="1206"/>
                      </a:lnTo>
                      <a:lnTo>
                        <a:pt x="258" y="1190"/>
                      </a:lnTo>
                      <a:lnTo>
                        <a:pt x="300" y="1174"/>
                      </a:lnTo>
                      <a:lnTo>
                        <a:pt x="440" y="1114"/>
                      </a:lnTo>
                      <a:lnTo>
                        <a:pt x="440" y="1114"/>
                      </a:lnTo>
                      <a:lnTo>
                        <a:pt x="396" y="1160"/>
                      </a:lnTo>
                      <a:lnTo>
                        <a:pt x="380" y="1180"/>
                      </a:lnTo>
                      <a:lnTo>
                        <a:pt x="372" y="1192"/>
                      </a:lnTo>
                      <a:lnTo>
                        <a:pt x="372" y="1192"/>
                      </a:lnTo>
                      <a:lnTo>
                        <a:pt x="348" y="1260"/>
                      </a:lnTo>
                      <a:lnTo>
                        <a:pt x="340" y="1346"/>
                      </a:lnTo>
                      <a:lnTo>
                        <a:pt x="340" y="1346"/>
                      </a:lnTo>
                      <a:lnTo>
                        <a:pt x="344" y="1364"/>
                      </a:lnTo>
                      <a:lnTo>
                        <a:pt x="346" y="1378"/>
                      </a:lnTo>
                      <a:lnTo>
                        <a:pt x="348" y="1390"/>
                      </a:lnTo>
                      <a:lnTo>
                        <a:pt x="348" y="1390"/>
                      </a:lnTo>
                      <a:lnTo>
                        <a:pt x="354" y="1398"/>
                      </a:lnTo>
                      <a:lnTo>
                        <a:pt x="360" y="1406"/>
                      </a:lnTo>
                      <a:lnTo>
                        <a:pt x="368" y="1416"/>
                      </a:lnTo>
                      <a:lnTo>
                        <a:pt x="382" y="1444"/>
                      </a:lnTo>
                      <a:lnTo>
                        <a:pt x="412" y="1460"/>
                      </a:lnTo>
                      <a:lnTo>
                        <a:pt x="438" y="1488"/>
                      </a:lnTo>
                      <a:lnTo>
                        <a:pt x="438" y="1488"/>
                      </a:lnTo>
                      <a:lnTo>
                        <a:pt x="440" y="1492"/>
                      </a:lnTo>
                      <a:lnTo>
                        <a:pt x="446" y="1496"/>
                      </a:lnTo>
                      <a:lnTo>
                        <a:pt x="458" y="1500"/>
                      </a:lnTo>
                      <a:lnTo>
                        <a:pt x="464" y="1502"/>
                      </a:lnTo>
                      <a:lnTo>
                        <a:pt x="474" y="1500"/>
                      </a:lnTo>
                      <a:lnTo>
                        <a:pt x="474" y="1500"/>
                      </a:lnTo>
                      <a:lnTo>
                        <a:pt x="488" y="1500"/>
                      </a:lnTo>
                      <a:lnTo>
                        <a:pt x="496" y="1502"/>
                      </a:lnTo>
                      <a:lnTo>
                        <a:pt x="498" y="1504"/>
                      </a:lnTo>
                      <a:lnTo>
                        <a:pt x="500" y="1506"/>
                      </a:lnTo>
                      <a:lnTo>
                        <a:pt x="500" y="1506"/>
                      </a:lnTo>
                      <a:lnTo>
                        <a:pt x="510" y="1512"/>
                      </a:lnTo>
                      <a:lnTo>
                        <a:pt x="524" y="1520"/>
                      </a:lnTo>
                      <a:lnTo>
                        <a:pt x="524" y="1520"/>
                      </a:lnTo>
                      <a:lnTo>
                        <a:pt x="542" y="1522"/>
                      </a:lnTo>
                      <a:lnTo>
                        <a:pt x="554" y="1522"/>
                      </a:lnTo>
                      <a:lnTo>
                        <a:pt x="558" y="1522"/>
                      </a:lnTo>
                      <a:lnTo>
                        <a:pt x="562" y="1520"/>
                      </a:lnTo>
                      <a:lnTo>
                        <a:pt x="562" y="1520"/>
                      </a:lnTo>
                      <a:lnTo>
                        <a:pt x="566" y="1518"/>
                      </a:lnTo>
                      <a:lnTo>
                        <a:pt x="570" y="1518"/>
                      </a:lnTo>
                      <a:lnTo>
                        <a:pt x="582" y="1520"/>
                      </a:lnTo>
                      <a:lnTo>
                        <a:pt x="594" y="1526"/>
                      </a:lnTo>
                      <a:lnTo>
                        <a:pt x="594" y="1526"/>
                      </a:lnTo>
                      <a:lnTo>
                        <a:pt x="604" y="1530"/>
                      </a:lnTo>
                      <a:lnTo>
                        <a:pt x="612" y="1532"/>
                      </a:lnTo>
                      <a:lnTo>
                        <a:pt x="622" y="1532"/>
                      </a:lnTo>
                      <a:lnTo>
                        <a:pt x="622" y="1532"/>
                      </a:lnTo>
                      <a:lnTo>
                        <a:pt x="634" y="1530"/>
                      </a:lnTo>
                      <a:lnTo>
                        <a:pt x="648" y="1528"/>
                      </a:lnTo>
                      <a:lnTo>
                        <a:pt x="662" y="1528"/>
                      </a:lnTo>
                      <a:lnTo>
                        <a:pt x="686" y="1532"/>
                      </a:lnTo>
                      <a:lnTo>
                        <a:pt x="712" y="1536"/>
                      </a:lnTo>
                      <a:lnTo>
                        <a:pt x="712" y="1536"/>
                      </a:lnTo>
                      <a:lnTo>
                        <a:pt x="722" y="1532"/>
                      </a:lnTo>
                      <a:lnTo>
                        <a:pt x="732" y="1524"/>
                      </a:lnTo>
                      <a:lnTo>
                        <a:pt x="734" y="1520"/>
                      </a:lnTo>
                      <a:lnTo>
                        <a:pt x="738" y="1514"/>
                      </a:lnTo>
                      <a:lnTo>
                        <a:pt x="738" y="1514"/>
                      </a:lnTo>
                      <a:lnTo>
                        <a:pt x="740" y="1510"/>
                      </a:lnTo>
                      <a:lnTo>
                        <a:pt x="744" y="1506"/>
                      </a:lnTo>
                      <a:lnTo>
                        <a:pt x="750" y="1502"/>
                      </a:lnTo>
                      <a:lnTo>
                        <a:pt x="754" y="1500"/>
                      </a:lnTo>
                      <a:lnTo>
                        <a:pt x="758" y="1500"/>
                      </a:lnTo>
                      <a:lnTo>
                        <a:pt x="766" y="1494"/>
                      </a:lnTo>
                      <a:lnTo>
                        <a:pt x="776" y="1476"/>
                      </a:lnTo>
                      <a:lnTo>
                        <a:pt x="788" y="1438"/>
                      </a:lnTo>
                      <a:lnTo>
                        <a:pt x="788" y="1438"/>
                      </a:lnTo>
                      <a:lnTo>
                        <a:pt x="792" y="1420"/>
                      </a:lnTo>
                      <a:lnTo>
                        <a:pt x="794" y="1398"/>
                      </a:lnTo>
                      <a:lnTo>
                        <a:pt x="796" y="1368"/>
                      </a:lnTo>
                      <a:lnTo>
                        <a:pt x="796" y="1368"/>
                      </a:lnTo>
                      <a:lnTo>
                        <a:pt x="794" y="1330"/>
                      </a:lnTo>
                      <a:lnTo>
                        <a:pt x="790" y="1286"/>
                      </a:lnTo>
                      <a:lnTo>
                        <a:pt x="786" y="1238"/>
                      </a:lnTo>
                      <a:lnTo>
                        <a:pt x="786" y="1238"/>
                      </a:lnTo>
                      <a:lnTo>
                        <a:pt x="770" y="1172"/>
                      </a:lnTo>
                      <a:lnTo>
                        <a:pt x="756" y="1114"/>
                      </a:lnTo>
                      <a:lnTo>
                        <a:pt x="746" y="1062"/>
                      </a:lnTo>
                      <a:lnTo>
                        <a:pt x="760" y="1088"/>
                      </a:lnTo>
                      <a:lnTo>
                        <a:pt x="780" y="1138"/>
                      </a:lnTo>
                      <a:lnTo>
                        <a:pt x="790" y="1152"/>
                      </a:lnTo>
                      <a:lnTo>
                        <a:pt x="794" y="1176"/>
                      </a:lnTo>
                      <a:lnTo>
                        <a:pt x="812" y="1210"/>
                      </a:lnTo>
                      <a:lnTo>
                        <a:pt x="816" y="1218"/>
                      </a:lnTo>
                      <a:lnTo>
                        <a:pt x="840" y="1266"/>
                      </a:lnTo>
                      <a:lnTo>
                        <a:pt x="850" y="1264"/>
                      </a:lnTo>
                      <a:lnTo>
                        <a:pt x="854" y="1272"/>
                      </a:lnTo>
                      <a:lnTo>
                        <a:pt x="850" y="1282"/>
                      </a:lnTo>
                      <a:lnTo>
                        <a:pt x="864" y="1304"/>
                      </a:lnTo>
                      <a:lnTo>
                        <a:pt x="884" y="1340"/>
                      </a:lnTo>
                      <a:lnTo>
                        <a:pt x="914" y="1362"/>
                      </a:lnTo>
                      <a:lnTo>
                        <a:pt x="946" y="1370"/>
                      </a:lnTo>
                      <a:lnTo>
                        <a:pt x="938" y="1348"/>
                      </a:lnTo>
                      <a:lnTo>
                        <a:pt x="952" y="1366"/>
                      </a:lnTo>
                      <a:lnTo>
                        <a:pt x="964" y="1336"/>
                      </a:lnTo>
                      <a:lnTo>
                        <a:pt x="962" y="1298"/>
                      </a:lnTo>
                      <a:lnTo>
                        <a:pt x="942" y="1262"/>
                      </a:lnTo>
                      <a:lnTo>
                        <a:pt x="932" y="1238"/>
                      </a:lnTo>
                      <a:lnTo>
                        <a:pt x="922" y="1236"/>
                      </a:lnTo>
                      <a:lnTo>
                        <a:pt x="918" y="1228"/>
                      </a:lnTo>
                      <a:lnTo>
                        <a:pt x="922" y="1222"/>
                      </a:lnTo>
                      <a:lnTo>
                        <a:pt x="898" y="1174"/>
                      </a:lnTo>
                      <a:lnTo>
                        <a:pt x="892" y="1166"/>
                      </a:lnTo>
                      <a:lnTo>
                        <a:pt x="874" y="1132"/>
                      </a:lnTo>
                      <a:lnTo>
                        <a:pt x="856" y="1116"/>
                      </a:lnTo>
                      <a:lnTo>
                        <a:pt x="850" y="1100"/>
                      </a:lnTo>
                      <a:lnTo>
                        <a:pt x="820" y="1056"/>
                      </a:lnTo>
                      <a:lnTo>
                        <a:pt x="804" y="1030"/>
                      </a:lnTo>
                      <a:lnTo>
                        <a:pt x="804" y="1030"/>
                      </a:lnTo>
                      <a:lnTo>
                        <a:pt x="800" y="1022"/>
                      </a:lnTo>
                      <a:lnTo>
                        <a:pt x="800" y="1022"/>
                      </a:lnTo>
                      <a:lnTo>
                        <a:pt x="840" y="1058"/>
                      </a:lnTo>
                      <a:lnTo>
                        <a:pt x="884" y="1104"/>
                      </a:lnTo>
                      <a:lnTo>
                        <a:pt x="934" y="1158"/>
                      </a:lnTo>
                      <a:lnTo>
                        <a:pt x="934" y="1158"/>
                      </a:lnTo>
                      <a:lnTo>
                        <a:pt x="972" y="1190"/>
                      </a:lnTo>
                      <a:lnTo>
                        <a:pt x="1006" y="1216"/>
                      </a:lnTo>
                      <a:lnTo>
                        <a:pt x="1036" y="1238"/>
                      </a:lnTo>
                      <a:lnTo>
                        <a:pt x="1036" y="1238"/>
                      </a:lnTo>
                      <a:lnTo>
                        <a:pt x="1062" y="1254"/>
                      </a:lnTo>
                      <a:lnTo>
                        <a:pt x="1082" y="1264"/>
                      </a:lnTo>
                      <a:lnTo>
                        <a:pt x="1098" y="1270"/>
                      </a:lnTo>
                      <a:lnTo>
                        <a:pt x="1138" y="1282"/>
                      </a:lnTo>
                      <a:lnTo>
                        <a:pt x="1158" y="1282"/>
                      </a:lnTo>
                      <a:lnTo>
                        <a:pt x="1168" y="1280"/>
                      </a:lnTo>
                      <a:lnTo>
                        <a:pt x="1168" y="1280"/>
                      </a:lnTo>
                      <a:lnTo>
                        <a:pt x="1170" y="1278"/>
                      </a:lnTo>
                      <a:lnTo>
                        <a:pt x="1174" y="1274"/>
                      </a:lnTo>
                      <a:lnTo>
                        <a:pt x="1180" y="1270"/>
                      </a:lnTo>
                      <a:lnTo>
                        <a:pt x="1186" y="1270"/>
                      </a:lnTo>
                      <a:lnTo>
                        <a:pt x="1190" y="1270"/>
                      </a:lnTo>
                      <a:lnTo>
                        <a:pt x="1190" y="1270"/>
                      </a:lnTo>
                      <a:lnTo>
                        <a:pt x="1196" y="1272"/>
                      </a:lnTo>
                      <a:lnTo>
                        <a:pt x="1202" y="1270"/>
                      </a:lnTo>
                      <a:lnTo>
                        <a:pt x="1214" y="1266"/>
                      </a:lnTo>
                      <a:lnTo>
                        <a:pt x="1224" y="1260"/>
                      </a:lnTo>
                      <a:lnTo>
                        <a:pt x="1234" y="1236"/>
                      </a:lnTo>
                      <a:lnTo>
                        <a:pt x="1244" y="1216"/>
                      </a:lnTo>
                      <a:lnTo>
                        <a:pt x="1244" y="1216"/>
                      </a:lnTo>
                      <a:lnTo>
                        <a:pt x="1252" y="1202"/>
                      </a:lnTo>
                      <a:lnTo>
                        <a:pt x="1260" y="1192"/>
                      </a:lnTo>
                      <a:lnTo>
                        <a:pt x="1268" y="1184"/>
                      </a:lnTo>
                      <a:lnTo>
                        <a:pt x="1268" y="1184"/>
                      </a:lnTo>
                      <a:lnTo>
                        <a:pt x="1274" y="1176"/>
                      </a:lnTo>
                      <a:lnTo>
                        <a:pt x="1278" y="1168"/>
                      </a:lnTo>
                      <a:lnTo>
                        <a:pt x="1278" y="1156"/>
                      </a:lnTo>
                      <a:lnTo>
                        <a:pt x="1278" y="1156"/>
                      </a:lnTo>
                      <a:lnTo>
                        <a:pt x="1282" y="1144"/>
                      </a:lnTo>
                      <a:lnTo>
                        <a:pt x="1286" y="1132"/>
                      </a:lnTo>
                      <a:lnTo>
                        <a:pt x="1288" y="1128"/>
                      </a:lnTo>
                      <a:lnTo>
                        <a:pt x="1292" y="1126"/>
                      </a:lnTo>
                      <a:lnTo>
                        <a:pt x="1292" y="1126"/>
                      </a:lnTo>
                      <a:lnTo>
                        <a:pt x="1296" y="1124"/>
                      </a:lnTo>
                      <a:lnTo>
                        <a:pt x="1298" y="1120"/>
                      </a:lnTo>
                      <a:lnTo>
                        <a:pt x="1306" y="1112"/>
                      </a:lnTo>
                      <a:lnTo>
                        <a:pt x="1312" y="1096"/>
                      </a:lnTo>
                      <a:lnTo>
                        <a:pt x="1312" y="1096"/>
                      </a:lnTo>
                      <a:lnTo>
                        <a:pt x="1314" y="1078"/>
                      </a:lnTo>
                      <a:lnTo>
                        <a:pt x="1316" y="1068"/>
                      </a:lnTo>
                      <a:lnTo>
                        <a:pt x="1316" y="1068"/>
                      </a:lnTo>
                      <a:lnTo>
                        <a:pt x="1314" y="1066"/>
                      </a:lnTo>
                      <a:lnTo>
                        <a:pt x="1314" y="1062"/>
                      </a:lnTo>
                      <a:lnTo>
                        <a:pt x="1316" y="1054"/>
                      </a:lnTo>
                      <a:lnTo>
                        <a:pt x="1324" y="1042"/>
                      </a:lnTo>
                      <a:lnTo>
                        <a:pt x="1324" y="1042"/>
                      </a:lnTo>
                      <a:lnTo>
                        <a:pt x="1330" y="1036"/>
                      </a:lnTo>
                      <a:lnTo>
                        <a:pt x="1334" y="1030"/>
                      </a:lnTo>
                      <a:lnTo>
                        <a:pt x="1336" y="1020"/>
                      </a:lnTo>
                      <a:lnTo>
                        <a:pt x="1336" y="1020"/>
                      </a:lnTo>
                      <a:close/>
                      <a:moveTo>
                        <a:pt x="662" y="842"/>
                      </a:moveTo>
                      <a:lnTo>
                        <a:pt x="662" y="842"/>
                      </a:lnTo>
                      <a:lnTo>
                        <a:pt x="662" y="842"/>
                      </a:lnTo>
                      <a:lnTo>
                        <a:pt x="662" y="842"/>
                      </a:lnTo>
                      <a:lnTo>
                        <a:pt x="662" y="842"/>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44" name="Group 53"/>
              <p:cNvGrpSpPr>
                <a:grpSpLocks noChangeAspect="1"/>
              </p:cNvGrpSpPr>
              <p:nvPr/>
            </p:nvGrpSpPr>
            <p:grpSpPr>
              <a:xfrm>
                <a:off x="69" y="4273552"/>
                <a:ext cx="1192646" cy="1365250"/>
                <a:chOff x="6991351" y="2448533"/>
                <a:chExt cx="1646965" cy="1885342"/>
              </a:xfrm>
              <a:solidFill>
                <a:schemeClr val="bg2">
                  <a:lumMod val="50000"/>
                  <a:lumOff val="50000"/>
                  <a:alpha val="18000"/>
                </a:schemeClr>
              </a:solidFill>
            </p:grpSpPr>
            <p:sp>
              <p:nvSpPr>
                <p:cNvPr id="155" name="Freeform 56"/>
                <p:cNvSpPr>
                  <a:spLocks/>
                </p:cNvSpPr>
                <p:nvPr/>
              </p:nvSpPr>
              <p:spPr bwMode="auto">
                <a:xfrm>
                  <a:off x="7543643" y="2953066"/>
                  <a:ext cx="19050" cy="498475"/>
                </a:xfrm>
                <a:custGeom>
                  <a:avLst/>
                  <a:gdLst>
                    <a:gd name="T0" fmla="*/ 2 w 12"/>
                    <a:gd name="T1" fmla="*/ 314 h 314"/>
                    <a:gd name="T2" fmla="*/ 2 w 12"/>
                    <a:gd name="T3" fmla="*/ 314 h 314"/>
                    <a:gd name="T4" fmla="*/ 4 w 12"/>
                    <a:gd name="T5" fmla="*/ 314 h 314"/>
                    <a:gd name="T6" fmla="*/ 4 w 12"/>
                    <a:gd name="T7" fmla="*/ 314 h 314"/>
                    <a:gd name="T8" fmla="*/ 4 w 12"/>
                    <a:gd name="T9" fmla="*/ 296 h 314"/>
                    <a:gd name="T10" fmla="*/ 12 w 12"/>
                    <a:gd name="T11" fmla="*/ 56 h 314"/>
                    <a:gd name="T12" fmla="*/ 12 w 12"/>
                    <a:gd name="T13" fmla="*/ 56 h 314"/>
                    <a:gd name="T14" fmla="*/ 12 w 12"/>
                    <a:gd name="T15" fmla="*/ 28 h 314"/>
                    <a:gd name="T16" fmla="*/ 12 w 12"/>
                    <a:gd name="T17" fmla="*/ 28 h 314"/>
                    <a:gd name="T18" fmla="*/ 12 w 12"/>
                    <a:gd name="T19" fmla="*/ 16 h 314"/>
                    <a:gd name="T20" fmla="*/ 10 w 12"/>
                    <a:gd name="T21" fmla="*/ 6 h 314"/>
                    <a:gd name="T22" fmla="*/ 10 w 12"/>
                    <a:gd name="T23" fmla="*/ 6 h 314"/>
                    <a:gd name="T24" fmla="*/ 6 w 12"/>
                    <a:gd name="T25" fmla="*/ 0 h 314"/>
                    <a:gd name="T26" fmla="*/ 4 w 12"/>
                    <a:gd name="T27" fmla="*/ 0 h 314"/>
                    <a:gd name="T28" fmla="*/ 2 w 12"/>
                    <a:gd name="T29" fmla="*/ 2 h 314"/>
                    <a:gd name="T30" fmla="*/ 2 w 12"/>
                    <a:gd name="T31" fmla="*/ 2 h 314"/>
                    <a:gd name="T32" fmla="*/ 0 w 12"/>
                    <a:gd name="T33" fmla="*/ 10 h 314"/>
                    <a:gd name="T34" fmla="*/ 0 w 12"/>
                    <a:gd name="T35" fmla="*/ 18 h 314"/>
                    <a:gd name="T36" fmla="*/ 0 w 12"/>
                    <a:gd name="T37" fmla="*/ 18 h 314"/>
                    <a:gd name="T38" fmla="*/ 2 w 12"/>
                    <a:gd name="T39" fmla="*/ 28 h 314"/>
                    <a:gd name="T40" fmla="*/ 2 w 12"/>
                    <a:gd name="T41" fmla="*/ 42 h 314"/>
                    <a:gd name="T42" fmla="*/ 0 w 12"/>
                    <a:gd name="T43" fmla="*/ 298 h 314"/>
                    <a:gd name="T44" fmla="*/ 0 w 12"/>
                    <a:gd name="T45" fmla="*/ 298 h 314"/>
                    <a:gd name="T46" fmla="*/ 0 w 12"/>
                    <a:gd name="T47" fmla="*/ 310 h 314"/>
                    <a:gd name="T48" fmla="*/ 2 w 12"/>
                    <a:gd name="T49" fmla="*/ 314 h 314"/>
                    <a:gd name="T50" fmla="*/ 2 w 12"/>
                    <a:gd name="T51"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 h="314">
                      <a:moveTo>
                        <a:pt x="2" y="314"/>
                      </a:moveTo>
                      <a:lnTo>
                        <a:pt x="2" y="314"/>
                      </a:lnTo>
                      <a:lnTo>
                        <a:pt x="4" y="314"/>
                      </a:lnTo>
                      <a:lnTo>
                        <a:pt x="4" y="314"/>
                      </a:lnTo>
                      <a:lnTo>
                        <a:pt x="4" y="296"/>
                      </a:lnTo>
                      <a:lnTo>
                        <a:pt x="12" y="56"/>
                      </a:lnTo>
                      <a:lnTo>
                        <a:pt x="12" y="56"/>
                      </a:lnTo>
                      <a:lnTo>
                        <a:pt x="12" y="28"/>
                      </a:lnTo>
                      <a:lnTo>
                        <a:pt x="12" y="28"/>
                      </a:lnTo>
                      <a:lnTo>
                        <a:pt x="12" y="16"/>
                      </a:lnTo>
                      <a:lnTo>
                        <a:pt x="10" y="6"/>
                      </a:lnTo>
                      <a:lnTo>
                        <a:pt x="10" y="6"/>
                      </a:lnTo>
                      <a:lnTo>
                        <a:pt x="6" y="0"/>
                      </a:lnTo>
                      <a:lnTo>
                        <a:pt x="4" y="0"/>
                      </a:lnTo>
                      <a:lnTo>
                        <a:pt x="2" y="2"/>
                      </a:lnTo>
                      <a:lnTo>
                        <a:pt x="2" y="2"/>
                      </a:lnTo>
                      <a:lnTo>
                        <a:pt x="0" y="10"/>
                      </a:lnTo>
                      <a:lnTo>
                        <a:pt x="0" y="18"/>
                      </a:lnTo>
                      <a:lnTo>
                        <a:pt x="0" y="18"/>
                      </a:lnTo>
                      <a:lnTo>
                        <a:pt x="2" y="28"/>
                      </a:lnTo>
                      <a:lnTo>
                        <a:pt x="2" y="42"/>
                      </a:lnTo>
                      <a:lnTo>
                        <a:pt x="0" y="298"/>
                      </a:lnTo>
                      <a:lnTo>
                        <a:pt x="0" y="298"/>
                      </a:lnTo>
                      <a:lnTo>
                        <a:pt x="0" y="310"/>
                      </a:lnTo>
                      <a:lnTo>
                        <a:pt x="2" y="314"/>
                      </a:lnTo>
                      <a:lnTo>
                        <a:pt x="2" y="3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57"/>
                <p:cNvSpPr>
                  <a:spLocks/>
                </p:cNvSpPr>
                <p:nvPr/>
              </p:nvSpPr>
              <p:spPr bwMode="auto">
                <a:xfrm>
                  <a:off x="7597775" y="335597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58"/>
                <p:cNvSpPr>
                  <a:spLocks/>
                </p:cNvSpPr>
                <p:nvPr/>
              </p:nvSpPr>
              <p:spPr bwMode="auto">
                <a:xfrm>
                  <a:off x="7565869" y="3273742"/>
                  <a:ext cx="463550" cy="193675"/>
                </a:xfrm>
                <a:custGeom>
                  <a:avLst/>
                  <a:gdLst>
                    <a:gd name="T0" fmla="*/ 0 w 292"/>
                    <a:gd name="T1" fmla="*/ 122 h 122"/>
                    <a:gd name="T2" fmla="*/ 0 w 292"/>
                    <a:gd name="T3" fmla="*/ 122 h 122"/>
                    <a:gd name="T4" fmla="*/ 18 w 292"/>
                    <a:gd name="T5" fmla="*/ 116 h 122"/>
                    <a:gd name="T6" fmla="*/ 254 w 292"/>
                    <a:gd name="T7" fmla="*/ 20 h 122"/>
                    <a:gd name="T8" fmla="*/ 254 w 292"/>
                    <a:gd name="T9" fmla="*/ 20 h 122"/>
                    <a:gd name="T10" fmla="*/ 268 w 292"/>
                    <a:gd name="T11" fmla="*/ 14 h 122"/>
                    <a:gd name="T12" fmla="*/ 278 w 292"/>
                    <a:gd name="T13" fmla="*/ 12 h 122"/>
                    <a:gd name="T14" fmla="*/ 278 w 292"/>
                    <a:gd name="T15" fmla="*/ 12 h 122"/>
                    <a:gd name="T16" fmla="*/ 284 w 292"/>
                    <a:gd name="T17" fmla="*/ 10 h 122"/>
                    <a:gd name="T18" fmla="*/ 292 w 292"/>
                    <a:gd name="T19" fmla="*/ 6 h 122"/>
                    <a:gd name="T20" fmla="*/ 292 w 292"/>
                    <a:gd name="T21" fmla="*/ 6 h 122"/>
                    <a:gd name="T22" fmla="*/ 292 w 292"/>
                    <a:gd name="T23" fmla="*/ 4 h 122"/>
                    <a:gd name="T24" fmla="*/ 292 w 292"/>
                    <a:gd name="T25" fmla="*/ 2 h 122"/>
                    <a:gd name="T26" fmla="*/ 286 w 292"/>
                    <a:gd name="T27" fmla="*/ 0 h 122"/>
                    <a:gd name="T28" fmla="*/ 286 w 292"/>
                    <a:gd name="T29" fmla="*/ 0 h 122"/>
                    <a:gd name="T30" fmla="*/ 274 w 292"/>
                    <a:gd name="T31" fmla="*/ 2 h 122"/>
                    <a:gd name="T32" fmla="*/ 264 w 292"/>
                    <a:gd name="T33" fmla="*/ 6 h 122"/>
                    <a:gd name="T34" fmla="*/ 264 w 292"/>
                    <a:gd name="T35" fmla="*/ 6 h 122"/>
                    <a:gd name="T36" fmla="*/ 238 w 292"/>
                    <a:gd name="T37" fmla="*/ 16 h 122"/>
                    <a:gd name="T38" fmla="*/ 16 w 292"/>
                    <a:gd name="T39" fmla="*/ 112 h 122"/>
                    <a:gd name="T40" fmla="*/ 16 w 292"/>
                    <a:gd name="T41" fmla="*/ 112 h 122"/>
                    <a:gd name="T42" fmla="*/ 0 w 292"/>
                    <a:gd name="T43" fmla="*/ 120 h 122"/>
                    <a:gd name="T44" fmla="*/ 0 w 292"/>
                    <a:gd name="T45" fmla="*/ 120 h 122"/>
                    <a:gd name="T46" fmla="*/ 0 w 292"/>
                    <a:gd name="T47" fmla="*/ 120 h 122"/>
                    <a:gd name="T48" fmla="*/ 0 w 292"/>
                    <a:gd name="T49" fmla="*/ 120 h 122"/>
                    <a:gd name="T50" fmla="*/ 0 w 292"/>
                    <a:gd name="T51" fmla="*/ 122 h 122"/>
                    <a:gd name="T52" fmla="*/ 0 w 292"/>
                    <a:gd name="T53" fmla="*/ 12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2" h="122">
                      <a:moveTo>
                        <a:pt x="0" y="122"/>
                      </a:moveTo>
                      <a:lnTo>
                        <a:pt x="0" y="122"/>
                      </a:lnTo>
                      <a:lnTo>
                        <a:pt x="18" y="116"/>
                      </a:lnTo>
                      <a:lnTo>
                        <a:pt x="254" y="20"/>
                      </a:lnTo>
                      <a:lnTo>
                        <a:pt x="254" y="20"/>
                      </a:lnTo>
                      <a:lnTo>
                        <a:pt x="268" y="14"/>
                      </a:lnTo>
                      <a:lnTo>
                        <a:pt x="278" y="12"/>
                      </a:lnTo>
                      <a:lnTo>
                        <a:pt x="278" y="12"/>
                      </a:lnTo>
                      <a:lnTo>
                        <a:pt x="284" y="10"/>
                      </a:lnTo>
                      <a:lnTo>
                        <a:pt x="292" y="6"/>
                      </a:lnTo>
                      <a:lnTo>
                        <a:pt x="292" y="6"/>
                      </a:lnTo>
                      <a:lnTo>
                        <a:pt x="292" y="4"/>
                      </a:lnTo>
                      <a:lnTo>
                        <a:pt x="292" y="2"/>
                      </a:lnTo>
                      <a:lnTo>
                        <a:pt x="286" y="0"/>
                      </a:lnTo>
                      <a:lnTo>
                        <a:pt x="286" y="0"/>
                      </a:lnTo>
                      <a:lnTo>
                        <a:pt x="274" y="2"/>
                      </a:lnTo>
                      <a:lnTo>
                        <a:pt x="264" y="6"/>
                      </a:lnTo>
                      <a:lnTo>
                        <a:pt x="264" y="6"/>
                      </a:lnTo>
                      <a:lnTo>
                        <a:pt x="238" y="16"/>
                      </a:lnTo>
                      <a:lnTo>
                        <a:pt x="16" y="112"/>
                      </a:lnTo>
                      <a:lnTo>
                        <a:pt x="16" y="112"/>
                      </a:lnTo>
                      <a:lnTo>
                        <a:pt x="0" y="120"/>
                      </a:lnTo>
                      <a:lnTo>
                        <a:pt x="0" y="120"/>
                      </a:lnTo>
                      <a:lnTo>
                        <a:pt x="0" y="120"/>
                      </a:lnTo>
                      <a:lnTo>
                        <a:pt x="0" y="120"/>
                      </a:lnTo>
                      <a:lnTo>
                        <a:pt x="0" y="122"/>
                      </a:lnTo>
                      <a:lnTo>
                        <a:pt x="0" y="1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59"/>
                <p:cNvSpPr>
                  <a:spLocks noEditPoints="1"/>
                </p:cNvSpPr>
                <p:nvPr/>
              </p:nvSpPr>
              <p:spPr bwMode="auto">
                <a:xfrm>
                  <a:off x="6991351" y="2448533"/>
                  <a:ext cx="1646965" cy="1885342"/>
                </a:xfrm>
                <a:custGeom>
                  <a:avLst/>
                  <a:gdLst>
                    <a:gd name="T0" fmla="*/ 1212 w 1216"/>
                    <a:gd name="T1" fmla="*/ 748 h 1392"/>
                    <a:gd name="T2" fmla="*/ 1174 w 1216"/>
                    <a:gd name="T3" fmla="*/ 708 h 1392"/>
                    <a:gd name="T4" fmla="*/ 850 w 1216"/>
                    <a:gd name="T5" fmla="*/ 674 h 1392"/>
                    <a:gd name="T6" fmla="*/ 410 w 1216"/>
                    <a:gd name="T7" fmla="*/ 830 h 1392"/>
                    <a:gd name="T8" fmla="*/ 392 w 1216"/>
                    <a:gd name="T9" fmla="*/ 836 h 1392"/>
                    <a:gd name="T10" fmla="*/ 400 w 1216"/>
                    <a:gd name="T11" fmla="*/ 812 h 1392"/>
                    <a:gd name="T12" fmla="*/ 408 w 1216"/>
                    <a:gd name="T13" fmla="*/ 796 h 1392"/>
                    <a:gd name="T14" fmla="*/ 398 w 1216"/>
                    <a:gd name="T15" fmla="*/ 784 h 1392"/>
                    <a:gd name="T16" fmla="*/ 396 w 1216"/>
                    <a:gd name="T17" fmla="*/ 776 h 1392"/>
                    <a:gd name="T18" fmla="*/ 390 w 1216"/>
                    <a:gd name="T19" fmla="*/ 770 h 1392"/>
                    <a:gd name="T20" fmla="*/ 380 w 1216"/>
                    <a:gd name="T21" fmla="*/ 766 h 1392"/>
                    <a:gd name="T22" fmla="*/ 374 w 1216"/>
                    <a:gd name="T23" fmla="*/ 768 h 1392"/>
                    <a:gd name="T24" fmla="*/ 356 w 1216"/>
                    <a:gd name="T25" fmla="*/ 768 h 1392"/>
                    <a:gd name="T26" fmla="*/ 348 w 1216"/>
                    <a:gd name="T27" fmla="*/ 782 h 1392"/>
                    <a:gd name="T28" fmla="*/ 330 w 1216"/>
                    <a:gd name="T29" fmla="*/ 774 h 1392"/>
                    <a:gd name="T30" fmla="*/ 310 w 1216"/>
                    <a:gd name="T31" fmla="*/ 308 h 1392"/>
                    <a:gd name="T32" fmla="*/ 164 w 1216"/>
                    <a:gd name="T33" fmla="*/ 22 h 1392"/>
                    <a:gd name="T34" fmla="*/ 90 w 1216"/>
                    <a:gd name="T35" fmla="*/ 0 h 1392"/>
                    <a:gd name="T36" fmla="*/ 76 w 1216"/>
                    <a:gd name="T37" fmla="*/ 14 h 1392"/>
                    <a:gd name="T38" fmla="*/ 0 w 1216"/>
                    <a:gd name="T39" fmla="*/ 650 h 1392"/>
                    <a:gd name="T40" fmla="*/ 0 w 1216"/>
                    <a:gd name="T41" fmla="*/ 692 h 1392"/>
                    <a:gd name="T42" fmla="*/ 22 w 1216"/>
                    <a:gd name="T43" fmla="*/ 1096 h 1392"/>
                    <a:gd name="T44" fmla="*/ 120 w 1216"/>
                    <a:gd name="T45" fmla="*/ 1036 h 1392"/>
                    <a:gd name="T46" fmla="*/ 228 w 1216"/>
                    <a:gd name="T47" fmla="*/ 952 h 1392"/>
                    <a:gd name="T48" fmla="*/ 154 w 1216"/>
                    <a:gd name="T49" fmla="*/ 1044 h 1392"/>
                    <a:gd name="T50" fmla="*/ 122 w 1216"/>
                    <a:gd name="T51" fmla="*/ 1102 h 1392"/>
                    <a:gd name="T52" fmla="*/ 76 w 1216"/>
                    <a:gd name="T53" fmla="*/ 1188 h 1392"/>
                    <a:gd name="T54" fmla="*/ 118 w 1216"/>
                    <a:gd name="T55" fmla="*/ 1216 h 1392"/>
                    <a:gd name="T56" fmla="*/ 178 w 1216"/>
                    <a:gd name="T57" fmla="*/ 1142 h 1392"/>
                    <a:gd name="T58" fmla="*/ 222 w 1216"/>
                    <a:gd name="T59" fmla="*/ 1090 h 1392"/>
                    <a:gd name="T60" fmla="*/ 278 w 1216"/>
                    <a:gd name="T61" fmla="*/ 988 h 1392"/>
                    <a:gd name="T62" fmla="*/ 296 w 1216"/>
                    <a:gd name="T63" fmla="*/ 960 h 1392"/>
                    <a:gd name="T64" fmla="*/ 244 w 1216"/>
                    <a:gd name="T65" fmla="*/ 1120 h 1392"/>
                    <a:gd name="T66" fmla="*/ 224 w 1216"/>
                    <a:gd name="T67" fmla="*/ 1234 h 1392"/>
                    <a:gd name="T68" fmla="*/ 232 w 1216"/>
                    <a:gd name="T69" fmla="*/ 1330 h 1392"/>
                    <a:gd name="T70" fmla="*/ 248 w 1216"/>
                    <a:gd name="T71" fmla="*/ 1354 h 1392"/>
                    <a:gd name="T72" fmla="*/ 262 w 1216"/>
                    <a:gd name="T73" fmla="*/ 1368 h 1392"/>
                    <a:gd name="T74" fmla="*/ 282 w 1216"/>
                    <a:gd name="T75" fmla="*/ 1390 h 1392"/>
                    <a:gd name="T76" fmla="*/ 338 w 1216"/>
                    <a:gd name="T77" fmla="*/ 1388 h 1392"/>
                    <a:gd name="T78" fmla="*/ 388 w 1216"/>
                    <a:gd name="T79" fmla="*/ 1390 h 1392"/>
                    <a:gd name="T80" fmla="*/ 412 w 1216"/>
                    <a:gd name="T81" fmla="*/ 1386 h 1392"/>
                    <a:gd name="T82" fmla="*/ 428 w 1216"/>
                    <a:gd name="T83" fmla="*/ 1392 h 1392"/>
                    <a:gd name="T84" fmla="*/ 450 w 1216"/>
                    <a:gd name="T85" fmla="*/ 1392 h 1392"/>
                    <a:gd name="T86" fmla="*/ 474 w 1216"/>
                    <a:gd name="T87" fmla="*/ 1380 h 1392"/>
                    <a:gd name="T88" fmla="*/ 496 w 1216"/>
                    <a:gd name="T89" fmla="*/ 1380 h 1392"/>
                    <a:gd name="T90" fmla="*/ 526 w 1216"/>
                    <a:gd name="T91" fmla="*/ 1374 h 1392"/>
                    <a:gd name="T92" fmla="*/ 598 w 1216"/>
                    <a:gd name="T93" fmla="*/ 1314 h 1392"/>
                    <a:gd name="T94" fmla="*/ 616 w 1216"/>
                    <a:gd name="T95" fmla="*/ 1292 h 1392"/>
                    <a:gd name="T96" fmla="*/ 630 w 1216"/>
                    <a:gd name="T97" fmla="*/ 1178 h 1392"/>
                    <a:gd name="T98" fmla="*/ 608 w 1216"/>
                    <a:gd name="T99" fmla="*/ 1104 h 1392"/>
                    <a:gd name="T100" fmla="*/ 714 w 1216"/>
                    <a:gd name="T101" fmla="*/ 1124 h 1392"/>
                    <a:gd name="T102" fmla="*/ 866 w 1216"/>
                    <a:gd name="T103" fmla="*/ 1120 h 1392"/>
                    <a:gd name="T104" fmla="*/ 1044 w 1216"/>
                    <a:gd name="T105" fmla="*/ 966 h 1392"/>
                    <a:gd name="T106" fmla="*/ 1210 w 1216"/>
                    <a:gd name="T107" fmla="*/ 784 h 1392"/>
                    <a:gd name="T108" fmla="*/ 382 w 1216"/>
                    <a:gd name="T109" fmla="*/ 776 h 1392"/>
                    <a:gd name="T110" fmla="*/ 382 w 1216"/>
                    <a:gd name="T111" fmla="*/ 776 h 1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16" h="1392">
                      <a:moveTo>
                        <a:pt x="1216" y="756"/>
                      </a:moveTo>
                      <a:lnTo>
                        <a:pt x="1216" y="756"/>
                      </a:lnTo>
                      <a:lnTo>
                        <a:pt x="1212" y="748"/>
                      </a:lnTo>
                      <a:lnTo>
                        <a:pt x="1212" y="748"/>
                      </a:lnTo>
                      <a:lnTo>
                        <a:pt x="1206" y="738"/>
                      </a:lnTo>
                      <a:lnTo>
                        <a:pt x="1200" y="730"/>
                      </a:lnTo>
                      <a:lnTo>
                        <a:pt x="1186" y="716"/>
                      </a:lnTo>
                      <a:lnTo>
                        <a:pt x="1174" y="708"/>
                      </a:lnTo>
                      <a:lnTo>
                        <a:pt x="1168" y="704"/>
                      </a:lnTo>
                      <a:lnTo>
                        <a:pt x="1084" y="676"/>
                      </a:lnTo>
                      <a:lnTo>
                        <a:pt x="976" y="664"/>
                      </a:lnTo>
                      <a:lnTo>
                        <a:pt x="850" y="674"/>
                      </a:lnTo>
                      <a:lnTo>
                        <a:pt x="742" y="698"/>
                      </a:lnTo>
                      <a:lnTo>
                        <a:pt x="582" y="748"/>
                      </a:lnTo>
                      <a:lnTo>
                        <a:pt x="476" y="796"/>
                      </a:lnTo>
                      <a:lnTo>
                        <a:pt x="410" y="830"/>
                      </a:lnTo>
                      <a:lnTo>
                        <a:pt x="388" y="842"/>
                      </a:lnTo>
                      <a:lnTo>
                        <a:pt x="388" y="842"/>
                      </a:lnTo>
                      <a:lnTo>
                        <a:pt x="392" y="836"/>
                      </a:lnTo>
                      <a:lnTo>
                        <a:pt x="392" y="836"/>
                      </a:lnTo>
                      <a:lnTo>
                        <a:pt x="394" y="828"/>
                      </a:lnTo>
                      <a:lnTo>
                        <a:pt x="394" y="814"/>
                      </a:lnTo>
                      <a:lnTo>
                        <a:pt x="394" y="814"/>
                      </a:lnTo>
                      <a:lnTo>
                        <a:pt x="400" y="812"/>
                      </a:lnTo>
                      <a:lnTo>
                        <a:pt x="404" y="808"/>
                      </a:lnTo>
                      <a:lnTo>
                        <a:pt x="404" y="808"/>
                      </a:lnTo>
                      <a:lnTo>
                        <a:pt x="408" y="802"/>
                      </a:lnTo>
                      <a:lnTo>
                        <a:pt x="408" y="796"/>
                      </a:lnTo>
                      <a:lnTo>
                        <a:pt x="404" y="790"/>
                      </a:lnTo>
                      <a:lnTo>
                        <a:pt x="400" y="784"/>
                      </a:lnTo>
                      <a:lnTo>
                        <a:pt x="400" y="784"/>
                      </a:lnTo>
                      <a:lnTo>
                        <a:pt x="398" y="784"/>
                      </a:lnTo>
                      <a:lnTo>
                        <a:pt x="402" y="782"/>
                      </a:lnTo>
                      <a:lnTo>
                        <a:pt x="398" y="780"/>
                      </a:lnTo>
                      <a:lnTo>
                        <a:pt x="396" y="778"/>
                      </a:lnTo>
                      <a:lnTo>
                        <a:pt x="396" y="776"/>
                      </a:lnTo>
                      <a:lnTo>
                        <a:pt x="394" y="770"/>
                      </a:lnTo>
                      <a:lnTo>
                        <a:pt x="392" y="772"/>
                      </a:lnTo>
                      <a:lnTo>
                        <a:pt x="392" y="770"/>
                      </a:lnTo>
                      <a:lnTo>
                        <a:pt x="390" y="770"/>
                      </a:lnTo>
                      <a:lnTo>
                        <a:pt x="386" y="766"/>
                      </a:lnTo>
                      <a:lnTo>
                        <a:pt x="384" y="770"/>
                      </a:lnTo>
                      <a:lnTo>
                        <a:pt x="382" y="768"/>
                      </a:lnTo>
                      <a:lnTo>
                        <a:pt x="380" y="766"/>
                      </a:lnTo>
                      <a:lnTo>
                        <a:pt x="378" y="772"/>
                      </a:lnTo>
                      <a:lnTo>
                        <a:pt x="378" y="772"/>
                      </a:lnTo>
                      <a:lnTo>
                        <a:pt x="378" y="772"/>
                      </a:lnTo>
                      <a:lnTo>
                        <a:pt x="374" y="768"/>
                      </a:lnTo>
                      <a:lnTo>
                        <a:pt x="374" y="768"/>
                      </a:lnTo>
                      <a:lnTo>
                        <a:pt x="368" y="764"/>
                      </a:lnTo>
                      <a:lnTo>
                        <a:pt x="362" y="764"/>
                      </a:lnTo>
                      <a:lnTo>
                        <a:pt x="356" y="768"/>
                      </a:lnTo>
                      <a:lnTo>
                        <a:pt x="352" y="772"/>
                      </a:lnTo>
                      <a:lnTo>
                        <a:pt x="352" y="772"/>
                      </a:lnTo>
                      <a:lnTo>
                        <a:pt x="348" y="776"/>
                      </a:lnTo>
                      <a:lnTo>
                        <a:pt x="348" y="782"/>
                      </a:lnTo>
                      <a:lnTo>
                        <a:pt x="348" y="782"/>
                      </a:lnTo>
                      <a:lnTo>
                        <a:pt x="336" y="786"/>
                      </a:lnTo>
                      <a:lnTo>
                        <a:pt x="328" y="792"/>
                      </a:lnTo>
                      <a:lnTo>
                        <a:pt x="330" y="774"/>
                      </a:lnTo>
                      <a:lnTo>
                        <a:pt x="336" y="700"/>
                      </a:lnTo>
                      <a:lnTo>
                        <a:pt x="340" y="586"/>
                      </a:lnTo>
                      <a:lnTo>
                        <a:pt x="328" y="418"/>
                      </a:lnTo>
                      <a:lnTo>
                        <a:pt x="310" y="308"/>
                      </a:lnTo>
                      <a:lnTo>
                        <a:pt x="274" y="186"/>
                      </a:lnTo>
                      <a:lnTo>
                        <a:pt x="222" y="92"/>
                      </a:lnTo>
                      <a:lnTo>
                        <a:pt x="164" y="22"/>
                      </a:lnTo>
                      <a:lnTo>
                        <a:pt x="164" y="22"/>
                      </a:lnTo>
                      <a:lnTo>
                        <a:pt x="152" y="14"/>
                      </a:lnTo>
                      <a:lnTo>
                        <a:pt x="136" y="6"/>
                      </a:lnTo>
                      <a:lnTo>
                        <a:pt x="118" y="0"/>
                      </a:lnTo>
                      <a:lnTo>
                        <a:pt x="90" y="0"/>
                      </a:lnTo>
                      <a:lnTo>
                        <a:pt x="90" y="0"/>
                      </a:lnTo>
                      <a:lnTo>
                        <a:pt x="82" y="4"/>
                      </a:lnTo>
                      <a:lnTo>
                        <a:pt x="78" y="10"/>
                      </a:lnTo>
                      <a:lnTo>
                        <a:pt x="76" y="14"/>
                      </a:lnTo>
                      <a:lnTo>
                        <a:pt x="58" y="38"/>
                      </a:lnTo>
                      <a:lnTo>
                        <a:pt x="24" y="100"/>
                      </a:lnTo>
                      <a:lnTo>
                        <a:pt x="0" y="158"/>
                      </a:lnTo>
                      <a:lnTo>
                        <a:pt x="0" y="650"/>
                      </a:lnTo>
                      <a:lnTo>
                        <a:pt x="76" y="712"/>
                      </a:lnTo>
                      <a:lnTo>
                        <a:pt x="76" y="712"/>
                      </a:lnTo>
                      <a:lnTo>
                        <a:pt x="36" y="700"/>
                      </a:lnTo>
                      <a:lnTo>
                        <a:pt x="0" y="692"/>
                      </a:lnTo>
                      <a:lnTo>
                        <a:pt x="0" y="1108"/>
                      </a:lnTo>
                      <a:lnTo>
                        <a:pt x="0" y="1108"/>
                      </a:lnTo>
                      <a:lnTo>
                        <a:pt x="22" y="1096"/>
                      </a:lnTo>
                      <a:lnTo>
                        <a:pt x="22" y="1096"/>
                      </a:lnTo>
                      <a:lnTo>
                        <a:pt x="52" y="1080"/>
                      </a:lnTo>
                      <a:lnTo>
                        <a:pt x="84" y="1060"/>
                      </a:lnTo>
                      <a:lnTo>
                        <a:pt x="120" y="1036"/>
                      </a:lnTo>
                      <a:lnTo>
                        <a:pt x="120" y="1036"/>
                      </a:lnTo>
                      <a:lnTo>
                        <a:pt x="166" y="996"/>
                      </a:lnTo>
                      <a:lnTo>
                        <a:pt x="206" y="962"/>
                      </a:lnTo>
                      <a:lnTo>
                        <a:pt x="244" y="932"/>
                      </a:lnTo>
                      <a:lnTo>
                        <a:pt x="228" y="952"/>
                      </a:lnTo>
                      <a:lnTo>
                        <a:pt x="198" y="990"/>
                      </a:lnTo>
                      <a:lnTo>
                        <a:pt x="190" y="1004"/>
                      </a:lnTo>
                      <a:lnTo>
                        <a:pt x="172" y="1016"/>
                      </a:lnTo>
                      <a:lnTo>
                        <a:pt x="154" y="1044"/>
                      </a:lnTo>
                      <a:lnTo>
                        <a:pt x="148" y="1052"/>
                      </a:lnTo>
                      <a:lnTo>
                        <a:pt x="122" y="1090"/>
                      </a:lnTo>
                      <a:lnTo>
                        <a:pt x="126" y="1096"/>
                      </a:lnTo>
                      <a:lnTo>
                        <a:pt x="122" y="1102"/>
                      </a:lnTo>
                      <a:lnTo>
                        <a:pt x="112" y="1104"/>
                      </a:lnTo>
                      <a:lnTo>
                        <a:pt x="102" y="1124"/>
                      </a:lnTo>
                      <a:lnTo>
                        <a:pt x="80" y="1154"/>
                      </a:lnTo>
                      <a:lnTo>
                        <a:pt x="76" y="1188"/>
                      </a:lnTo>
                      <a:lnTo>
                        <a:pt x="84" y="1216"/>
                      </a:lnTo>
                      <a:lnTo>
                        <a:pt x="98" y="1200"/>
                      </a:lnTo>
                      <a:lnTo>
                        <a:pt x="88" y="1218"/>
                      </a:lnTo>
                      <a:lnTo>
                        <a:pt x="118" y="1216"/>
                      </a:lnTo>
                      <a:lnTo>
                        <a:pt x="146" y="1198"/>
                      </a:lnTo>
                      <a:lnTo>
                        <a:pt x="166" y="1168"/>
                      </a:lnTo>
                      <a:lnTo>
                        <a:pt x="180" y="1150"/>
                      </a:lnTo>
                      <a:lnTo>
                        <a:pt x="178" y="1142"/>
                      </a:lnTo>
                      <a:lnTo>
                        <a:pt x="182" y="1136"/>
                      </a:lnTo>
                      <a:lnTo>
                        <a:pt x="190" y="1136"/>
                      </a:lnTo>
                      <a:lnTo>
                        <a:pt x="216" y="1098"/>
                      </a:lnTo>
                      <a:lnTo>
                        <a:pt x="222" y="1090"/>
                      </a:lnTo>
                      <a:lnTo>
                        <a:pt x="240" y="1062"/>
                      </a:lnTo>
                      <a:lnTo>
                        <a:pt x="246" y="1042"/>
                      </a:lnTo>
                      <a:lnTo>
                        <a:pt x="256" y="1030"/>
                      </a:lnTo>
                      <a:lnTo>
                        <a:pt x="278" y="988"/>
                      </a:lnTo>
                      <a:lnTo>
                        <a:pt x="292" y="964"/>
                      </a:lnTo>
                      <a:lnTo>
                        <a:pt x="292" y="964"/>
                      </a:lnTo>
                      <a:lnTo>
                        <a:pt x="296" y="960"/>
                      </a:lnTo>
                      <a:lnTo>
                        <a:pt x="296" y="960"/>
                      </a:lnTo>
                      <a:lnTo>
                        <a:pt x="284" y="1004"/>
                      </a:lnTo>
                      <a:lnTo>
                        <a:pt x="266" y="1058"/>
                      </a:lnTo>
                      <a:lnTo>
                        <a:pt x="244" y="1120"/>
                      </a:lnTo>
                      <a:lnTo>
                        <a:pt x="244" y="1120"/>
                      </a:lnTo>
                      <a:lnTo>
                        <a:pt x="236" y="1162"/>
                      </a:lnTo>
                      <a:lnTo>
                        <a:pt x="228" y="1200"/>
                      </a:lnTo>
                      <a:lnTo>
                        <a:pt x="224" y="1234"/>
                      </a:lnTo>
                      <a:lnTo>
                        <a:pt x="224" y="1234"/>
                      </a:lnTo>
                      <a:lnTo>
                        <a:pt x="222" y="1260"/>
                      </a:lnTo>
                      <a:lnTo>
                        <a:pt x="222" y="1278"/>
                      </a:lnTo>
                      <a:lnTo>
                        <a:pt x="224" y="1294"/>
                      </a:lnTo>
                      <a:lnTo>
                        <a:pt x="232" y="1330"/>
                      </a:lnTo>
                      <a:lnTo>
                        <a:pt x="238" y="1346"/>
                      </a:lnTo>
                      <a:lnTo>
                        <a:pt x="246" y="1354"/>
                      </a:lnTo>
                      <a:lnTo>
                        <a:pt x="246" y="1354"/>
                      </a:lnTo>
                      <a:lnTo>
                        <a:pt x="248" y="1354"/>
                      </a:lnTo>
                      <a:lnTo>
                        <a:pt x="252" y="1356"/>
                      </a:lnTo>
                      <a:lnTo>
                        <a:pt x="258" y="1360"/>
                      </a:lnTo>
                      <a:lnTo>
                        <a:pt x="262" y="1368"/>
                      </a:lnTo>
                      <a:lnTo>
                        <a:pt x="262" y="1368"/>
                      </a:lnTo>
                      <a:lnTo>
                        <a:pt x="264" y="1372"/>
                      </a:lnTo>
                      <a:lnTo>
                        <a:pt x="266" y="1378"/>
                      </a:lnTo>
                      <a:lnTo>
                        <a:pt x="274" y="1384"/>
                      </a:lnTo>
                      <a:lnTo>
                        <a:pt x="282" y="1390"/>
                      </a:lnTo>
                      <a:lnTo>
                        <a:pt x="306" y="1388"/>
                      </a:lnTo>
                      <a:lnTo>
                        <a:pt x="326" y="1386"/>
                      </a:lnTo>
                      <a:lnTo>
                        <a:pt x="326" y="1386"/>
                      </a:lnTo>
                      <a:lnTo>
                        <a:pt x="338" y="1388"/>
                      </a:lnTo>
                      <a:lnTo>
                        <a:pt x="358" y="1392"/>
                      </a:lnTo>
                      <a:lnTo>
                        <a:pt x="382" y="1392"/>
                      </a:lnTo>
                      <a:lnTo>
                        <a:pt x="382" y="1392"/>
                      </a:lnTo>
                      <a:lnTo>
                        <a:pt x="388" y="1390"/>
                      </a:lnTo>
                      <a:lnTo>
                        <a:pt x="388" y="1390"/>
                      </a:lnTo>
                      <a:lnTo>
                        <a:pt x="400" y="1386"/>
                      </a:lnTo>
                      <a:lnTo>
                        <a:pt x="408" y="1386"/>
                      </a:lnTo>
                      <a:lnTo>
                        <a:pt x="412" y="1386"/>
                      </a:lnTo>
                      <a:lnTo>
                        <a:pt x="416" y="1388"/>
                      </a:lnTo>
                      <a:lnTo>
                        <a:pt x="416" y="1388"/>
                      </a:lnTo>
                      <a:lnTo>
                        <a:pt x="422" y="1390"/>
                      </a:lnTo>
                      <a:lnTo>
                        <a:pt x="428" y="1392"/>
                      </a:lnTo>
                      <a:lnTo>
                        <a:pt x="446" y="1392"/>
                      </a:lnTo>
                      <a:lnTo>
                        <a:pt x="446" y="1392"/>
                      </a:lnTo>
                      <a:lnTo>
                        <a:pt x="450" y="1392"/>
                      </a:lnTo>
                      <a:lnTo>
                        <a:pt x="450" y="1392"/>
                      </a:lnTo>
                      <a:lnTo>
                        <a:pt x="464" y="1386"/>
                      </a:lnTo>
                      <a:lnTo>
                        <a:pt x="472" y="1382"/>
                      </a:lnTo>
                      <a:lnTo>
                        <a:pt x="472" y="1382"/>
                      </a:lnTo>
                      <a:lnTo>
                        <a:pt x="474" y="1380"/>
                      </a:lnTo>
                      <a:lnTo>
                        <a:pt x="476" y="1378"/>
                      </a:lnTo>
                      <a:lnTo>
                        <a:pt x="484" y="1378"/>
                      </a:lnTo>
                      <a:lnTo>
                        <a:pt x="496" y="1380"/>
                      </a:lnTo>
                      <a:lnTo>
                        <a:pt x="496" y="1380"/>
                      </a:lnTo>
                      <a:lnTo>
                        <a:pt x="504" y="1380"/>
                      </a:lnTo>
                      <a:lnTo>
                        <a:pt x="510" y="1380"/>
                      </a:lnTo>
                      <a:lnTo>
                        <a:pt x="520" y="1378"/>
                      </a:lnTo>
                      <a:lnTo>
                        <a:pt x="526" y="1374"/>
                      </a:lnTo>
                      <a:lnTo>
                        <a:pt x="528" y="1372"/>
                      </a:lnTo>
                      <a:lnTo>
                        <a:pt x="554" y="1350"/>
                      </a:lnTo>
                      <a:lnTo>
                        <a:pt x="582" y="1336"/>
                      </a:lnTo>
                      <a:lnTo>
                        <a:pt x="598" y="1314"/>
                      </a:lnTo>
                      <a:lnTo>
                        <a:pt x="598" y="1314"/>
                      </a:lnTo>
                      <a:lnTo>
                        <a:pt x="606" y="1306"/>
                      </a:lnTo>
                      <a:lnTo>
                        <a:pt x="612" y="1300"/>
                      </a:lnTo>
                      <a:lnTo>
                        <a:pt x="616" y="1292"/>
                      </a:lnTo>
                      <a:lnTo>
                        <a:pt x="616" y="1292"/>
                      </a:lnTo>
                      <a:lnTo>
                        <a:pt x="624" y="1270"/>
                      </a:lnTo>
                      <a:lnTo>
                        <a:pt x="628" y="1254"/>
                      </a:lnTo>
                      <a:lnTo>
                        <a:pt x="630" y="1178"/>
                      </a:lnTo>
                      <a:lnTo>
                        <a:pt x="630" y="1178"/>
                      </a:lnTo>
                      <a:lnTo>
                        <a:pt x="614" y="1116"/>
                      </a:lnTo>
                      <a:lnTo>
                        <a:pt x="614" y="1116"/>
                      </a:lnTo>
                      <a:lnTo>
                        <a:pt x="608" y="1104"/>
                      </a:lnTo>
                      <a:lnTo>
                        <a:pt x="594" y="1086"/>
                      </a:lnTo>
                      <a:lnTo>
                        <a:pt x="562" y="1042"/>
                      </a:lnTo>
                      <a:lnTo>
                        <a:pt x="678" y="1106"/>
                      </a:lnTo>
                      <a:lnTo>
                        <a:pt x="714" y="1124"/>
                      </a:lnTo>
                      <a:lnTo>
                        <a:pt x="750" y="1142"/>
                      </a:lnTo>
                      <a:lnTo>
                        <a:pt x="782" y="1146"/>
                      </a:lnTo>
                      <a:lnTo>
                        <a:pt x="822" y="1140"/>
                      </a:lnTo>
                      <a:lnTo>
                        <a:pt x="866" y="1120"/>
                      </a:lnTo>
                      <a:lnTo>
                        <a:pt x="910" y="1090"/>
                      </a:lnTo>
                      <a:lnTo>
                        <a:pt x="936" y="1070"/>
                      </a:lnTo>
                      <a:lnTo>
                        <a:pt x="1000" y="1006"/>
                      </a:lnTo>
                      <a:lnTo>
                        <a:pt x="1044" y="966"/>
                      </a:lnTo>
                      <a:lnTo>
                        <a:pt x="1148" y="864"/>
                      </a:lnTo>
                      <a:lnTo>
                        <a:pt x="1194" y="808"/>
                      </a:lnTo>
                      <a:lnTo>
                        <a:pt x="1210" y="784"/>
                      </a:lnTo>
                      <a:lnTo>
                        <a:pt x="1210" y="784"/>
                      </a:lnTo>
                      <a:lnTo>
                        <a:pt x="1212" y="782"/>
                      </a:lnTo>
                      <a:lnTo>
                        <a:pt x="1216" y="776"/>
                      </a:lnTo>
                      <a:lnTo>
                        <a:pt x="1216" y="756"/>
                      </a:lnTo>
                      <a:close/>
                      <a:moveTo>
                        <a:pt x="382" y="776"/>
                      </a:moveTo>
                      <a:lnTo>
                        <a:pt x="382" y="776"/>
                      </a:lnTo>
                      <a:lnTo>
                        <a:pt x="382" y="776"/>
                      </a:lnTo>
                      <a:lnTo>
                        <a:pt x="382" y="776"/>
                      </a:lnTo>
                      <a:lnTo>
                        <a:pt x="382" y="776"/>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45" name="Group 58"/>
              <p:cNvGrpSpPr>
                <a:grpSpLocks noChangeAspect="1"/>
              </p:cNvGrpSpPr>
              <p:nvPr/>
            </p:nvGrpSpPr>
            <p:grpSpPr>
              <a:xfrm>
                <a:off x="7366653" y="-16"/>
                <a:ext cx="1266631" cy="990597"/>
                <a:chOff x="5410249" y="5114925"/>
                <a:chExt cx="1558925" cy="1219200"/>
              </a:xfrm>
              <a:solidFill>
                <a:schemeClr val="bg2">
                  <a:lumMod val="50000"/>
                  <a:lumOff val="50000"/>
                  <a:alpha val="18000"/>
                </a:schemeClr>
              </a:solidFill>
            </p:grpSpPr>
            <p:sp>
              <p:nvSpPr>
                <p:cNvPr id="151" name="Freeform 63"/>
                <p:cNvSpPr>
                  <a:spLocks/>
                </p:cNvSpPr>
                <p:nvPr/>
              </p:nvSpPr>
              <p:spPr bwMode="auto">
                <a:xfrm>
                  <a:off x="5819775" y="5114925"/>
                  <a:ext cx="228600" cy="231775"/>
                </a:xfrm>
                <a:custGeom>
                  <a:avLst/>
                  <a:gdLst>
                    <a:gd name="T0" fmla="*/ 144 w 144"/>
                    <a:gd name="T1" fmla="*/ 146 h 146"/>
                    <a:gd name="T2" fmla="*/ 144 w 144"/>
                    <a:gd name="T3" fmla="*/ 146 h 146"/>
                    <a:gd name="T4" fmla="*/ 144 w 144"/>
                    <a:gd name="T5" fmla="*/ 146 h 146"/>
                    <a:gd name="T6" fmla="*/ 144 w 144"/>
                    <a:gd name="T7" fmla="*/ 146 h 146"/>
                    <a:gd name="T8" fmla="*/ 132 w 144"/>
                    <a:gd name="T9" fmla="*/ 132 h 146"/>
                    <a:gd name="T10" fmla="*/ 32 w 144"/>
                    <a:gd name="T11" fmla="*/ 22 h 146"/>
                    <a:gd name="T12" fmla="*/ 32 w 144"/>
                    <a:gd name="T13" fmla="*/ 22 h 146"/>
                    <a:gd name="T14" fmla="*/ 18 w 144"/>
                    <a:gd name="T15" fmla="*/ 4 h 146"/>
                    <a:gd name="T16" fmla="*/ 18 w 144"/>
                    <a:gd name="T17" fmla="*/ 4 h 146"/>
                    <a:gd name="T18" fmla="*/ 12 w 144"/>
                    <a:gd name="T19" fmla="*/ 2 h 146"/>
                    <a:gd name="T20" fmla="*/ 8 w 144"/>
                    <a:gd name="T21" fmla="*/ 0 h 146"/>
                    <a:gd name="T22" fmla="*/ 8 w 144"/>
                    <a:gd name="T23" fmla="*/ 0 h 146"/>
                    <a:gd name="T24" fmla="*/ 0 w 144"/>
                    <a:gd name="T25" fmla="*/ 0 h 146"/>
                    <a:gd name="T26" fmla="*/ 0 w 144"/>
                    <a:gd name="T27" fmla="*/ 0 h 146"/>
                    <a:gd name="T28" fmla="*/ 6 w 144"/>
                    <a:gd name="T29" fmla="*/ 4 h 146"/>
                    <a:gd name="T30" fmla="*/ 6 w 144"/>
                    <a:gd name="T31" fmla="*/ 4 h 146"/>
                    <a:gd name="T32" fmla="*/ 22 w 144"/>
                    <a:gd name="T33" fmla="*/ 18 h 146"/>
                    <a:gd name="T34" fmla="*/ 130 w 144"/>
                    <a:gd name="T35" fmla="*/ 136 h 146"/>
                    <a:gd name="T36" fmla="*/ 130 w 144"/>
                    <a:gd name="T37" fmla="*/ 136 h 146"/>
                    <a:gd name="T38" fmla="*/ 144 w 144"/>
                    <a:gd name="T39" fmla="*/ 146 h 146"/>
                    <a:gd name="T40" fmla="*/ 144 w 144"/>
                    <a:gd name="T41" fmla="*/ 146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4" h="146">
                      <a:moveTo>
                        <a:pt x="144" y="146"/>
                      </a:moveTo>
                      <a:lnTo>
                        <a:pt x="144" y="146"/>
                      </a:lnTo>
                      <a:lnTo>
                        <a:pt x="144" y="146"/>
                      </a:lnTo>
                      <a:lnTo>
                        <a:pt x="144" y="146"/>
                      </a:lnTo>
                      <a:lnTo>
                        <a:pt x="132" y="132"/>
                      </a:lnTo>
                      <a:lnTo>
                        <a:pt x="32" y="22"/>
                      </a:lnTo>
                      <a:lnTo>
                        <a:pt x="32" y="22"/>
                      </a:lnTo>
                      <a:lnTo>
                        <a:pt x="18" y="4"/>
                      </a:lnTo>
                      <a:lnTo>
                        <a:pt x="18" y="4"/>
                      </a:lnTo>
                      <a:lnTo>
                        <a:pt x="12" y="2"/>
                      </a:lnTo>
                      <a:lnTo>
                        <a:pt x="8" y="0"/>
                      </a:lnTo>
                      <a:lnTo>
                        <a:pt x="8" y="0"/>
                      </a:lnTo>
                      <a:lnTo>
                        <a:pt x="0" y="0"/>
                      </a:lnTo>
                      <a:lnTo>
                        <a:pt x="0" y="0"/>
                      </a:lnTo>
                      <a:lnTo>
                        <a:pt x="6" y="4"/>
                      </a:lnTo>
                      <a:lnTo>
                        <a:pt x="6" y="4"/>
                      </a:lnTo>
                      <a:lnTo>
                        <a:pt x="22" y="18"/>
                      </a:lnTo>
                      <a:lnTo>
                        <a:pt x="130" y="136"/>
                      </a:lnTo>
                      <a:lnTo>
                        <a:pt x="130" y="136"/>
                      </a:lnTo>
                      <a:lnTo>
                        <a:pt x="144" y="146"/>
                      </a:lnTo>
                      <a:lnTo>
                        <a:pt x="144" y="1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64"/>
                <p:cNvSpPr>
                  <a:spLocks/>
                </p:cNvSpPr>
                <p:nvPr/>
              </p:nvSpPr>
              <p:spPr bwMode="auto">
                <a:xfrm>
                  <a:off x="6051550" y="535305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65"/>
                <p:cNvSpPr>
                  <a:spLocks/>
                </p:cNvSpPr>
                <p:nvPr/>
              </p:nvSpPr>
              <p:spPr bwMode="auto">
                <a:xfrm>
                  <a:off x="6061075" y="5114925"/>
                  <a:ext cx="104775" cy="228600"/>
                </a:xfrm>
                <a:custGeom>
                  <a:avLst/>
                  <a:gdLst>
                    <a:gd name="T0" fmla="*/ 2 w 66"/>
                    <a:gd name="T1" fmla="*/ 144 h 144"/>
                    <a:gd name="T2" fmla="*/ 2 w 66"/>
                    <a:gd name="T3" fmla="*/ 144 h 144"/>
                    <a:gd name="T4" fmla="*/ 10 w 66"/>
                    <a:gd name="T5" fmla="*/ 130 h 144"/>
                    <a:gd name="T6" fmla="*/ 62 w 66"/>
                    <a:gd name="T7" fmla="*/ 14 h 144"/>
                    <a:gd name="T8" fmla="*/ 62 w 66"/>
                    <a:gd name="T9" fmla="*/ 14 h 144"/>
                    <a:gd name="T10" fmla="*/ 66 w 66"/>
                    <a:gd name="T11" fmla="*/ 4 h 144"/>
                    <a:gd name="T12" fmla="*/ 66 w 66"/>
                    <a:gd name="T13" fmla="*/ 2 h 144"/>
                    <a:gd name="T14" fmla="*/ 66 w 66"/>
                    <a:gd name="T15" fmla="*/ 0 h 144"/>
                    <a:gd name="T16" fmla="*/ 66 w 66"/>
                    <a:gd name="T17" fmla="*/ 0 h 144"/>
                    <a:gd name="T18" fmla="*/ 62 w 66"/>
                    <a:gd name="T19" fmla="*/ 4 h 144"/>
                    <a:gd name="T20" fmla="*/ 56 w 66"/>
                    <a:gd name="T21" fmla="*/ 14 h 144"/>
                    <a:gd name="T22" fmla="*/ 6 w 66"/>
                    <a:gd name="T23" fmla="*/ 128 h 144"/>
                    <a:gd name="T24" fmla="*/ 6 w 66"/>
                    <a:gd name="T25" fmla="*/ 128 h 144"/>
                    <a:gd name="T26" fmla="*/ 0 w 66"/>
                    <a:gd name="T27" fmla="*/ 144 h 144"/>
                    <a:gd name="T28" fmla="*/ 0 w 66"/>
                    <a:gd name="T29" fmla="*/ 144 h 144"/>
                    <a:gd name="T30" fmla="*/ 0 w 66"/>
                    <a:gd name="T31" fmla="*/ 144 h 144"/>
                    <a:gd name="T32" fmla="*/ 0 w 66"/>
                    <a:gd name="T33" fmla="*/ 144 h 144"/>
                    <a:gd name="T34" fmla="*/ 2 w 66"/>
                    <a:gd name="T35" fmla="*/ 144 h 144"/>
                    <a:gd name="T36" fmla="*/ 2 w 66"/>
                    <a:gd name="T37"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6" h="144">
                      <a:moveTo>
                        <a:pt x="2" y="144"/>
                      </a:moveTo>
                      <a:lnTo>
                        <a:pt x="2" y="144"/>
                      </a:lnTo>
                      <a:lnTo>
                        <a:pt x="10" y="130"/>
                      </a:lnTo>
                      <a:lnTo>
                        <a:pt x="62" y="14"/>
                      </a:lnTo>
                      <a:lnTo>
                        <a:pt x="62" y="14"/>
                      </a:lnTo>
                      <a:lnTo>
                        <a:pt x="66" y="4"/>
                      </a:lnTo>
                      <a:lnTo>
                        <a:pt x="66" y="2"/>
                      </a:lnTo>
                      <a:lnTo>
                        <a:pt x="66" y="0"/>
                      </a:lnTo>
                      <a:lnTo>
                        <a:pt x="66" y="0"/>
                      </a:lnTo>
                      <a:lnTo>
                        <a:pt x="62" y="4"/>
                      </a:lnTo>
                      <a:lnTo>
                        <a:pt x="56" y="14"/>
                      </a:lnTo>
                      <a:lnTo>
                        <a:pt x="6" y="128"/>
                      </a:lnTo>
                      <a:lnTo>
                        <a:pt x="6" y="128"/>
                      </a:lnTo>
                      <a:lnTo>
                        <a:pt x="0" y="144"/>
                      </a:lnTo>
                      <a:lnTo>
                        <a:pt x="0" y="144"/>
                      </a:lnTo>
                      <a:lnTo>
                        <a:pt x="0" y="144"/>
                      </a:lnTo>
                      <a:lnTo>
                        <a:pt x="0" y="144"/>
                      </a:lnTo>
                      <a:lnTo>
                        <a:pt x="2" y="144"/>
                      </a:lnTo>
                      <a:lnTo>
                        <a:pt x="2"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66"/>
                <p:cNvSpPr>
                  <a:spLocks noEditPoints="1"/>
                </p:cNvSpPr>
                <p:nvPr/>
              </p:nvSpPr>
              <p:spPr bwMode="auto">
                <a:xfrm>
                  <a:off x="5410249" y="5114925"/>
                  <a:ext cx="1558925" cy="1219200"/>
                </a:xfrm>
                <a:custGeom>
                  <a:avLst/>
                  <a:gdLst>
                    <a:gd name="T0" fmla="*/ 604 w 982"/>
                    <a:gd name="T1" fmla="*/ 146 h 768"/>
                    <a:gd name="T2" fmla="*/ 588 w 982"/>
                    <a:gd name="T3" fmla="*/ 156 h 768"/>
                    <a:gd name="T4" fmla="*/ 572 w 982"/>
                    <a:gd name="T5" fmla="*/ 144 h 768"/>
                    <a:gd name="T6" fmla="*/ 560 w 982"/>
                    <a:gd name="T7" fmla="*/ 146 h 768"/>
                    <a:gd name="T8" fmla="*/ 550 w 982"/>
                    <a:gd name="T9" fmla="*/ 152 h 768"/>
                    <a:gd name="T10" fmla="*/ 542 w 982"/>
                    <a:gd name="T11" fmla="*/ 182 h 768"/>
                    <a:gd name="T12" fmla="*/ 346 w 982"/>
                    <a:gd name="T13" fmla="*/ 0 h 768"/>
                    <a:gd name="T14" fmla="*/ 44 w 982"/>
                    <a:gd name="T15" fmla="*/ 62 h 768"/>
                    <a:gd name="T16" fmla="*/ 76 w 982"/>
                    <a:gd name="T17" fmla="*/ 92 h 768"/>
                    <a:gd name="T18" fmla="*/ 110 w 982"/>
                    <a:gd name="T19" fmla="*/ 124 h 768"/>
                    <a:gd name="T20" fmla="*/ 126 w 982"/>
                    <a:gd name="T21" fmla="*/ 160 h 768"/>
                    <a:gd name="T22" fmla="*/ 146 w 982"/>
                    <a:gd name="T23" fmla="*/ 188 h 768"/>
                    <a:gd name="T24" fmla="*/ 166 w 982"/>
                    <a:gd name="T25" fmla="*/ 220 h 768"/>
                    <a:gd name="T26" fmla="*/ 206 w 982"/>
                    <a:gd name="T27" fmla="*/ 270 h 768"/>
                    <a:gd name="T28" fmla="*/ 322 w 982"/>
                    <a:gd name="T29" fmla="*/ 280 h 768"/>
                    <a:gd name="T30" fmla="*/ 294 w 982"/>
                    <a:gd name="T31" fmla="*/ 348 h 768"/>
                    <a:gd name="T32" fmla="*/ 256 w 982"/>
                    <a:gd name="T33" fmla="*/ 484 h 768"/>
                    <a:gd name="T34" fmla="*/ 282 w 982"/>
                    <a:gd name="T35" fmla="*/ 514 h 768"/>
                    <a:gd name="T36" fmla="*/ 312 w 982"/>
                    <a:gd name="T37" fmla="*/ 550 h 768"/>
                    <a:gd name="T38" fmla="*/ 330 w 982"/>
                    <a:gd name="T39" fmla="*/ 570 h 768"/>
                    <a:gd name="T40" fmla="*/ 350 w 982"/>
                    <a:gd name="T41" fmla="*/ 598 h 768"/>
                    <a:gd name="T42" fmla="*/ 378 w 982"/>
                    <a:gd name="T43" fmla="*/ 616 h 768"/>
                    <a:gd name="T44" fmla="*/ 354 w 982"/>
                    <a:gd name="T45" fmla="*/ 684 h 768"/>
                    <a:gd name="T46" fmla="*/ 338 w 982"/>
                    <a:gd name="T47" fmla="*/ 754 h 768"/>
                    <a:gd name="T48" fmla="*/ 378 w 982"/>
                    <a:gd name="T49" fmla="*/ 758 h 768"/>
                    <a:gd name="T50" fmla="*/ 414 w 982"/>
                    <a:gd name="T51" fmla="*/ 660 h 768"/>
                    <a:gd name="T52" fmla="*/ 456 w 982"/>
                    <a:gd name="T53" fmla="*/ 662 h 768"/>
                    <a:gd name="T54" fmla="*/ 474 w 982"/>
                    <a:gd name="T55" fmla="*/ 652 h 768"/>
                    <a:gd name="T56" fmla="*/ 504 w 982"/>
                    <a:gd name="T57" fmla="*/ 652 h 768"/>
                    <a:gd name="T58" fmla="*/ 530 w 982"/>
                    <a:gd name="T59" fmla="*/ 582 h 768"/>
                    <a:gd name="T60" fmla="*/ 560 w 982"/>
                    <a:gd name="T61" fmla="*/ 332 h 768"/>
                    <a:gd name="T62" fmla="*/ 568 w 982"/>
                    <a:gd name="T63" fmla="*/ 306 h 768"/>
                    <a:gd name="T64" fmla="*/ 586 w 982"/>
                    <a:gd name="T65" fmla="*/ 428 h 768"/>
                    <a:gd name="T66" fmla="*/ 636 w 982"/>
                    <a:gd name="T67" fmla="*/ 484 h 768"/>
                    <a:gd name="T68" fmla="*/ 628 w 982"/>
                    <a:gd name="T69" fmla="*/ 376 h 768"/>
                    <a:gd name="T70" fmla="*/ 612 w 982"/>
                    <a:gd name="T71" fmla="*/ 288 h 768"/>
                    <a:gd name="T72" fmla="*/ 678 w 982"/>
                    <a:gd name="T73" fmla="*/ 454 h 768"/>
                    <a:gd name="T74" fmla="*/ 762 w 982"/>
                    <a:gd name="T75" fmla="*/ 592 h 768"/>
                    <a:gd name="T76" fmla="*/ 790 w 982"/>
                    <a:gd name="T77" fmla="*/ 602 h 768"/>
                    <a:gd name="T78" fmla="*/ 820 w 982"/>
                    <a:gd name="T79" fmla="*/ 598 h 768"/>
                    <a:gd name="T80" fmla="*/ 842 w 982"/>
                    <a:gd name="T81" fmla="*/ 590 h 768"/>
                    <a:gd name="T82" fmla="*/ 886 w 982"/>
                    <a:gd name="T83" fmla="*/ 598 h 768"/>
                    <a:gd name="T84" fmla="*/ 958 w 982"/>
                    <a:gd name="T85" fmla="*/ 668 h 768"/>
                    <a:gd name="T86" fmla="*/ 964 w 982"/>
                    <a:gd name="T87" fmla="*/ 616 h 768"/>
                    <a:gd name="T88" fmla="*/ 920 w 982"/>
                    <a:gd name="T89" fmla="*/ 576 h 768"/>
                    <a:gd name="T90" fmla="*/ 894 w 982"/>
                    <a:gd name="T91" fmla="*/ 516 h 768"/>
                    <a:gd name="T92" fmla="*/ 920 w 982"/>
                    <a:gd name="T93" fmla="*/ 500 h 768"/>
                    <a:gd name="T94" fmla="*/ 920 w 982"/>
                    <a:gd name="T95" fmla="*/ 460 h 768"/>
                    <a:gd name="T96" fmla="*/ 950 w 982"/>
                    <a:gd name="T97" fmla="*/ 436 h 768"/>
                    <a:gd name="T98" fmla="*/ 956 w 982"/>
                    <a:gd name="T99" fmla="*/ 388 h 768"/>
                    <a:gd name="T100" fmla="*/ 934 w 982"/>
                    <a:gd name="T101" fmla="*/ 318 h 768"/>
                    <a:gd name="T102" fmla="*/ 866 w 982"/>
                    <a:gd name="T103" fmla="*/ 238 h 768"/>
                    <a:gd name="T104" fmla="*/ 914 w 982"/>
                    <a:gd name="T105" fmla="*/ 178 h 768"/>
                    <a:gd name="T106" fmla="*/ 958 w 982"/>
                    <a:gd name="T107" fmla="*/ 118 h 768"/>
                    <a:gd name="T108" fmla="*/ 970 w 982"/>
                    <a:gd name="T109" fmla="*/ 78 h 768"/>
                    <a:gd name="T110" fmla="*/ 970 w 982"/>
                    <a:gd name="T111" fmla="*/ 38 h 768"/>
                    <a:gd name="T112" fmla="*/ 978 w 982"/>
                    <a:gd name="T113" fmla="*/ 14 h 768"/>
                    <a:gd name="T114" fmla="*/ 562 w 982"/>
                    <a:gd name="T115" fmla="*/ 150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82" h="768">
                      <a:moveTo>
                        <a:pt x="676" y="0"/>
                      </a:moveTo>
                      <a:lnTo>
                        <a:pt x="676" y="0"/>
                      </a:lnTo>
                      <a:lnTo>
                        <a:pt x="666" y="14"/>
                      </a:lnTo>
                      <a:lnTo>
                        <a:pt x="666" y="14"/>
                      </a:lnTo>
                      <a:lnTo>
                        <a:pt x="654" y="36"/>
                      </a:lnTo>
                      <a:lnTo>
                        <a:pt x="642" y="58"/>
                      </a:lnTo>
                      <a:lnTo>
                        <a:pt x="620" y="104"/>
                      </a:lnTo>
                      <a:lnTo>
                        <a:pt x="604" y="146"/>
                      </a:lnTo>
                      <a:lnTo>
                        <a:pt x="594" y="174"/>
                      </a:lnTo>
                      <a:lnTo>
                        <a:pt x="594" y="174"/>
                      </a:lnTo>
                      <a:lnTo>
                        <a:pt x="592" y="170"/>
                      </a:lnTo>
                      <a:lnTo>
                        <a:pt x="586" y="164"/>
                      </a:lnTo>
                      <a:lnTo>
                        <a:pt x="586" y="164"/>
                      </a:lnTo>
                      <a:lnTo>
                        <a:pt x="588" y="160"/>
                      </a:lnTo>
                      <a:lnTo>
                        <a:pt x="588" y="156"/>
                      </a:lnTo>
                      <a:lnTo>
                        <a:pt x="588" y="156"/>
                      </a:lnTo>
                      <a:lnTo>
                        <a:pt x="586" y="152"/>
                      </a:lnTo>
                      <a:lnTo>
                        <a:pt x="582" y="148"/>
                      </a:lnTo>
                      <a:lnTo>
                        <a:pt x="580" y="146"/>
                      </a:lnTo>
                      <a:lnTo>
                        <a:pt x="574" y="146"/>
                      </a:lnTo>
                      <a:lnTo>
                        <a:pt x="574" y="146"/>
                      </a:lnTo>
                      <a:lnTo>
                        <a:pt x="574" y="146"/>
                      </a:lnTo>
                      <a:lnTo>
                        <a:pt x="574" y="144"/>
                      </a:lnTo>
                      <a:lnTo>
                        <a:pt x="572" y="144"/>
                      </a:lnTo>
                      <a:lnTo>
                        <a:pt x="568" y="144"/>
                      </a:lnTo>
                      <a:lnTo>
                        <a:pt x="568" y="144"/>
                      </a:lnTo>
                      <a:lnTo>
                        <a:pt x="564" y="142"/>
                      </a:lnTo>
                      <a:lnTo>
                        <a:pt x="564" y="144"/>
                      </a:lnTo>
                      <a:lnTo>
                        <a:pt x="564" y="142"/>
                      </a:lnTo>
                      <a:lnTo>
                        <a:pt x="562" y="144"/>
                      </a:lnTo>
                      <a:lnTo>
                        <a:pt x="560" y="144"/>
                      </a:lnTo>
                      <a:lnTo>
                        <a:pt x="560" y="146"/>
                      </a:lnTo>
                      <a:lnTo>
                        <a:pt x="558" y="146"/>
                      </a:lnTo>
                      <a:lnTo>
                        <a:pt x="556" y="148"/>
                      </a:lnTo>
                      <a:lnTo>
                        <a:pt x="558" y="150"/>
                      </a:lnTo>
                      <a:lnTo>
                        <a:pt x="558" y="150"/>
                      </a:lnTo>
                      <a:lnTo>
                        <a:pt x="558" y="150"/>
                      </a:lnTo>
                      <a:lnTo>
                        <a:pt x="554" y="150"/>
                      </a:lnTo>
                      <a:lnTo>
                        <a:pt x="554" y="150"/>
                      </a:lnTo>
                      <a:lnTo>
                        <a:pt x="550" y="152"/>
                      </a:lnTo>
                      <a:lnTo>
                        <a:pt x="546" y="154"/>
                      </a:lnTo>
                      <a:lnTo>
                        <a:pt x="544" y="158"/>
                      </a:lnTo>
                      <a:lnTo>
                        <a:pt x="544" y="162"/>
                      </a:lnTo>
                      <a:lnTo>
                        <a:pt x="544" y="162"/>
                      </a:lnTo>
                      <a:lnTo>
                        <a:pt x="548" y="168"/>
                      </a:lnTo>
                      <a:lnTo>
                        <a:pt x="548" y="168"/>
                      </a:lnTo>
                      <a:lnTo>
                        <a:pt x="542" y="182"/>
                      </a:lnTo>
                      <a:lnTo>
                        <a:pt x="542" y="182"/>
                      </a:lnTo>
                      <a:lnTo>
                        <a:pt x="522" y="158"/>
                      </a:lnTo>
                      <a:lnTo>
                        <a:pt x="494" y="124"/>
                      </a:lnTo>
                      <a:lnTo>
                        <a:pt x="460" y="88"/>
                      </a:lnTo>
                      <a:lnTo>
                        <a:pt x="442" y="70"/>
                      </a:lnTo>
                      <a:lnTo>
                        <a:pt x="424" y="54"/>
                      </a:lnTo>
                      <a:lnTo>
                        <a:pt x="424" y="54"/>
                      </a:lnTo>
                      <a:lnTo>
                        <a:pt x="384" y="26"/>
                      </a:lnTo>
                      <a:lnTo>
                        <a:pt x="346" y="0"/>
                      </a:lnTo>
                      <a:lnTo>
                        <a:pt x="0" y="0"/>
                      </a:lnTo>
                      <a:lnTo>
                        <a:pt x="0" y="8"/>
                      </a:lnTo>
                      <a:lnTo>
                        <a:pt x="10" y="28"/>
                      </a:lnTo>
                      <a:lnTo>
                        <a:pt x="24" y="48"/>
                      </a:lnTo>
                      <a:lnTo>
                        <a:pt x="24" y="48"/>
                      </a:lnTo>
                      <a:lnTo>
                        <a:pt x="32" y="54"/>
                      </a:lnTo>
                      <a:lnTo>
                        <a:pt x="38" y="60"/>
                      </a:lnTo>
                      <a:lnTo>
                        <a:pt x="44" y="62"/>
                      </a:lnTo>
                      <a:lnTo>
                        <a:pt x="44" y="62"/>
                      </a:lnTo>
                      <a:lnTo>
                        <a:pt x="48" y="66"/>
                      </a:lnTo>
                      <a:lnTo>
                        <a:pt x="52" y="70"/>
                      </a:lnTo>
                      <a:lnTo>
                        <a:pt x="56" y="76"/>
                      </a:lnTo>
                      <a:lnTo>
                        <a:pt x="56" y="76"/>
                      </a:lnTo>
                      <a:lnTo>
                        <a:pt x="62" y="82"/>
                      </a:lnTo>
                      <a:lnTo>
                        <a:pt x="68" y="88"/>
                      </a:lnTo>
                      <a:lnTo>
                        <a:pt x="76" y="92"/>
                      </a:lnTo>
                      <a:lnTo>
                        <a:pt x="76" y="92"/>
                      </a:lnTo>
                      <a:lnTo>
                        <a:pt x="84" y="96"/>
                      </a:lnTo>
                      <a:lnTo>
                        <a:pt x="92" y="102"/>
                      </a:lnTo>
                      <a:lnTo>
                        <a:pt x="98" y="108"/>
                      </a:lnTo>
                      <a:lnTo>
                        <a:pt x="100" y="112"/>
                      </a:lnTo>
                      <a:lnTo>
                        <a:pt x="100" y="112"/>
                      </a:lnTo>
                      <a:lnTo>
                        <a:pt x="104" y="118"/>
                      </a:lnTo>
                      <a:lnTo>
                        <a:pt x="110" y="124"/>
                      </a:lnTo>
                      <a:lnTo>
                        <a:pt x="120" y="132"/>
                      </a:lnTo>
                      <a:lnTo>
                        <a:pt x="120" y="132"/>
                      </a:lnTo>
                      <a:lnTo>
                        <a:pt x="126" y="142"/>
                      </a:lnTo>
                      <a:lnTo>
                        <a:pt x="128" y="152"/>
                      </a:lnTo>
                      <a:lnTo>
                        <a:pt x="128" y="154"/>
                      </a:lnTo>
                      <a:lnTo>
                        <a:pt x="128" y="158"/>
                      </a:lnTo>
                      <a:lnTo>
                        <a:pt x="128" y="158"/>
                      </a:lnTo>
                      <a:lnTo>
                        <a:pt x="126" y="160"/>
                      </a:lnTo>
                      <a:lnTo>
                        <a:pt x="128" y="162"/>
                      </a:lnTo>
                      <a:lnTo>
                        <a:pt x="132" y="166"/>
                      </a:lnTo>
                      <a:lnTo>
                        <a:pt x="138" y="170"/>
                      </a:lnTo>
                      <a:lnTo>
                        <a:pt x="138" y="170"/>
                      </a:lnTo>
                      <a:lnTo>
                        <a:pt x="144" y="176"/>
                      </a:lnTo>
                      <a:lnTo>
                        <a:pt x="146" y="182"/>
                      </a:lnTo>
                      <a:lnTo>
                        <a:pt x="146" y="184"/>
                      </a:lnTo>
                      <a:lnTo>
                        <a:pt x="146" y="188"/>
                      </a:lnTo>
                      <a:lnTo>
                        <a:pt x="146" y="188"/>
                      </a:lnTo>
                      <a:lnTo>
                        <a:pt x="146" y="192"/>
                      </a:lnTo>
                      <a:lnTo>
                        <a:pt x="146" y="196"/>
                      </a:lnTo>
                      <a:lnTo>
                        <a:pt x="150" y="206"/>
                      </a:lnTo>
                      <a:lnTo>
                        <a:pt x="156" y="214"/>
                      </a:lnTo>
                      <a:lnTo>
                        <a:pt x="162" y="218"/>
                      </a:lnTo>
                      <a:lnTo>
                        <a:pt x="162" y="218"/>
                      </a:lnTo>
                      <a:lnTo>
                        <a:pt x="166" y="220"/>
                      </a:lnTo>
                      <a:lnTo>
                        <a:pt x="170" y="226"/>
                      </a:lnTo>
                      <a:lnTo>
                        <a:pt x="172" y="234"/>
                      </a:lnTo>
                      <a:lnTo>
                        <a:pt x="172" y="234"/>
                      </a:lnTo>
                      <a:lnTo>
                        <a:pt x="176" y="240"/>
                      </a:lnTo>
                      <a:lnTo>
                        <a:pt x="182" y="248"/>
                      </a:lnTo>
                      <a:lnTo>
                        <a:pt x="192" y="256"/>
                      </a:lnTo>
                      <a:lnTo>
                        <a:pt x="192" y="256"/>
                      </a:lnTo>
                      <a:lnTo>
                        <a:pt x="206" y="270"/>
                      </a:lnTo>
                      <a:lnTo>
                        <a:pt x="216" y="280"/>
                      </a:lnTo>
                      <a:lnTo>
                        <a:pt x="216" y="280"/>
                      </a:lnTo>
                      <a:lnTo>
                        <a:pt x="222" y="284"/>
                      </a:lnTo>
                      <a:lnTo>
                        <a:pt x="232" y="286"/>
                      </a:lnTo>
                      <a:lnTo>
                        <a:pt x="242" y="290"/>
                      </a:lnTo>
                      <a:lnTo>
                        <a:pt x="270" y="288"/>
                      </a:lnTo>
                      <a:lnTo>
                        <a:pt x="296" y="284"/>
                      </a:lnTo>
                      <a:lnTo>
                        <a:pt x="322" y="280"/>
                      </a:lnTo>
                      <a:lnTo>
                        <a:pt x="358" y="276"/>
                      </a:lnTo>
                      <a:lnTo>
                        <a:pt x="368" y="276"/>
                      </a:lnTo>
                      <a:lnTo>
                        <a:pt x="368" y="276"/>
                      </a:lnTo>
                      <a:lnTo>
                        <a:pt x="320" y="316"/>
                      </a:lnTo>
                      <a:lnTo>
                        <a:pt x="308" y="330"/>
                      </a:lnTo>
                      <a:lnTo>
                        <a:pt x="300" y="340"/>
                      </a:lnTo>
                      <a:lnTo>
                        <a:pt x="296" y="346"/>
                      </a:lnTo>
                      <a:lnTo>
                        <a:pt x="294" y="348"/>
                      </a:lnTo>
                      <a:lnTo>
                        <a:pt x="294" y="350"/>
                      </a:lnTo>
                      <a:lnTo>
                        <a:pt x="266" y="412"/>
                      </a:lnTo>
                      <a:lnTo>
                        <a:pt x="270" y="420"/>
                      </a:lnTo>
                      <a:lnTo>
                        <a:pt x="270" y="428"/>
                      </a:lnTo>
                      <a:lnTo>
                        <a:pt x="264" y="446"/>
                      </a:lnTo>
                      <a:lnTo>
                        <a:pt x="258" y="460"/>
                      </a:lnTo>
                      <a:lnTo>
                        <a:pt x="256" y="484"/>
                      </a:lnTo>
                      <a:lnTo>
                        <a:pt x="256" y="484"/>
                      </a:lnTo>
                      <a:lnTo>
                        <a:pt x="260" y="492"/>
                      </a:lnTo>
                      <a:lnTo>
                        <a:pt x="264" y="498"/>
                      </a:lnTo>
                      <a:lnTo>
                        <a:pt x="268" y="500"/>
                      </a:lnTo>
                      <a:lnTo>
                        <a:pt x="272" y="502"/>
                      </a:lnTo>
                      <a:lnTo>
                        <a:pt x="272" y="502"/>
                      </a:lnTo>
                      <a:lnTo>
                        <a:pt x="276" y="504"/>
                      </a:lnTo>
                      <a:lnTo>
                        <a:pt x="278" y="506"/>
                      </a:lnTo>
                      <a:lnTo>
                        <a:pt x="282" y="514"/>
                      </a:lnTo>
                      <a:lnTo>
                        <a:pt x="282" y="524"/>
                      </a:lnTo>
                      <a:lnTo>
                        <a:pt x="286" y="540"/>
                      </a:lnTo>
                      <a:lnTo>
                        <a:pt x="286" y="540"/>
                      </a:lnTo>
                      <a:lnTo>
                        <a:pt x="288" y="542"/>
                      </a:lnTo>
                      <a:lnTo>
                        <a:pt x="292" y="546"/>
                      </a:lnTo>
                      <a:lnTo>
                        <a:pt x="300" y="550"/>
                      </a:lnTo>
                      <a:lnTo>
                        <a:pt x="306" y="550"/>
                      </a:lnTo>
                      <a:lnTo>
                        <a:pt x="312" y="550"/>
                      </a:lnTo>
                      <a:lnTo>
                        <a:pt x="312" y="550"/>
                      </a:lnTo>
                      <a:lnTo>
                        <a:pt x="318" y="550"/>
                      </a:lnTo>
                      <a:lnTo>
                        <a:pt x="322" y="552"/>
                      </a:lnTo>
                      <a:lnTo>
                        <a:pt x="326" y="554"/>
                      </a:lnTo>
                      <a:lnTo>
                        <a:pt x="328" y="558"/>
                      </a:lnTo>
                      <a:lnTo>
                        <a:pt x="330" y="566"/>
                      </a:lnTo>
                      <a:lnTo>
                        <a:pt x="330" y="570"/>
                      </a:lnTo>
                      <a:lnTo>
                        <a:pt x="330" y="570"/>
                      </a:lnTo>
                      <a:lnTo>
                        <a:pt x="332" y="580"/>
                      </a:lnTo>
                      <a:lnTo>
                        <a:pt x="334" y="588"/>
                      </a:lnTo>
                      <a:lnTo>
                        <a:pt x="336" y="594"/>
                      </a:lnTo>
                      <a:lnTo>
                        <a:pt x="336" y="594"/>
                      </a:lnTo>
                      <a:lnTo>
                        <a:pt x="340" y="598"/>
                      </a:lnTo>
                      <a:lnTo>
                        <a:pt x="344" y="598"/>
                      </a:lnTo>
                      <a:lnTo>
                        <a:pt x="350" y="598"/>
                      </a:lnTo>
                      <a:lnTo>
                        <a:pt x="350" y="598"/>
                      </a:lnTo>
                      <a:lnTo>
                        <a:pt x="358" y="598"/>
                      </a:lnTo>
                      <a:lnTo>
                        <a:pt x="364" y="598"/>
                      </a:lnTo>
                      <a:lnTo>
                        <a:pt x="370" y="600"/>
                      </a:lnTo>
                      <a:lnTo>
                        <a:pt x="372" y="604"/>
                      </a:lnTo>
                      <a:lnTo>
                        <a:pt x="372" y="604"/>
                      </a:lnTo>
                      <a:lnTo>
                        <a:pt x="374" y="608"/>
                      </a:lnTo>
                      <a:lnTo>
                        <a:pt x="378" y="612"/>
                      </a:lnTo>
                      <a:lnTo>
                        <a:pt x="378" y="616"/>
                      </a:lnTo>
                      <a:lnTo>
                        <a:pt x="380" y="622"/>
                      </a:lnTo>
                      <a:lnTo>
                        <a:pt x="378" y="628"/>
                      </a:lnTo>
                      <a:lnTo>
                        <a:pt x="376" y="636"/>
                      </a:lnTo>
                      <a:lnTo>
                        <a:pt x="376" y="636"/>
                      </a:lnTo>
                      <a:lnTo>
                        <a:pt x="364" y="668"/>
                      </a:lnTo>
                      <a:lnTo>
                        <a:pt x="360" y="680"/>
                      </a:lnTo>
                      <a:lnTo>
                        <a:pt x="354" y="684"/>
                      </a:lnTo>
                      <a:lnTo>
                        <a:pt x="354" y="684"/>
                      </a:lnTo>
                      <a:lnTo>
                        <a:pt x="348" y="692"/>
                      </a:lnTo>
                      <a:lnTo>
                        <a:pt x="344" y="702"/>
                      </a:lnTo>
                      <a:lnTo>
                        <a:pt x="338" y="716"/>
                      </a:lnTo>
                      <a:lnTo>
                        <a:pt x="338" y="716"/>
                      </a:lnTo>
                      <a:lnTo>
                        <a:pt x="336" y="720"/>
                      </a:lnTo>
                      <a:lnTo>
                        <a:pt x="334" y="734"/>
                      </a:lnTo>
                      <a:lnTo>
                        <a:pt x="336" y="748"/>
                      </a:lnTo>
                      <a:lnTo>
                        <a:pt x="338" y="754"/>
                      </a:lnTo>
                      <a:lnTo>
                        <a:pt x="342" y="760"/>
                      </a:lnTo>
                      <a:lnTo>
                        <a:pt x="342" y="760"/>
                      </a:lnTo>
                      <a:lnTo>
                        <a:pt x="348" y="764"/>
                      </a:lnTo>
                      <a:lnTo>
                        <a:pt x="356" y="768"/>
                      </a:lnTo>
                      <a:lnTo>
                        <a:pt x="364" y="768"/>
                      </a:lnTo>
                      <a:lnTo>
                        <a:pt x="364" y="768"/>
                      </a:lnTo>
                      <a:lnTo>
                        <a:pt x="372" y="764"/>
                      </a:lnTo>
                      <a:lnTo>
                        <a:pt x="378" y="758"/>
                      </a:lnTo>
                      <a:lnTo>
                        <a:pt x="386" y="746"/>
                      </a:lnTo>
                      <a:lnTo>
                        <a:pt x="390" y="730"/>
                      </a:lnTo>
                      <a:lnTo>
                        <a:pt x="390" y="730"/>
                      </a:lnTo>
                      <a:lnTo>
                        <a:pt x="398" y="700"/>
                      </a:lnTo>
                      <a:lnTo>
                        <a:pt x="406" y="678"/>
                      </a:lnTo>
                      <a:lnTo>
                        <a:pt x="412" y="662"/>
                      </a:lnTo>
                      <a:lnTo>
                        <a:pt x="412" y="662"/>
                      </a:lnTo>
                      <a:lnTo>
                        <a:pt x="414" y="660"/>
                      </a:lnTo>
                      <a:lnTo>
                        <a:pt x="418" y="658"/>
                      </a:lnTo>
                      <a:lnTo>
                        <a:pt x="428" y="654"/>
                      </a:lnTo>
                      <a:lnTo>
                        <a:pt x="434" y="654"/>
                      </a:lnTo>
                      <a:lnTo>
                        <a:pt x="444" y="656"/>
                      </a:lnTo>
                      <a:lnTo>
                        <a:pt x="444" y="656"/>
                      </a:lnTo>
                      <a:lnTo>
                        <a:pt x="454" y="660"/>
                      </a:lnTo>
                      <a:lnTo>
                        <a:pt x="456" y="660"/>
                      </a:lnTo>
                      <a:lnTo>
                        <a:pt x="456" y="662"/>
                      </a:lnTo>
                      <a:lnTo>
                        <a:pt x="454" y="662"/>
                      </a:lnTo>
                      <a:lnTo>
                        <a:pt x="456" y="662"/>
                      </a:lnTo>
                      <a:lnTo>
                        <a:pt x="456" y="662"/>
                      </a:lnTo>
                      <a:lnTo>
                        <a:pt x="462" y="660"/>
                      </a:lnTo>
                      <a:lnTo>
                        <a:pt x="466" y="658"/>
                      </a:lnTo>
                      <a:lnTo>
                        <a:pt x="470" y="654"/>
                      </a:lnTo>
                      <a:lnTo>
                        <a:pt x="470" y="654"/>
                      </a:lnTo>
                      <a:lnTo>
                        <a:pt x="474" y="652"/>
                      </a:lnTo>
                      <a:lnTo>
                        <a:pt x="478" y="648"/>
                      </a:lnTo>
                      <a:lnTo>
                        <a:pt x="482" y="648"/>
                      </a:lnTo>
                      <a:lnTo>
                        <a:pt x="482" y="648"/>
                      </a:lnTo>
                      <a:lnTo>
                        <a:pt x="492" y="648"/>
                      </a:lnTo>
                      <a:lnTo>
                        <a:pt x="498" y="650"/>
                      </a:lnTo>
                      <a:lnTo>
                        <a:pt x="498" y="650"/>
                      </a:lnTo>
                      <a:lnTo>
                        <a:pt x="500" y="650"/>
                      </a:lnTo>
                      <a:lnTo>
                        <a:pt x="504" y="652"/>
                      </a:lnTo>
                      <a:lnTo>
                        <a:pt x="510" y="650"/>
                      </a:lnTo>
                      <a:lnTo>
                        <a:pt x="514" y="648"/>
                      </a:lnTo>
                      <a:lnTo>
                        <a:pt x="516" y="644"/>
                      </a:lnTo>
                      <a:lnTo>
                        <a:pt x="516" y="644"/>
                      </a:lnTo>
                      <a:lnTo>
                        <a:pt x="520" y="632"/>
                      </a:lnTo>
                      <a:lnTo>
                        <a:pt x="522" y="620"/>
                      </a:lnTo>
                      <a:lnTo>
                        <a:pt x="522" y="606"/>
                      </a:lnTo>
                      <a:lnTo>
                        <a:pt x="530" y="582"/>
                      </a:lnTo>
                      <a:lnTo>
                        <a:pt x="530" y="572"/>
                      </a:lnTo>
                      <a:lnTo>
                        <a:pt x="544" y="570"/>
                      </a:lnTo>
                      <a:lnTo>
                        <a:pt x="550" y="534"/>
                      </a:lnTo>
                      <a:lnTo>
                        <a:pt x="556" y="474"/>
                      </a:lnTo>
                      <a:lnTo>
                        <a:pt x="558" y="398"/>
                      </a:lnTo>
                      <a:lnTo>
                        <a:pt x="558" y="340"/>
                      </a:lnTo>
                      <a:lnTo>
                        <a:pt x="558" y="340"/>
                      </a:lnTo>
                      <a:lnTo>
                        <a:pt x="560" y="332"/>
                      </a:lnTo>
                      <a:lnTo>
                        <a:pt x="562" y="322"/>
                      </a:lnTo>
                      <a:lnTo>
                        <a:pt x="562" y="308"/>
                      </a:lnTo>
                      <a:lnTo>
                        <a:pt x="562" y="308"/>
                      </a:lnTo>
                      <a:lnTo>
                        <a:pt x="560" y="300"/>
                      </a:lnTo>
                      <a:lnTo>
                        <a:pt x="562" y="296"/>
                      </a:lnTo>
                      <a:lnTo>
                        <a:pt x="564" y="294"/>
                      </a:lnTo>
                      <a:lnTo>
                        <a:pt x="568" y="294"/>
                      </a:lnTo>
                      <a:lnTo>
                        <a:pt x="568" y="306"/>
                      </a:lnTo>
                      <a:lnTo>
                        <a:pt x="570" y="338"/>
                      </a:lnTo>
                      <a:lnTo>
                        <a:pt x="574" y="348"/>
                      </a:lnTo>
                      <a:lnTo>
                        <a:pt x="570" y="362"/>
                      </a:lnTo>
                      <a:lnTo>
                        <a:pt x="574" y="384"/>
                      </a:lnTo>
                      <a:lnTo>
                        <a:pt x="576" y="390"/>
                      </a:lnTo>
                      <a:lnTo>
                        <a:pt x="580" y="422"/>
                      </a:lnTo>
                      <a:lnTo>
                        <a:pt x="586" y="422"/>
                      </a:lnTo>
                      <a:lnTo>
                        <a:pt x="586" y="428"/>
                      </a:lnTo>
                      <a:lnTo>
                        <a:pt x="582" y="432"/>
                      </a:lnTo>
                      <a:lnTo>
                        <a:pt x="586" y="448"/>
                      </a:lnTo>
                      <a:lnTo>
                        <a:pt x="590" y="472"/>
                      </a:lnTo>
                      <a:lnTo>
                        <a:pt x="602" y="490"/>
                      </a:lnTo>
                      <a:lnTo>
                        <a:pt x="620" y="500"/>
                      </a:lnTo>
                      <a:lnTo>
                        <a:pt x="620" y="486"/>
                      </a:lnTo>
                      <a:lnTo>
                        <a:pt x="624" y="498"/>
                      </a:lnTo>
                      <a:lnTo>
                        <a:pt x="636" y="484"/>
                      </a:lnTo>
                      <a:lnTo>
                        <a:pt x="642" y="462"/>
                      </a:lnTo>
                      <a:lnTo>
                        <a:pt x="638" y="438"/>
                      </a:lnTo>
                      <a:lnTo>
                        <a:pt x="636" y="424"/>
                      </a:lnTo>
                      <a:lnTo>
                        <a:pt x="632" y="420"/>
                      </a:lnTo>
                      <a:lnTo>
                        <a:pt x="630" y="416"/>
                      </a:lnTo>
                      <a:lnTo>
                        <a:pt x="636" y="412"/>
                      </a:lnTo>
                      <a:lnTo>
                        <a:pt x="630" y="382"/>
                      </a:lnTo>
                      <a:lnTo>
                        <a:pt x="628" y="376"/>
                      </a:lnTo>
                      <a:lnTo>
                        <a:pt x="626" y="354"/>
                      </a:lnTo>
                      <a:lnTo>
                        <a:pt x="618" y="340"/>
                      </a:lnTo>
                      <a:lnTo>
                        <a:pt x="618" y="330"/>
                      </a:lnTo>
                      <a:lnTo>
                        <a:pt x="610" y="300"/>
                      </a:lnTo>
                      <a:lnTo>
                        <a:pt x="606" y="288"/>
                      </a:lnTo>
                      <a:lnTo>
                        <a:pt x="606" y="288"/>
                      </a:lnTo>
                      <a:lnTo>
                        <a:pt x="610" y="286"/>
                      </a:lnTo>
                      <a:lnTo>
                        <a:pt x="612" y="288"/>
                      </a:lnTo>
                      <a:lnTo>
                        <a:pt x="616" y="292"/>
                      </a:lnTo>
                      <a:lnTo>
                        <a:pt x="618" y="298"/>
                      </a:lnTo>
                      <a:lnTo>
                        <a:pt x="618" y="298"/>
                      </a:lnTo>
                      <a:lnTo>
                        <a:pt x="622" y="312"/>
                      </a:lnTo>
                      <a:lnTo>
                        <a:pt x="626" y="322"/>
                      </a:lnTo>
                      <a:lnTo>
                        <a:pt x="632" y="328"/>
                      </a:lnTo>
                      <a:lnTo>
                        <a:pt x="652" y="384"/>
                      </a:lnTo>
                      <a:lnTo>
                        <a:pt x="678" y="454"/>
                      </a:lnTo>
                      <a:lnTo>
                        <a:pt x="702" y="508"/>
                      </a:lnTo>
                      <a:lnTo>
                        <a:pt x="720" y="540"/>
                      </a:lnTo>
                      <a:lnTo>
                        <a:pt x="732" y="540"/>
                      </a:lnTo>
                      <a:lnTo>
                        <a:pt x="736" y="548"/>
                      </a:lnTo>
                      <a:lnTo>
                        <a:pt x="752" y="568"/>
                      </a:lnTo>
                      <a:lnTo>
                        <a:pt x="752" y="568"/>
                      </a:lnTo>
                      <a:lnTo>
                        <a:pt x="756" y="582"/>
                      </a:lnTo>
                      <a:lnTo>
                        <a:pt x="762" y="592"/>
                      </a:lnTo>
                      <a:lnTo>
                        <a:pt x="768" y="602"/>
                      </a:lnTo>
                      <a:lnTo>
                        <a:pt x="768" y="602"/>
                      </a:lnTo>
                      <a:lnTo>
                        <a:pt x="774" y="604"/>
                      </a:lnTo>
                      <a:lnTo>
                        <a:pt x="776" y="606"/>
                      </a:lnTo>
                      <a:lnTo>
                        <a:pt x="784" y="604"/>
                      </a:lnTo>
                      <a:lnTo>
                        <a:pt x="788" y="602"/>
                      </a:lnTo>
                      <a:lnTo>
                        <a:pt x="790" y="602"/>
                      </a:lnTo>
                      <a:lnTo>
                        <a:pt x="790" y="602"/>
                      </a:lnTo>
                      <a:lnTo>
                        <a:pt x="794" y="598"/>
                      </a:lnTo>
                      <a:lnTo>
                        <a:pt x="804" y="594"/>
                      </a:lnTo>
                      <a:lnTo>
                        <a:pt x="804" y="594"/>
                      </a:lnTo>
                      <a:lnTo>
                        <a:pt x="808" y="594"/>
                      </a:lnTo>
                      <a:lnTo>
                        <a:pt x="812" y="594"/>
                      </a:lnTo>
                      <a:lnTo>
                        <a:pt x="816" y="596"/>
                      </a:lnTo>
                      <a:lnTo>
                        <a:pt x="816" y="596"/>
                      </a:lnTo>
                      <a:lnTo>
                        <a:pt x="820" y="598"/>
                      </a:lnTo>
                      <a:lnTo>
                        <a:pt x="826" y="600"/>
                      </a:lnTo>
                      <a:lnTo>
                        <a:pt x="832" y="600"/>
                      </a:lnTo>
                      <a:lnTo>
                        <a:pt x="832" y="600"/>
                      </a:lnTo>
                      <a:lnTo>
                        <a:pt x="836" y="600"/>
                      </a:lnTo>
                      <a:lnTo>
                        <a:pt x="834" y="598"/>
                      </a:lnTo>
                      <a:lnTo>
                        <a:pt x="832" y="598"/>
                      </a:lnTo>
                      <a:lnTo>
                        <a:pt x="834" y="596"/>
                      </a:lnTo>
                      <a:lnTo>
                        <a:pt x="842" y="590"/>
                      </a:lnTo>
                      <a:lnTo>
                        <a:pt x="842" y="590"/>
                      </a:lnTo>
                      <a:lnTo>
                        <a:pt x="850" y="586"/>
                      </a:lnTo>
                      <a:lnTo>
                        <a:pt x="856" y="582"/>
                      </a:lnTo>
                      <a:lnTo>
                        <a:pt x="866" y="582"/>
                      </a:lnTo>
                      <a:lnTo>
                        <a:pt x="872" y="584"/>
                      </a:lnTo>
                      <a:lnTo>
                        <a:pt x="874" y="586"/>
                      </a:lnTo>
                      <a:lnTo>
                        <a:pt x="874" y="586"/>
                      </a:lnTo>
                      <a:lnTo>
                        <a:pt x="886" y="598"/>
                      </a:lnTo>
                      <a:lnTo>
                        <a:pt x="898" y="616"/>
                      </a:lnTo>
                      <a:lnTo>
                        <a:pt x="916" y="642"/>
                      </a:lnTo>
                      <a:lnTo>
                        <a:pt x="916" y="642"/>
                      </a:lnTo>
                      <a:lnTo>
                        <a:pt x="926" y="656"/>
                      </a:lnTo>
                      <a:lnTo>
                        <a:pt x="934" y="664"/>
                      </a:lnTo>
                      <a:lnTo>
                        <a:pt x="944" y="668"/>
                      </a:lnTo>
                      <a:lnTo>
                        <a:pt x="952" y="670"/>
                      </a:lnTo>
                      <a:lnTo>
                        <a:pt x="958" y="668"/>
                      </a:lnTo>
                      <a:lnTo>
                        <a:pt x="964" y="666"/>
                      </a:lnTo>
                      <a:lnTo>
                        <a:pt x="968" y="660"/>
                      </a:lnTo>
                      <a:lnTo>
                        <a:pt x="972" y="654"/>
                      </a:lnTo>
                      <a:lnTo>
                        <a:pt x="972" y="654"/>
                      </a:lnTo>
                      <a:lnTo>
                        <a:pt x="974" y="648"/>
                      </a:lnTo>
                      <a:lnTo>
                        <a:pt x="974" y="642"/>
                      </a:lnTo>
                      <a:lnTo>
                        <a:pt x="970" y="628"/>
                      </a:lnTo>
                      <a:lnTo>
                        <a:pt x="964" y="616"/>
                      </a:lnTo>
                      <a:lnTo>
                        <a:pt x="962" y="612"/>
                      </a:lnTo>
                      <a:lnTo>
                        <a:pt x="962" y="612"/>
                      </a:lnTo>
                      <a:lnTo>
                        <a:pt x="952" y="600"/>
                      </a:lnTo>
                      <a:lnTo>
                        <a:pt x="944" y="592"/>
                      </a:lnTo>
                      <a:lnTo>
                        <a:pt x="936" y="588"/>
                      </a:lnTo>
                      <a:lnTo>
                        <a:pt x="936" y="588"/>
                      </a:lnTo>
                      <a:lnTo>
                        <a:pt x="928" y="584"/>
                      </a:lnTo>
                      <a:lnTo>
                        <a:pt x="920" y="576"/>
                      </a:lnTo>
                      <a:lnTo>
                        <a:pt x="900" y="550"/>
                      </a:lnTo>
                      <a:lnTo>
                        <a:pt x="900" y="550"/>
                      </a:lnTo>
                      <a:lnTo>
                        <a:pt x="894" y="542"/>
                      </a:lnTo>
                      <a:lnTo>
                        <a:pt x="892" y="536"/>
                      </a:lnTo>
                      <a:lnTo>
                        <a:pt x="890" y="530"/>
                      </a:lnTo>
                      <a:lnTo>
                        <a:pt x="890" y="526"/>
                      </a:lnTo>
                      <a:lnTo>
                        <a:pt x="892" y="520"/>
                      </a:lnTo>
                      <a:lnTo>
                        <a:pt x="894" y="516"/>
                      </a:lnTo>
                      <a:lnTo>
                        <a:pt x="894" y="516"/>
                      </a:lnTo>
                      <a:lnTo>
                        <a:pt x="894" y="514"/>
                      </a:lnTo>
                      <a:lnTo>
                        <a:pt x="898" y="510"/>
                      </a:lnTo>
                      <a:lnTo>
                        <a:pt x="904" y="508"/>
                      </a:lnTo>
                      <a:lnTo>
                        <a:pt x="912" y="506"/>
                      </a:lnTo>
                      <a:lnTo>
                        <a:pt x="912" y="506"/>
                      </a:lnTo>
                      <a:lnTo>
                        <a:pt x="918" y="504"/>
                      </a:lnTo>
                      <a:lnTo>
                        <a:pt x="920" y="500"/>
                      </a:lnTo>
                      <a:lnTo>
                        <a:pt x="924" y="496"/>
                      </a:lnTo>
                      <a:lnTo>
                        <a:pt x="924" y="496"/>
                      </a:lnTo>
                      <a:lnTo>
                        <a:pt x="924" y="490"/>
                      </a:lnTo>
                      <a:lnTo>
                        <a:pt x="924" y="482"/>
                      </a:lnTo>
                      <a:lnTo>
                        <a:pt x="920" y="472"/>
                      </a:lnTo>
                      <a:lnTo>
                        <a:pt x="920" y="472"/>
                      </a:lnTo>
                      <a:lnTo>
                        <a:pt x="920" y="468"/>
                      </a:lnTo>
                      <a:lnTo>
                        <a:pt x="920" y="460"/>
                      </a:lnTo>
                      <a:lnTo>
                        <a:pt x="920" y="456"/>
                      </a:lnTo>
                      <a:lnTo>
                        <a:pt x="924" y="452"/>
                      </a:lnTo>
                      <a:lnTo>
                        <a:pt x="926" y="448"/>
                      </a:lnTo>
                      <a:lnTo>
                        <a:pt x="932" y="446"/>
                      </a:lnTo>
                      <a:lnTo>
                        <a:pt x="932" y="446"/>
                      </a:lnTo>
                      <a:lnTo>
                        <a:pt x="938" y="446"/>
                      </a:lnTo>
                      <a:lnTo>
                        <a:pt x="942" y="442"/>
                      </a:lnTo>
                      <a:lnTo>
                        <a:pt x="950" y="436"/>
                      </a:lnTo>
                      <a:lnTo>
                        <a:pt x="952" y="432"/>
                      </a:lnTo>
                      <a:lnTo>
                        <a:pt x="952" y="428"/>
                      </a:lnTo>
                      <a:lnTo>
                        <a:pt x="952" y="412"/>
                      </a:lnTo>
                      <a:lnTo>
                        <a:pt x="952" y="412"/>
                      </a:lnTo>
                      <a:lnTo>
                        <a:pt x="948" y="402"/>
                      </a:lnTo>
                      <a:lnTo>
                        <a:pt x="950" y="394"/>
                      </a:lnTo>
                      <a:lnTo>
                        <a:pt x="952" y="392"/>
                      </a:lnTo>
                      <a:lnTo>
                        <a:pt x="956" y="388"/>
                      </a:lnTo>
                      <a:lnTo>
                        <a:pt x="956" y="388"/>
                      </a:lnTo>
                      <a:lnTo>
                        <a:pt x="958" y="386"/>
                      </a:lnTo>
                      <a:lnTo>
                        <a:pt x="962" y="382"/>
                      </a:lnTo>
                      <a:lnTo>
                        <a:pt x="964" y="374"/>
                      </a:lnTo>
                      <a:lnTo>
                        <a:pt x="962" y="366"/>
                      </a:lnTo>
                      <a:lnTo>
                        <a:pt x="954" y="344"/>
                      </a:lnTo>
                      <a:lnTo>
                        <a:pt x="944" y="332"/>
                      </a:lnTo>
                      <a:lnTo>
                        <a:pt x="934" y="318"/>
                      </a:lnTo>
                      <a:lnTo>
                        <a:pt x="930" y="310"/>
                      </a:lnTo>
                      <a:lnTo>
                        <a:pt x="930" y="302"/>
                      </a:lnTo>
                      <a:lnTo>
                        <a:pt x="884" y="252"/>
                      </a:lnTo>
                      <a:lnTo>
                        <a:pt x="884" y="252"/>
                      </a:lnTo>
                      <a:lnTo>
                        <a:pt x="884" y="250"/>
                      </a:lnTo>
                      <a:lnTo>
                        <a:pt x="882" y="248"/>
                      </a:lnTo>
                      <a:lnTo>
                        <a:pt x="876" y="244"/>
                      </a:lnTo>
                      <a:lnTo>
                        <a:pt x="866" y="238"/>
                      </a:lnTo>
                      <a:lnTo>
                        <a:pt x="850" y="228"/>
                      </a:lnTo>
                      <a:lnTo>
                        <a:pt x="792" y="204"/>
                      </a:lnTo>
                      <a:lnTo>
                        <a:pt x="800" y="202"/>
                      </a:lnTo>
                      <a:lnTo>
                        <a:pt x="834" y="194"/>
                      </a:lnTo>
                      <a:lnTo>
                        <a:pt x="860" y="190"/>
                      </a:lnTo>
                      <a:lnTo>
                        <a:pt x="888" y="186"/>
                      </a:lnTo>
                      <a:lnTo>
                        <a:pt x="914" y="178"/>
                      </a:lnTo>
                      <a:lnTo>
                        <a:pt x="914" y="178"/>
                      </a:lnTo>
                      <a:lnTo>
                        <a:pt x="924" y="172"/>
                      </a:lnTo>
                      <a:lnTo>
                        <a:pt x="932" y="166"/>
                      </a:lnTo>
                      <a:lnTo>
                        <a:pt x="936" y="160"/>
                      </a:lnTo>
                      <a:lnTo>
                        <a:pt x="936" y="160"/>
                      </a:lnTo>
                      <a:lnTo>
                        <a:pt x="942" y="148"/>
                      </a:lnTo>
                      <a:lnTo>
                        <a:pt x="952" y="130"/>
                      </a:lnTo>
                      <a:lnTo>
                        <a:pt x="952" y="130"/>
                      </a:lnTo>
                      <a:lnTo>
                        <a:pt x="958" y="118"/>
                      </a:lnTo>
                      <a:lnTo>
                        <a:pt x="960" y="110"/>
                      </a:lnTo>
                      <a:lnTo>
                        <a:pt x="962" y="104"/>
                      </a:lnTo>
                      <a:lnTo>
                        <a:pt x="962" y="104"/>
                      </a:lnTo>
                      <a:lnTo>
                        <a:pt x="962" y="94"/>
                      </a:lnTo>
                      <a:lnTo>
                        <a:pt x="964" y="88"/>
                      </a:lnTo>
                      <a:lnTo>
                        <a:pt x="966" y="84"/>
                      </a:lnTo>
                      <a:lnTo>
                        <a:pt x="966" y="84"/>
                      </a:lnTo>
                      <a:lnTo>
                        <a:pt x="970" y="78"/>
                      </a:lnTo>
                      <a:lnTo>
                        <a:pt x="974" y="68"/>
                      </a:lnTo>
                      <a:lnTo>
                        <a:pt x="974" y="58"/>
                      </a:lnTo>
                      <a:lnTo>
                        <a:pt x="974" y="54"/>
                      </a:lnTo>
                      <a:lnTo>
                        <a:pt x="972" y="50"/>
                      </a:lnTo>
                      <a:lnTo>
                        <a:pt x="972" y="50"/>
                      </a:lnTo>
                      <a:lnTo>
                        <a:pt x="970" y="48"/>
                      </a:lnTo>
                      <a:lnTo>
                        <a:pt x="970" y="44"/>
                      </a:lnTo>
                      <a:lnTo>
                        <a:pt x="970" y="38"/>
                      </a:lnTo>
                      <a:lnTo>
                        <a:pt x="974" y="30"/>
                      </a:lnTo>
                      <a:lnTo>
                        <a:pt x="974" y="30"/>
                      </a:lnTo>
                      <a:lnTo>
                        <a:pt x="978" y="24"/>
                      </a:lnTo>
                      <a:lnTo>
                        <a:pt x="980" y="20"/>
                      </a:lnTo>
                      <a:lnTo>
                        <a:pt x="982" y="18"/>
                      </a:lnTo>
                      <a:lnTo>
                        <a:pt x="980" y="16"/>
                      </a:lnTo>
                      <a:lnTo>
                        <a:pt x="980" y="16"/>
                      </a:lnTo>
                      <a:lnTo>
                        <a:pt x="978" y="14"/>
                      </a:lnTo>
                      <a:lnTo>
                        <a:pt x="978" y="10"/>
                      </a:lnTo>
                      <a:lnTo>
                        <a:pt x="976" y="0"/>
                      </a:lnTo>
                      <a:lnTo>
                        <a:pt x="676" y="0"/>
                      </a:lnTo>
                      <a:close/>
                      <a:moveTo>
                        <a:pt x="562" y="150"/>
                      </a:moveTo>
                      <a:lnTo>
                        <a:pt x="562" y="150"/>
                      </a:lnTo>
                      <a:lnTo>
                        <a:pt x="562" y="150"/>
                      </a:lnTo>
                      <a:lnTo>
                        <a:pt x="562" y="150"/>
                      </a:lnTo>
                      <a:lnTo>
                        <a:pt x="562" y="150"/>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46" name="Group 63"/>
              <p:cNvGrpSpPr>
                <a:grpSpLocks noChangeAspect="1"/>
              </p:cNvGrpSpPr>
              <p:nvPr/>
            </p:nvGrpSpPr>
            <p:grpSpPr>
              <a:xfrm>
                <a:off x="8324137" y="990588"/>
                <a:ext cx="819855" cy="1066798"/>
                <a:chOff x="7315200" y="5334000"/>
                <a:chExt cx="1054100" cy="1371600"/>
              </a:xfrm>
              <a:solidFill>
                <a:schemeClr val="bg2">
                  <a:lumMod val="50000"/>
                  <a:lumOff val="50000"/>
                  <a:alpha val="18000"/>
                </a:schemeClr>
              </a:solidFill>
            </p:grpSpPr>
            <p:sp>
              <p:nvSpPr>
                <p:cNvPr id="147" name="Freeform 70"/>
                <p:cNvSpPr>
                  <a:spLocks/>
                </p:cNvSpPr>
                <p:nvPr/>
              </p:nvSpPr>
              <p:spPr bwMode="auto">
                <a:xfrm>
                  <a:off x="7810500" y="5715000"/>
                  <a:ext cx="241300" cy="158750"/>
                </a:xfrm>
                <a:custGeom>
                  <a:avLst/>
                  <a:gdLst>
                    <a:gd name="T0" fmla="*/ 152 w 152"/>
                    <a:gd name="T1" fmla="*/ 100 h 100"/>
                    <a:gd name="T2" fmla="*/ 152 w 152"/>
                    <a:gd name="T3" fmla="*/ 100 h 100"/>
                    <a:gd name="T4" fmla="*/ 152 w 152"/>
                    <a:gd name="T5" fmla="*/ 100 h 100"/>
                    <a:gd name="T6" fmla="*/ 152 w 152"/>
                    <a:gd name="T7" fmla="*/ 100 h 100"/>
                    <a:gd name="T8" fmla="*/ 138 w 152"/>
                    <a:gd name="T9" fmla="*/ 90 h 100"/>
                    <a:gd name="T10" fmla="*/ 34 w 152"/>
                    <a:gd name="T11" fmla="*/ 18 h 100"/>
                    <a:gd name="T12" fmla="*/ 34 w 152"/>
                    <a:gd name="T13" fmla="*/ 18 h 100"/>
                    <a:gd name="T14" fmla="*/ 16 w 152"/>
                    <a:gd name="T15" fmla="*/ 6 h 100"/>
                    <a:gd name="T16" fmla="*/ 16 w 152"/>
                    <a:gd name="T17" fmla="*/ 6 h 100"/>
                    <a:gd name="T18" fmla="*/ 10 w 152"/>
                    <a:gd name="T19" fmla="*/ 2 h 100"/>
                    <a:gd name="T20" fmla="*/ 4 w 152"/>
                    <a:gd name="T21" fmla="*/ 0 h 100"/>
                    <a:gd name="T22" fmla="*/ 4 w 152"/>
                    <a:gd name="T23" fmla="*/ 0 h 100"/>
                    <a:gd name="T24" fmla="*/ 0 w 152"/>
                    <a:gd name="T25" fmla="*/ 0 h 100"/>
                    <a:gd name="T26" fmla="*/ 0 w 152"/>
                    <a:gd name="T27" fmla="*/ 2 h 100"/>
                    <a:gd name="T28" fmla="*/ 0 w 152"/>
                    <a:gd name="T29" fmla="*/ 2 h 100"/>
                    <a:gd name="T30" fmla="*/ 4 w 152"/>
                    <a:gd name="T31" fmla="*/ 6 h 100"/>
                    <a:gd name="T32" fmla="*/ 8 w 152"/>
                    <a:gd name="T33" fmla="*/ 8 h 100"/>
                    <a:gd name="T34" fmla="*/ 8 w 152"/>
                    <a:gd name="T35" fmla="*/ 8 h 100"/>
                    <a:gd name="T36" fmla="*/ 24 w 152"/>
                    <a:gd name="T37" fmla="*/ 18 h 100"/>
                    <a:gd name="T38" fmla="*/ 138 w 152"/>
                    <a:gd name="T39" fmla="*/ 92 h 100"/>
                    <a:gd name="T40" fmla="*/ 138 w 152"/>
                    <a:gd name="T41" fmla="*/ 92 h 100"/>
                    <a:gd name="T42" fmla="*/ 152 w 152"/>
                    <a:gd name="T43" fmla="*/ 100 h 100"/>
                    <a:gd name="T44" fmla="*/ 152 w 152"/>
                    <a:gd name="T45"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2" h="100">
                      <a:moveTo>
                        <a:pt x="152" y="100"/>
                      </a:moveTo>
                      <a:lnTo>
                        <a:pt x="152" y="100"/>
                      </a:lnTo>
                      <a:lnTo>
                        <a:pt x="152" y="100"/>
                      </a:lnTo>
                      <a:lnTo>
                        <a:pt x="152" y="100"/>
                      </a:lnTo>
                      <a:lnTo>
                        <a:pt x="138" y="90"/>
                      </a:lnTo>
                      <a:lnTo>
                        <a:pt x="34" y="18"/>
                      </a:lnTo>
                      <a:lnTo>
                        <a:pt x="34" y="18"/>
                      </a:lnTo>
                      <a:lnTo>
                        <a:pt x="16" y="6"/>
                      </a:lnTo>
                      <a:lnTo>
                        <a:pt x="16" y="6"/>
                      </a:lnTo>
                      <a:lnTo>
                        <a:pt x="10" y="2"/>
                      </a:lnTo>
                      <a:lnTo>
                        <a:pt x="4" y="0"/>
                      </a:lnTo>
                      <a:lnTo>
                        <a:pt x="4" y="0"/>
                      </a:lnTo>
                      <a:lnTo>
                        <a:pt x="0" y="0"/>
                      </a:lnTo>
                      <a:lnTo>
                        <a:pt x="0" y="2"/>
                      </a:lnTo>
                      <a:lnTo>
                        <a:pt x="0" y="2"/>
                      </a:lnTo>
                      <a:lnTo>
                        <a:pt x="4" y="6"/>
                      </a:lnTo>
                      <a:lnTo>
                        <a:pt x="8" y="8"/>
                      </a:lnTo>
                      <a:lnTo>
                        <a:pt x="8" y="8"/>
                      </a:lnTo>
                      <a:lnTo>
                        <a:pt x="24" y="18"/>
                      </a:lnTo>
                      <a:lnTo>
                        <a:pt x="138" y="92"/>
                      </a:lnTo>
                      <a:lnTo>
                        <a:pt x="138" y="92"/>
                      </a:lnTo>
                      <a:lnTo>
                        <a:pt x="152" y="100"/>
                      </a:lnTo>
                      <a:lnTo>
                        <a:pt x="152" y="1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 name="Freeform 71"/>
                <p:cNvSpPr>
                  <a:spLocks/>
                </p:cNvSpPr>
                <p:nvPr/>
              </p:nvSpPr>
              <p:spPr bwMode="auto">
                <a:xfrm>
                  <a:off x="8054975" y="588010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 name="Freeform 72"/>
                <p:cNvSpPr>
                  <a:spLocks/>
                </p:cNvSpPr>
                <p:nvPr/>
              </p:nvSpPr>
              <p:spPr bwMode="auto">
                <a:xfrm>
                  <a:off x="8064500" y="5584825"/>
                  <a:ext cx="53975" cy="285750"/>
                </a:xfrm>
                <a:custGeom>
                  <a:avLst/>
                  <a:gdLst>
                    <a:gd name="T0" fmla="*/ 0 w 34"/>
                    <a:gd name="T1" fmla="*/ 178 h 180"/>
                    <a:gd name="T2" fmla="*/ 0 w 34"/>
                    <a:gd name="T3" fmla="*/ 178 h 180"/>
                    <a:gd name="T4" fmla="*/ 4 w 34"/>
                    <a:gd name="T5" fmla="*/ 162 h 180"/>
                    <a:gd name="T6" fmla="*/ 28 w 34"/>
                    <a:gd name="T7" fmla="*/ 30 h 180"/>
                    <a:gd name="T8" fmla="*/ 28 w 34"/>
                    <a:gd name="T9" fmla="*/ 30 h 180"/>
                    <a:gd name="T10" fmla="*/ 34 w 34"/>
                    <a:gd name="T11" fmla="*/ 10 h 180"/>
                    <a:gd name="T12" fmla="*/ 34 w 34"/>
                    <a:gd name="T13" fmla="*/ 10 h 180"/>
                    <a:gd name="T14" fmla="*/ 34 w 34"/>
                    <a:gd name="T15" fmla="*/ 6 h 180"/>
                    <a:gd name="T16" fmla="*/ 34 w 34"/>
                    <a:gd name="T17" fmla="*/ 2 h 180"/>
                    <a:gd name="T18" fmla="*/ 34 w 34"/>
                    <a:gd name="T19" fmla="*/ 2 h 180"/>
                    <a:gd name="T20" fmla="*/ 32 w 34"/>
                    <a:gd name="T21" fmla="*/ 0 h 180"/>
                    <a:gd name="T22" fmla="*/ 30 w 34"/>
                    <a:gd name="T23" fmla="*/ 2 h 180"/>
                    <a:gd name="T24" fmla="*/ 30 w 34"/>
                    <a:gd name="T25" fmla="*/ 2 h 180"/>
                    <a:gd name="T26" fmla="*/ 28 w 34"/>
                    <a:gd name="T27" fmla="*/ 8 h 180"/>
                    <a:gd name="T28" fmla="*/ 26 w 34"/>
                    <a:gd name="T29" fmla="*/ 14 h 180"/>
                    <a:gd name="T30" fmla="*/ 26 w 34"/>
                    <a:gd name="T31" fmla="*/ 14 h 180"/>
                    <a:gd name="T32" fmla="*/ 22 w 34"/>
                    <a:gd name="T33" fmla="*/ 38 h 180"/>
                    <a:gd name="T34" fmla="*/ 2 w 34"/>
                    <a:gd name="T35" fmla="*/ 162 h 180"/>
                    <a:gd name="T36" fmla="*/ 2 w 34"/>
                    <a:gd name="T37" fmla="*/ 162 h 180"/>
                    <a:gd name="T38" fmla="*/ 0 w 34"/>
                    <a:gd name="T39" fmla="*/ 178 h 180"/>
                    <a:gd name="T40" fmla="*/ 0 w 34"/>
                    <a:gd name="T41" fmla="*/ 178 h 180"/>
                    <a:gd name="T42" fmla="*/ 0 w 34"/>
                    <a:gd name="T43" fmla="*/ 180 h 180"/>
                    <a:gd name="T44" fmla="*/ 0 w 34"/>
                    <a:gd name="T45" fmla="*/ 180 h 180"/>
                    <a:gd name="T46" fmla="*/ 0 w 34"/>
                    <a:gd name="T47" fmla="*/ 178 h 180"/>
                    <a:gd name="T48" fmla="*/ 0 w 34"/>
                    <a:gd name="T49" fmla="*/ 17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 h="180">
                      <a:moveTo>
                        <a:pt x="0" y="178"/>
                      </a:moveTo>
                      <a:lnTo>
                        <a:pt x="0" y="178"/>
                      </a:lnTo>
                      <a:lnTo>
                        <a:pt x="4" y="162"/>
                      </a:lnTo>
                      <a:lnTo>
                        <a:pt x="28" y="30"/>
                      </a:lnTo>
                      <a:lnTo>
                        <a:pt x="28" y="30"/>
                      </a:lnTo>
                      <a:lnTo>
                        <a:pt x="34" y="10"/>
                      </a:lnTo>
                      <a:lnTo>
                        <a:pt x="34" y="10"/>
                      </a:lnTo>
                      <a:lnTo>
                        <a:pt x="34" y="6"/>
                      </a:lnTo>
                      <a:lnTo>
                        <a:pt x="34" y="2"/>
                      </a:lnTo>
                      <a:lnTo>
                        <a:pt x="34" y="2"/>
                      </a:lnTo>
                      <a:lnTo>
                        <a:pt x="32" y="0"/>
                      </a:lnTo>
                      <a:lnTo>
                        <a:pt x="30" y="2"/>
                      </a:lnTo>
                      <a:lnTo>
                        <a:pt x="30" y="2"/>
                      </a:lnTo>
                      <a:lnTo>
                        <a:pt x="28" y="8"/>
                      </a:lnTo>
                      <a:lnTo>
                        <a:pt x="26" y="14"/>
                      </a:lnTo>
                      <a:lnTo>
                        <a:pt x="26" y="14"/>
                      </a:lnTo>
                      <a:lnTo>
                        <a:pt x="22" y="38"/>
                      </a:lnTo>
                      <a:lnTo>
                        <a:pt x="2" y="162"/>
                      </a:lnTo>
                      <a:lnTo>
                        <a:pt x="2" y="162"/>
                      </a:lnTo>
                      <a:lnTo>
                        <a:pt x="0" y="178"/>
                      </a:lnTo>
                      <a:lnTo>
                        <a:pt x="0" y="178"/>
                      </a:lnTo>
                      <a:lnTo>
                        <a:pt x="0" y="180"/>
                      </a:lnTo>
                      <a:lnTo>
                        <a:pt x="0" y="180"/>
                      </a:lnTo>
                      <a:lnTo>
                        <a:pt x="0" y="178"/>
                      </a:lnTo>
                      <a:lnTo>
                        <a:pt x="0" y="1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73"/>
                <p:cNvSpPr>
                  <a:spLocks noEditPoints="1"/>
                </p:cNvSpPr>
                <p:nvPr/>
              </p:nvSpPr>
              <p:spPr bwMode="auto">
                <a:xfrm>
                  <a:off x="7315200" y="5334000"/>
                  <a:ext cx="1054100" cy="1371600"/>
                </a:xfrm>
                <a:custGeom>
                  <a:avLst/>
                  <a:gdLst>
                    <a:gd name="T0" fmla="*/ 582 w 664"/>
                    <a:gd name="T1" fmla="*/ 488 h 864"/>
                    <a:gd name="T2" fmla="*/ 664 w 664"/>
                    <a:gd name="T3" fmla="*/ 356 h 864"/>
                    <a:gd name="T4" fmla="*/ 664 w 664"/>
                    <a:gd name="T5" fmla="*/ 0 h 864"/>
                    <a:gd name="T6" fmla="*/ 608 w 664"/>
                    <a:gd name="T7" fmla="*/ 50 h 864"/>
                    <a:gd name="T8" fmla="*/ 548 w 664"/>
                    <a:gd name="T9" fmla="*/ 146 h 864"/>
                    <a:gd name="T10" fmla="*/ 508 w 664"/>
                    <a:gd name="T11" fmla="*/ 294 h 864"/>
                    <a:gd name="T12" fmla="*/ 498 w 664"/>
                    <a:gd name="T13" fmla="*/ 358 h 864"/>
                    <a:gd name="T14" fmla="*/ 490 w 664"/>
                    <a:gd name="T15" fmla="*/ 342 h 864"/>
                    <a:gd name="T16" fmla="*/ 476 w 664"/>
                    <a:gd name="T17" fmla="*/ 338 h 864"/>
                    <a:gd name="T18" fmla="*/ 472 w 664"/>
                    <a:gd name="T19" fmla="*/ 338 h 864"/>
                    <a:gd name="T20" fmla="*/ 464 w 664"/>
                    <a:gd name="T21" fmla="*/ 338 h 864"/>
                    <a:gd name="T22" fmla="*/ 464 w 664"/>
                    <a:gd name="T23" fmla="*/ 344 h 864"/>
                    <a:gd name="T24" fmla="*/ 454 w 664"/>
                    <a:gd name="T25" fmla="*/ 350 h 864"/>
                    <a:gd name="T26" fmla="*/ 458 w 664"/>
                    <a:gd name="T27" fmla="*/ 362 h 864"/>
                    <a:gd name="T28" fmla="*/ 456 w 664"/>
                    <a:gd name="T29" fmla="*/ 376 h 864"/>
                    <a:gd name="T30" fmla="*/ 336 w 664"/>
                    <a:gd name="T31" fmla="*/ 294 h 864"/>
                    <a:gd name="T32" fmla="*/ 204 w 664"/>
                    <a:gd name="T33" fmla="*/ 246 h 864"/>
                    <a:gd name="T34" fmla="*/ 116 w 664"/>
                    <a:gd name="T35" fmla="*/ 242 h 864"/>
                    <a:gd name="T36" fmla="*/ 8 w 664"/>
                    <a:gd name="T37" fmla="*/ 282 h 864"/>
                    <a:gd name="T38" fmla="*/ 28 w 664"/>
                    <a:gd name="T39" fmla="*/ 358 h 864"/>
                    <a:gd name="T40" fmla="*/ 46 w 664"/>
                    <a:gd name="T41" fmla="*/ 368 h 864"/>
                    <a:gd name="T42" fmla="*/ 64 w 664"/>
                    <a:gd name="T43" fmla="*/ 380 h 864"/>
                    <a:gd name="T44" fmla="*/ 92 w 664"/>
                    <a:gd name="T45" fmla="*/ 390 h 864"/>
                    <a:gd name="T46" fmla="*/ 112 w 664"/>
                    <a:gd name="T47" fmla="*/ 406 h 864"/>
                    <a:gd name="T48" fmla="*/ 130 w 664"/>
                    <a:gd name="T49" fmla="*/ 430 h 864"/>
                    <a:gd name="T50" fmla="*/ 142 w 664"/>
                    <a:gd name="T51" fmla="*/ 438 h 864"/>
                    <a:gd name="T52" fmla="*/ 152 w 664"/>
                    <a:gd name="T53" fmla="*/ 456 h 864"/>
                    <a:gd name="T54" fmla="*/ 170 w 664"/>
                    <a:gd name="T55" fmla="*/ 474 h 864"/>
                    <a:gd name="T56" fmla="*/ 186 w 664"/>
                    <a:gd name="T57" fmla="*/ 490 h 864"/>
                    <a:gd name="T58" fmla="*/ 224 w 664"/>
                    <a:gd name="T59" fmla="*/ 516 h 864"/>
                    <a:gd name="T60" fmla="*/ 268 w 664"/>
                    <a:gd name="T61" fmla="*/ 512 h 864"/>
                    <a:gd name="T62" fmla="*/ 350 w 664"/>
                    <a:gd name="T63" fmla="*/ 482 h 864"/>
                    <a:gd name="T64" fmla="*/ 302 w 664"/>
                    <a:gd name="T65" fmla="*/ 566 h 864"/>
                    <a:gd name="T66" fmla="*/ 302 w 664"/>
                    <a:gd name="T67" fmla="*/ 586 h 864"/>
                    <a:gd name="T68" fmla="*/ 344 w 664"/>
                    <a:gd name="T69" fmla="*/ 630 h 864"/>
                    <a:gd name="T70" fmla="*/ 384 w 664"/>
                    <a:gd name="T71" fmla="*/ 646 h 864"/>
                    <a:gd name="T72" fmla="*/ 404 w 664"/>
                    <a:gd name="T73" fmla="*/ 662 h 864"/>
                    <a:gd name="T74" fmla="*/ 434 w 664"/>
                    <a:gd name="T75" fmla="*/ 676 h 864"/>
                    <a:gd name="T76" fmla="*/ 460 w 664"/>
                    <a:gd name="T77" fmla="*/ 704 h 864"/>
                    <a:gd name="T78" fmla="*/ 472 w 664"/>
                    <a:gd name="T79" fmla="*/ 740 h 864"/>
                    <a:gd name="T80" fmla="*/ 460 w 664"/>
                    <a:gd name="T81" fmla="*/ 788 h 864"/>
                    <a:gd name="T82" fmla="*/ 452 w 664"/>
                    <a:gd name="T83" fmla="*/ 824 h 864"/>
                    <a:gd name="T84" fmla="*/ 466 w 664"/>
                    <a:gd name="T85" fmla="*/ 864 h 864"/>
                    <a:gd name="T86" fmla="*/ 476 w 664"/>
                    <a:gd name="T87" fmla="*/ 860 h 864"/>
                    <a:gd name="T88" fmla="*/ 492 w 664"/>
                    <a:gd name="T89" fmla="*/ 792 h 864"/>
                    <a:gd name="T90" fmla="*/ 506 w 664"/>
                    <a:gd name="T91" fmla="*/ 770 h 864"/>
                    <a:gd name="T92" fmla="*/ 520 w 664"/>
                    <a:gd name="T93" fmla="*/ 726 h 864"/>
                    <a:gd name="T94" fmla="*/ 504 w 664"/>
                    <a:gd name="T95" fmla="*/ 578 h 864"/>
                    <a:gd name="T96" fmla="*/ 494 w 664"/>
                    <a:gd name="T97" fmla="*/ 502 h 864"/>
                    <a:gd name="T98" fmla="*/ 518 w 664"/>
                    <a:gd name="T99" fmla="*/ 508 h 864"/>
                    <a:gd name="T100" fmla="*/ 542 w 664"/>
                    <a:gd name="T101" fmla="*/ 568 h 864"/>
                    <a:gd name="T102" fmla="*/ 570 w 664"/>
                    <a:gd name="T103" fmla="*/ 620 h 864"/>
                    <a:gd name="T104" fmla="*/ 598 w 664"/>
                    <a:gd name="T105" fmla="*/ 590 h 864"/>
                    <a:gd name="T106" fmla="*/ 582 w 664"/>
                    <a:gd name="T107" fmla="*/ 548 h 864"/>
                    <a:gd name="T108" fmla="*/ 550 w 664"/>
                    <a:gd name="T109" fmla="*/ 484 h 864"/>
                    <a:gd name="T110" fmla="*/ 566 w 664"/>
                    <a:gd name="T111" fmla="*/ 472 h 864"/>
                    <a:gd name="T112" fmla="*/ 466 w 664"/>
                    <a:gd name="T113" fmla="*/ 344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64" h="864">
                      <a:moveTo>
                        <a:pt x="566" y="472"/>
                      </a:moveTo>
                      <a:lnTo>
                        <a:pt x="566" y="472"/>
                      </a:lnTo>
                      <a:lnTo>
                        <a:pt x="568" y="472"/>
                      </a:lnTo>
                      <a:lnTo>
                        <a:pt x="572" y="476"/>
                      </a:lnTo>
                      <a:lnTo>
                        <a:pt x="582" y="488"/>
                      </a:lnTo>
                      <a:lnTo>
                        <a:pt x="612" y="532"/>
                      </a:lnTo>
                      <a:lnTo>
                        <a:pt x="660" y="604"/>
                      </a:lnTo>
                      <a:lnTo>
                        <a:pt x="660" y="604"/>
                      </a:lnTo>
                      <a:lnTo>
                        <a:pt x="664" y="608"/>
                      </a:lnTo>
                      <a:lnTo>
                        <a:pt x="664" y="356"/>
                      </a:lnTo>
                      <a:lnTo>
                        <a:pt x="664" y="356"/>
                      </a:lnTo>
                      <a:lnTo>
                        <a:pt x="650" y="354"/>
                      </a:lnTo>
                      <a:lnTo>
                        <a:pt x="650" y="354"/>
                      </a:lnTo>
                      <a:lnTo>
                        <a:pt x="664" y="346"/>
                      </a:lnTo>
                      <a:lnTo>
                        <a:pt x="664" y="0"/>
                      </a:lnTo>
                      <a:lnTo>
                        <a:pt x="664" y="0"/>
                      </a:lnTo>
                      <a:lnTo>
                        <a:pt x="638" y="20"/>
                      </a:lnTo>
                      <a:lnTo>
                        <a:pt x="624" y="34"/>
                      </a:lnTo>
                      <a:lnTo>
                        <a:pt x="608" y="50"/>
                      </a:lnTo>
                      <a:lnTo>
                        <a:pt x="608" y="50"/>
                      </a:lnTo>
                      <a:lnTo>
                        <a:pt x="594" y="68"/>
                      </a:lnTo>
                      <a:lnTo>
                        <a:pt x="580" y="86"/>
                      </a:lnTo>
                      <a:lnTo>
                        <a:pt x="568" y="104"/>
                      </a:lnTo>
                      <a:lnTo>
                        <a:pt x="558" y="124"/>
                      </a:lnTo>
                      <a:lnTo>
                        <a:pt x="548" y="146"/>
                      </a:lnTo>
                      <a:lnTo>
                        <a:pt x="540" y="166"/>
                      </a:lnTo>
                      <a:lnTo>
                        <a:pt x="524" y="214"/>
                      </a:lnTo>
                      <a:lnTo>
                        <a:pt x="524" y="214"/>
                      </a:lnTo>
                      <a:lnTo>
                        <a:pt x="514" y="254"/>
                      </a:lnTo>
                      <a:lnTo>
                        <a:pt x="508" y="294"/>
                      </a:lnTo>
                      <a:lnTo>
                        <a:pt x="504" y="330"/>
                      </a:lnTo>
                      <a:lnTo>
                        <a:pt x="502" y="356"/>
                      </a:lnTo>
                      <a:lnTo>
                        <a:pt x="502" y="356"/>
                      </a:lnTo>
                      <a:lnTo>
                        <a:pt x="498" y="358"/>
                      </a:lnTo>
                      <a:lnTo>
                        <a:pt x="498" y="358"/>
                      </a:lnTo>
                      <a:lnTo>
                        <a:pt x="490" y="350"/>
                      </a:lnTo>
                      <a:lnTo>
                        <a:pt x="490" y="350"/>
                      </a:lnTo>
                      <a:lnTo>
                        <a:pt x="490" y="346"/>
                      </a:lnTo>
                      <a:lnTo>
                        <a:pt x="490" y="342"/>
                      </a:lnTo>
                      <a:lnTo>
                        <a:pt x="490" y="342"/>
                      </a:lnTo>
                      <a:lnTo>
                        <a:pt x="488" y="340"/>
                      </a:lnTo>
                      <a:lnTo>
                        <a:pt x="484" y="338"/>
                      </a:lnTo>
                      <a:lnTo>
                        <a:pt x="480" y="336"/>
                      </a:lnTo>
                      <a:lnTo>
                        <a:pt x="476" y="338"/>
                      </a:lnTo>
                      <a:lnTo>
                        <a:pt x="476" y="338"/>
                      </a:lnTo>
                      <a:lnTo>
                        <a:pt x="476" y="338"/>
                      </a:lnTo>
                      <a:lnTo>
                        <a:pt x="476" y="336"/>
                      </a:lnTo>
                      <a:lnTo>
                        <a:pt x="474" y="336"/>
                      </a:lnTo>
                      <a:lnTo>
                        <a:pt x="472" y="338"/>
                      </a:lnTo>
                      <a:lnTo>
                        <a:pt x="472" y="338"/>
                      </a:lnTo>
                      <a:lnTo>
                        <a:pt x="468" y="336"/>
                      </a:lnTo>
                      <a:lnTo>
                        <a:pt x="468" y="336"/>
                      </a:lnTo>
                      <a:lnTo>
                        <a:pt x="468" y="336"/>
                      </a:lnTo>
                      <a:lnTo>
                        <a:pt x="466" y="338"/>
                      </a:lnTo>
                      <a:lnTo>
                        <a:pt x="464" y="338"/>
                      </a:lnTo>
                      <a:lnTo>
                        <a:pt x="464" y="340"/>
                      </a:lnTo>
                      <a:lnTo>
                        <a:pt x="462" y="340"/>
                      </a:lnTo>
                      <a:lnTo>
                        <a:pt x="462" y="342"/>
                      </a:lnTo>
                      <a:lnTo>
                        <a:pt x="464" y="344"/>
                      </a:lnTo>
                      <a:lnTo>
                        <a:pt x="464" y="344"/>
                      </a:lnTo>
                      <a:lnTo>
                        <a:pt x="464" y="344"/>
                      </a:lnTo>
                      <a:lnTo>
                        <a:pt x="460" y="344"/>
                      </a:lnTo>
                      <a:lnTo>
                        <a:pt x="460" y="344"/>
                      </a:lnTo>
                      <a:lnTo>
                        <a:pt x="456" y="346"/>
                      </a:lnTo>
                      <a:lnTo>
                        <a:pt x="454" y="350"/>
                      </a:lnTo>
                      <a:lnTo>
                        <a:pt x="454" y="354"/>
                      </a:lnTo>
                      <a:lnTo>
                        <a:pt x="456" y="358"/>
                      </a:lnTo>
                      <a:lnTo>
                        <a:pt x="456" y="358"/>
                      </a:lnTo>
                      <a:lnTo>
                        <a:pt x="458" y="362"/>
                      </a:lnTo>
                      <a:lnTo>
                        <a:pt x="458" y="362"/>
                      </a:lnTo>
                      <a:lnTo>
                        <a:pt x="458" y="370"/>
                      </a:lnTo>
                      <a:lnTo>
                        <a:pt x="458" y="374"/>
                      </a:lnTo>
                      <a:lnTo>
                        <a:pt x="458" y="374"/>
                      </a:lnTo>
                      <a:lnTo>
                        <a:pt x="456" y="376"/>
                      </a:lnTo>
                      <a:lnTo>
                        <a:pt x="456" y="376"/>
                      </a:lnTo>
                      <a:lnTo>
                        <a:pt x="434" y="360"/>
                      </a:lnTo>
                      <a:lnTo>
                        <a:pt x="406" y="338"/>
                      </a:lnTo>
                      <a:lnTo>
                        <a:pt x="372" y="314"/>
                      </a:lnTo>
                      <a:lnTo>
                        <a:pt x="336" y="294"/>
                      </a:lnTo>
                      <a:lnTo>
                        <a:pt x="336" y="294"/>
                      </a:lnTo>
                      <a:lnTo>
                        <a:pt x="292" y="272"/>
                      </a:lnTo>
                      <a:lnTo>
                        <a:pt x="270" y="264"/>
                      </a:lnTo>
                      <a:lnTo>
                        <a:pt x="248" y="256"/>
                      </a:lnTo>
                      <a:lnTo>
                        <a:pt x="226" y="250"/>
                      </a:lnTo>
                      <a:lnTo>
                        <a:pt x="204" y="246"/>
                      </a:lnTo>
                      <a:lnTo>
                        <a:pt x="182" y="244"/>
                      </a:lnTo>
                      <a:lnTo>
                        <a:pt x="160" y="242"/>
                      </a:lnTo>
                      <a:lnTo>
                        <a:pt x="160" y="242"/>
                      </a:lnTo>
                      <a:lnTo>
                        <a:pt x="138" y="242"/>
                      </a:lnTo>
                      <a:lnTo>
                        <a:pt x="116" y="242"/>
                      </a:lnTo>
                      <a:lnTo>
                        <a:pt x="84" y="248"/>
                      </a:lnTo>
                      <a:lnTo>
                        <a:pt x="62" y="252"/>
                      </a:lnTo>
                      <a:lnTo>
                        <a:pt x="56" y="256"/>
                      </a:lnTo>
                      <a:lnTo>
                        <a:pt x="30" y="266"/>
                      </a:lnTo>
                      <a:lnTo>
                        <a:pt x="8" y="282"/>
                      </a:lnTo>
                      <a:lnTo>
                        <a:pt x="0" y="296"/>
                      </a:lnTo>
                      <a:lnTo>
                        <a:pt x="0" y="324"/>
                      </a:lnTo>
                      <a:lnTo>
                        <a:pt x="2" y="330"/>
                      </a:lnTo>
                      <a:lnTo>
                        <a:pt x="14" y="344"/>
                      </a:lnTo>
                      <a:lnTo>
                        <a:pt x="28" y="358"/>
                      </a:lnTo>
                      <a:lnTo>
                        <a:pt x="28" y="358"/>
                      </a:lnTo>
                      <a:lnTo>
                        <a:pt x="36" y="364"/>
                      </a:lnTo>
                      <a:lnTo>
                        <a:pt x="42" y="366"/>
                      </a:lnTo>
                      <a:lnTo>
                        <a:pt x="46" y="368"/>
                      </a:lnTo>
                      <a:lnTo>
                        <a:pt x="46" y="368"/>
                      </a:lnTo>
                      <a:lnTo>
                        <a:pt x="52" y="368"/>
                      </a:lnTo>
                      <a:lnTo>
                        <a:pt x="56" y="372"/>
                      </a:lnTo>
                      <a:lnTo>
                        <a:pt x="60" y="376"/>
                      </a:lnTo>
                      <a:lnTo>
                        <a:pt x="60" y="376"/>
                      </a:lnTo>
                      <a:lnTo>
                        <a:pt x="64" y="380"/>
                      </a:lnTo>
                      <a:lnTo>
                        <a:pt x="70" y="384"/>
                      </a:lnTo>
                      <a:lnTo>
                        <a:pt x="78" y="386"/>
                      </a:lnTo>
                      <a:lnTo>
                        <a:pt x="78" y="386"/>
                      </a:lnTo>
                      <a:lnTo>
                        <a:pt x="84" y="386"/>
                      </a:lnTo>
                      <a:lnTo>
                        <a:pt x="92" y="390"/>
                      </a:lnTo>
                      <a:lnTo>
                        <a:pt x="98" y="394"/>
                      </a:lnTo>
                      <a:lnTo>
                        <a:pt x="100" y="398"/>
                      </a:lnTo>
                      <a:lnTo>
                        <a:pt x="100" y="398"/>
                      </a:lnTo>
                      <a:lnTo>
                        <a:pt x="104" y="402"/>
                      </a:lnTo>
                      <a:lnTo>
                        <a:pt x="112" y="406"/>
                      </a:lnTo>
                      <a:lnTo>
                        <a:pt x="120" y="410"/>
                      </a:lnTo>
                      <a:lnTo>
                        <a:pt x="120" y="410"/>
                      </a:lnTo>
                      <a:lnTo>
                        <a:pt x="126" y="418"/>
                      </a:lnTo>
                      <a:lnTo>
                        <a:pt x="130" y="426"/>
                      </a:lnTo>
                      <a:lnTo>
                        <a:pt x="130" y="430"/>
                      </a:lnTo>
                      <a:lnTo>
                        <a:pt x="130" y="430"/>
                      </a:lnTo>
                      <a:lnTo>
                        <a:pt x="132" y="434"/>
                      </a:lnTo>
                      <a:lnTo>
                        <a:pt x="136" y="436"/>
                      </a:lnTo>
                      <a:lnTo>
                        <a:pt x="142" y="438"/>
                      </a:lnTo>
                      <a:lnTo>
                        <a:pt x="142" y="438"/>
                      </a:lnTo>
                      <a:lnTo>
                        <a:pt x="146" y="442"/>
                      </a:lnTo>
                      <a:lnTo>
                        <a:pt x="150" y="446"/>
                      </a:lnTo>
                      <a:lnTo>
                        <a:pt x="152" y="452"/>
                      </a:lnTo>
                      <a:lnTo>
                        <a:pt x="152" y="452"/>
                      </a:lnTo>
                      <a:lnTo>
                        <a:pt x="152" y="456"/>
                      </a:lnTo>
                      <a:lnTo>
                        <a:pt x="154" y="458"/>
                      </a:lnTo>
                      <a:lnTo>
                        <a:pt x="158" y="466"/>
                      </a:lnTo>
                      <a:lnTo>
                        <a:pt x="166" y="472"/>
                      </a:lnTo>
                      <a:lnTo>
                        <a:pt x="170" y="474"/>
                      </a:lnTo>
                      <a:lnTo>
                        <a:pt x="170" y="474"/>
                      </a:lnTo>
                      <a:lnTo>
                        <a:pt x="174" y="476"/>
                      </a:lnTo>
                      <a:lnTo>
                        <a:pt x="178" y="480"/>
                      </a:lnTo>
                      <a:lnTo>
                        <a:pt x="182" y="486"/>
                      </a:lnTo>
                      <a:lnTo>
                        <a:pt x="182" y="486"/>
                      </a:lnTo>
                      <a:lnTo>
                        <a:pt x="186" y="490"/>
                      </a:lnTo>
                      <a:lnTo>
                        <a:pt x="192" y="494"/>
                      </a:lnTo>
                      <a:lnTo>
                        <a:pt x="200" y="500"/>
                      </a:lnTo>
                      <a:lnTo>
                        <a:pt x="200" y="500"/>
                      </a:lnTo>
                      <a:lnTo>
                        <a:pt x="216" y="510"/>
                      </a:lnTo>
                      <a:lnTo>
                        <a:pt x="224" y="516"/>
                      </a:lnTo>
                      <a:lnTo>
                        <a:pt x="224" y="516"/>
                      </a:lnTo>
                      <a:lnTo>
                        <a:pt x="230" y="518"/>
                      </a:lnTo>
                      <a:lnTo>
                        <a:pt x="238" y="518"/>
                      </a:lnTo>
                      <a:lnTo>
                        <a:pt x="246" y="518"/>
                      </a:lnTo>
                      <a:lnTo>
                        <a:pt x="268" y="512"/>
                      </a:lnTo>
                      <a:lnTo>
                        <a:pt x="288" y="504"/>
                      </a:lnTo>
                      <a:lnTo>
                        <a:pt x="306" y="496"/>
                      </a:lnTo>
                      <a:lnTo>
                        <a:pt x="332" y="486"/>
                      </a:lnTo>
                      <a:lnTo>
                        <a:pt x="350" y="482"/>
                      </a:lnTo>
                      <a:lnTo>
                        <a:pt x="350" y="482"/>
                      </a:lnTo>
                      <a:lnTo>
                        <a:pt x="350" y="482"/>
                      </a:lnTo>
                      <a:lnTo>
                        <a:pt x="334" y="504"/>
                      </a:lnTo>
                      <a:lnTo>
                        <a:pt x="320" y="526"/>
                      </a:lnTo>
                      <a:lnTo>
                        <a:pt x="320" y="526"/>
                      </a:lnTo>
                      <a:lnTo>
                        <a:pt x="302" y="566"/>
                      </a:lnTo>
                      <a:lnTo>
                        <a:pt x="298" y="576"/>
                      </a:lnTo>
                      <a:lnTo>
                        <a:pt x="298" y="582"/>
                      </a:lnTo>
                      <a:lnTo>
                        <a:pt x="298" y="586"/>
                      </a:lnTo>
                      <a:lnTo>
                        <a:pt x="300" y="586"/>
                      </a:lnTo>
                      <a:lnTo>
                        <a:pt x="302" y="586"/>
                      </a:lnTo>
                      <a:lnTo>
                        <a:pt x="310" y="598"/>
                      </a:lnTo>
                      <a:lnTo>
                        <a:pt x="310" y="598"/>
                      </a:lnTo>
                      <a:lnTo>
                        <a:pt x="318" y="604"/>
                      </a:lnTo>
                      <a:lnTo>
                        <a:pt x="334" y="622"/>
                      </a:lnTo>
                      <a:lnTo>
                        <a:pt x="344" y="630"/>
                      </a:lnTo>
                      <a:lnTo>
                        <a:pt x="356" y="638"/>
                      </a:lnTo>
                      <a:lnTo>
                        <a:pt x="366" y="644"/>
                      </a:lnTo>
                      <a:lnTo>
                        <a:pt x="376" y="646"/>
                      </a:lnTo>
                      <a:lnTo>
                        <a:pt x="376" y="646"/>
                      </a:lnTo>
                      <a:lnTo>
                        <a:pt x="384" y="646"/>
                      </a:lnTo>
                      <a:lnTo>
                        <a:pt x="390" y="648"/>
                      </a:lnTo>
                      <a:lnTo>
                        <a:pt x="396" y="650"/>
                      </a:lnTo>
                      <a:lnTo>
                        <a:pt x="398" y="654"/>
                      </a:lnTo>
                      <a:lnTo>
                        <a:pt x="402" y="660"/>
                      </a:lnTo>
                      <a:lnTo>
                        <a:pt x="404" y="662"/>
                      </a:lnTo>
                      <a:lnTo>
                        <a:pt x="404" y="662"/>
                      </a:lnTo>
                      <a:lnTo>
                        <a:pt x="414" y="670"/>
                      </a:lnTo>
                      <a:lnTo>
                        <a:pt x="424" y="676"/>
                      </a:lnTo>
                      <a:lnTo>
                        <a:pt x="428" y="678"/>
                      </a:lnTo>
                      <a:lnTo>
                        <a:pt x="434" y="676"/>
                      </a:lnTo>
                      <a:lnTo>
                        <a:pt x="434" y="676"/>
                      </a:lnTo>
                      <a:lnTo>
                        <a:pt x="438" y="678"/>
                      </a:lnTo>
                      <a:lnTo>
                        <a:pt x="444" y="680"/>
                      </a:lnTo>
                      <a:lnTo>
                        <a:pt x="454" y="692"/>
                      </a:lnTo>
                      <a:lnTo>
                        <a:pt x="460" y="704"/>
                      </a:lnTo>
                      <a:lnTo>
                        <a:pt x="464" y="710"/>
                      </a:lnTo>
                      <a:lnTo>
                        <a:pt x="464" y="710"/>
                      </a:lnTo>
                      <a:lnTo>
                        <a:pt x="466" y="716"/>
                      </a:lnTo>
                      <a:lnTo>
                        <a:pt x="470" y="730"/>
                      </a:lnTo>
                      <a:lnTo>
                        <a:pt x="472" y="740"/>
                      </a:lnTo>
                      <a:lnTo>
                        <a:pt x="472" y="750"/>
                      </a:lnTo>
                      <a:lnTo>
                        <a:pt x="470" y="760"/>
                      </a:lnTo>
                      <a:lnTo>
                        <a:pt x="468" y="770"/>
                      </a:lnTo>
                      <a:lnTo>
                        <a:pt x="468" y="770"/>
                      </a:lnTo>
                      <a:lnTo>
                        <a:pt x="460" y="788"/>
                      </a:lnTo>
                      <a:lnTo>
                        <a:pt x="456" y="800"/>
                      </a:lnTo>
                      <a:lnTo>
                        <a:pt x="454" y="810"/>
                      </a:lnTo>
                      <a:lnTo>
                        <a:pt x="454" y="810"/>
                      </a:lnTo>
                      <a:lnTo>
                        <a:pt x="452" y="816"/>
                      </a:lnTo>
                      <a:lnTo>
                        <a:pt x="452" y="824"/>
                      </a:lnTo>
                      <a:lnTo>
                        <a:pt x="454" y="832"/>
                      </a:lnTo>
                      <a:lnTo>
                        <a:pt x="454" y="832"/>
                      </a:lnTo>
                      <a:lnTo>
                        <a:pt x="458" y="852"/>
                      </a:lnTo>
                      <a:lnTo>
                        <a:pt x="462" y="858"/>
                      </a:lnTo>
                      <a:lnTo>
                        <a:pt x="466" y="864"/>
                      </a:lnTo>
                      <a:lnTo>
                        <a:pt x="466" y="864"/>
                      </a:lnTo>
                      <a:lnTo>
                        <a:pt x="468" y="864"/>
                      </a:lnTo>
                      <a:lnTo>
                        <a:pt x="472" y="864"/>
                      </a:lnTo>
                      <a:lnTo>
                        <a:pt x="472" y="864"/>
                      </a:lnTo>
                      <a:lnTo>
                        <a:pt x="476" y="860"/>
                      </a:lnTo>
                      <a:lnTo>
                        <a:pt x="480" y="858"/>
                      </a:lnTo>
                      <a:lnTo>
                        <a:pt x="496" y="810"/>
                      </a:lnTo>
                      <a:lnTo>
                        <a:pt x="490" y="798"/>
                      </a:lnTo>
                      <a:lnTo>
                        <a:pt x="490" y="798"/>
                      </a:lnTo>
                      <a:lnTo>
                        <a:pt x="492" y="792"/>
                      </a:lnTo>
                      <a:lnTo>
                        <a:pt x="494" y="786"/>
                      </a:lnTo>
                      <a:lnTo>
                        <a:pt x="498" y="784"/>
                      </a:lnTo>
                      <a:lnTo>
                        <a:pt x="498" y="784"/>
                      </a:lnTo>
                      <a:lnTo>
                        <a:pt x="502" y="778"/>
                      </a:lnTo>
                      <a:lnTo>
                        <a:pt x="506" y="770"/>
                      </a:lnTo>
                      <a:lnTo>
                        <a:pt x="508" y="758"/>
                      </a:lnTo>
                      <a:lnTo>
                        <a:pt x="508" y="758"/>
                      </a:lnTo>
                      <a:lnTo>
                        <a:pt x="512" y="748"/>
                      </a:lnTo>
                      <a:lnTo>
                        <a:pt x="520" y="726"/>
                      </a:lnTo>
                      <a:lnTo>
                        <a:pt x="520" y="726"/>
                      </a:lnTo>
                      <a:lnTo>
                        <a:pt x="524" y="694"/>
                      </a:lnTo>
                      <a:lnTo>
                        <a:pt x="526" y="676"/>
                      </a:lnTo>
                      <a:lnTo>
                        <a:pt x="524" y="662"/>
                      </a:lnTo>
                      <a:lnTo>
                        <a:pt x="524" y="662"/>
                      </a:lnTo>
                      <a:lnTo>
                        <a:pt x="504" y="578"/>
                      </a:lnTo>
                      <a:lnTo>
                        <a:pt x="494" y="526"/>
                      </a:lnTo>
                      <a:lnTo>
                        <a:pt x="492" y="510"/>
                      </a:lnTo>
                      <a:lnTo>
                        <a:pt x="492" y="504"/>
                      </a:lnTo>
                      <a:lnTo>
                        <a:pt x="494" y="502"/>
                      </a:lnTo>
                      <a:lnTo>
                        <a:pt x="494" y="502"/>
                      </a:lnTo>
                      <a:lnTo>
                        <a:pt x="498" y="498"/>
                      </a:lnTo>
                      <a:lnTo>
                        <a:pt x="500" y="492"/>
                      </a:lnTo>
                      <a:lnTo>
                        <a:pt x="504" y="474"/>
                      </a:lnTo>
                      <a:lnTo>
                        <a:pt x="512" y="500"/>
                      </a:lnTo>
                      <a:lnTo>
                        <a:pt x="518" y="508"/>
                      </a:lnTo>
                      <a:lnTo>
                        <a:pt x="518" y="520"/>
                      </a:lnTo>
                      <a:lnTo>
                        <a:pt x="526" y="538"/>
                      </a:lnTo>
                      <a:lnTo>
                        <a:pt x="528" y="542"/>
                      </a:lnTo>
                      <a:lnTo>
                        <a:pt x="538" y="568"/>
                      </a:lnTo>
                      <a:lnTo>
                        <a:pt x="542" y="568"/>
                      </a:lnTo>
                      <a:lnTo>
                        <a:pt x="544" y="572"/>
                      </a:lnTo>
                      <a:lnTo>
                        <a:pt x="542" y="576"/>
                      </a:lnTo>
                      <a:lnTo>
                        <a:pt x="548" y="588"/>
                      </a:lnTo>
                      <a:lnTo>
                        <a:pt x="556" y="608"/>
                      </a:lnTo>
                      <a:lnTo>
                        <a:pt x="570" y="620"/>
                      </a:lnTo>
                      <a:lnTo>
                        <a:pt x="588" y="626"/>
                      </a:lnTo>
                      <a:lnTo>
                        <a:pt x="584" y="614"/>
                      </a:lnTo>
                      <a:lnTo>
                        <a:pt x="590" y="624"/>
                      </a:lnTo>
                      <a:lnTo>
                        <a:pt x="598" y="608"/>
                      </a:lnTo>
                      <a:lnTo>
                        <a:pt x="598" y="590"/>
                      </a:lnTo>
                      <a:lnTo>
                        <a:pt x="590" y="570"/>
                      </a:lnTo>
                      <a:lnTo>
                        <a:pt x="586" y="558"/>
                      </a:lnTo>
                      <a:lnTo>
                        <a:pt x="580" y="556"/>
                      </a:lnTo>
                      <a:lnTo>
                        <a:pt x="580" y="552"/>
                      </a:lnTo>
                      <a:lnTo>
                        <a:pt x="582" y="548"/>
                      </a:lnTo>
                      <a:lnTo>
                        <a:pt x="572" y="524"/>
                      </a:lnTo>
                      <a:lnTo>
                        <a:pt x="570" y="520"/>
                      </a:lnTo>
                      <a:lnTo>
                        <a:pt x="562" y="502"/>
                      </a:lnTo>
                      <a:lnTo>
                        <a:pt x="554" y="492"/>
                      </a:lnTo>
                      <a:lnTo>
                        <a:pt x="550" y="484"/>
                      </a:lnTo>
                      <a:lnTo>
                        <a:pt x="538" y="460"/>
                      </a:lnTo>
                      <a:lnTo>
                        <a:pt x="538" y="460"/>
                      </a:lnTo>
                      <a:lnTo>
                        <a:pt x="554" y="470"/>
                      </a:lnTo>
                      <a:lnTo>
                        <a:pt x="560" y="472"/>
                      </a:lnTo>
                      <a:lnTo>
                        <a:pt x="566" y="472"/>
                      </a:lnTo>
                      <a:lnTo>
                        <a:pt x="566" y="472"/>
                      </a:lnTo>
                      <a:close/>
                      <a:moveTo>
                        <a:pt x="466" y="344"/>
                      </a:moveTo>
                      <a:lnTo>
                        <a:pt x="466" y="344"/>
                      </a:lnTo>
                      <a:lnTo>
                        <a:pt x="466" y="344"/>
                      </a:lnTo>
                      <a:lnTo>
                        <a:pt x="466" y="344"/>
                      </a:lnTo>
                      <a:lnTo>
                        <a:pt x="466" y="344"/>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grpSp>
      <p:sp>
        <p:nvSpPr>
          <p:cNvPr id="2" name="Title Placeholder 1"/>
          <p:cNvSpPr>
            <a:spLocks noGrp="1"/>
          </p:cNvSpPr>
          <p:nvPr>
            <p:ph type="title"/>
          </p:nvPr>
        </p:nvSpPr>
        <p:spPr>
          <a:xfrm>
            <a:off x="1009442" y="675724"/>
            <a:ext cx="7125113" cy="924475"/>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009443" y="1807361"/>
            <a:ext cx="7125112" cy="4051437"/>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437344" y="5951810"/>
            <a:ext cx="2133600" cy="365125"/>
          </a:xfrm>
          <a:prstGeom prst="rect">
            <a:avLst/>
          </a:prstGeom>
        </p:spPr>
        <p:txBody>
          <a:bodyPr vert="horz" lIns="91440" tIns="45720" rIns="91440" bIns="45720" rtlCol="0" anchor="b"/>
          <a:lstStyle>
            <a:lvl1pPr algn="r">
              <a:defRPr sz="900">
                <a:solidFill>
                  <a:schemeClr val="tx1">
                    <a:lumMod val="75000"/>
                    <a:lumOff val="25000"/>
                  </a:schemeClr>
                </a:solidFill>
              </a:defRPr>
            </a:lvl1pPr>
          </a:lstStyle>
          <a:p>
            <a:fld id="{64524FD3-DA4C-4A0E-81F8-6ECB430FA298}" type="datetimeFigureOut">
              <a:rPr lang="en-GB" smtClean="0"/>
              <a:t>10/06/2020</a:t>
            </a:fld>
            <a:endParaRPr lang="en-GB"/>
          </a:p>
        </p:txBody>
      </p:sp>
      <p:sp>
        <p:nvSpPr>
          <p:cNvPr id="5" name="Footer Placeholder 4"/>
          <p:cNvSpPr>
            <a:spLocks noGrp="1"/>
          </p:cNvSpPr>
          <p:nvPr>
            <p:ph type="ftr" sz="quarter" idx="3"/>
          </p:nvPr>
        </p:nvSpPr>
        <p:spPr>
          <a:xfrm>
            <a:off x="1180945" y="5951810"/>
            <a:ext cx="5256399" cy="365125"/>
          </a:xfrm>
          <a:prstGeom prst="rect">
            <a:avLst/>
          </a:prstGeom>
        </p:spPr>
        <p:txBody>
          <a:bodyPr vert="horz" lIns="91440" tIns="45720" rIns="91440" bIns="45720" rtlCol="0" anchor="b"/>
          <a:lstStyle>
            <a:lvl1pPr algn="l">
              <a:defRPr sz="900">
                <a:solidFill>
                  <a:schemeClr val="tx1">
                    <a:lumMod val="75000"/>
                    <a:lumOff val="25000"/>
                  </a:schemeClr>
                </a:solidFill>
              </a:defRPr>
            </a:lvl1pPr>
          </a:lstStyle>
          <a:p>
            <a:endParaRPr lang="en-GB"/>
          </a:p>
        </p:txBody>
      </p:sp>
      <p:sp>
        <p:nvSpPr>
          <p:cNvPr id="6" name="Slide Number Placeholder 5"/>
          <p:cNvSpPr>
            <a:spLocks noGrp="1"/>
          </p:cNvSpPr>
          <p:nvPr>
            <p:ph type="sldNum" sz="quarter" idx="4"/>
          </p:nvPr>
        </p:nvSpPr>
        <p:spPr>
          <a:xfrm>
            <a:off x="572658" y="5951810"/>
            <a:ext cx="608287" cy="365125"/>
          </a:xfrm>
          <a:prstGeom prst="rect">
            <a:avLst/>
          </a:prstGeom>
        </p:spPr>
        <p:txBody>
          <a:bodyPr vert="horz" lIns="91440" tIns="45720" rIns="91440" bIns="45720" rtlCol="0" anchor="b"/>
          <a:lstStyle>
            <a:lvl1pPr algn="l">
              <a:defRPr sz="1800">
                <a:solidFill>
                  <a:schemeClr val="tx1">
                    <a:lumMod val="75000"/>
                    <a:lumOff val="25000"/>
                  </a:schemeClr>
                </a:solidFill>
              </a:defRPr>
            </a:lvl1pPr>
          </a:lstStyle>
          <a:p>
            <a:fld id="{7E743A06-F6AF-4C0E-8F0E-DA186D2E19F2}"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xStyles>
    <p:titleStyle>
      <a:lvl1pPr algn="l" defTabSz="457200" rtl="0" eaLnBrk="1" latinLnBrk="0" hangingPunct="1">
        <a:spcBef>
          <a:spcPct val="0"/>
        </a:spcBef>
        <a:buNone/>
        <a:defRPr sz="3200" kern="1200">
          <a:solidFill>
            <a:schemeClr val="tx1">
              <a:lumMod val="75000"/>
              <a:lumOff val="25000"/>
            </a:schemeClr>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tx1">
            <a:lumMod val="75000"/>
            <a:lumOff val="25000"/>
          </a:schemeClr>
        </a:buClr>
        <a:buFont typeface="Wingdings 2"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ct val="20000"/>
        </a:spcBef>
        <a:spcAft>
          <a:spcPts val="600"/>
        </a:spcAft>
        <a:buClr>
          <a:schemeClr val="tx1">
            <a:lumMod val="75000"/>
            <a:lumOff val="25000"/>
          </a:schemeClr>
        </a:buClr>
        <a:buFont typeface="Wingdings 2"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ct val="20000"/>
        </a:spcBef>
        <a:spcAft>
          <a:spcPts val="600"/>
        </a:spcAft>
        <a:buClr>
          <a:schemeClr val="tx1">
            <a:lumMod val="75000"/>
            <a:lumOff val="25000"/>
          </a:schemeClr>
        </a:buClr>
        <a:buFont typeface="Wingdings 2"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ct val="20000"/>
        </a:spcBef>
        <a:spcAft>
          <a:spcPts val="600"/>
        </a:spcAft>
        <a:buClr>
          <a:schemeClr val="tx1">
            <a:lumMod val="75000"/>
            <a:lumOff val="25000"/>
          </a:schemeClr>
        </a:buClr>
        <a:buFont typeface="Wingdings 2"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ct val="20000"/>
        </a:spcBef>
        <a:spcAft>
          <a:spcPts val="600"/>
        </a:spcAft>
        <a:buClr>
          <a:schemeClr val="tx1">
            <a:lumMod val="75000"/>
            <a:lumOff val="25000"/>
          </a:schemeClr>
        </a:buClr>
        <a:buFont typeface="Wingdings 2"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mp"/><Relationship Id="rId2" Type="http://schemas.openxmlformats.org/officeDocument/2006/relationships/image" Target="../media/image1.tmp"/><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tmp"/></Relationships>
</file>

<file path=ppt/slides/_rels/slide12.xml.rels><?xml version="1.0" encoding="UTF-8" standalone="yes"?>
<Relationships xmlns="http://schemas.openxmlformats.org/package/2006/relationships"><Relationship Id="rId8" Type="http://schemas.openxmlformats.org/officeDocument/2006/relationships/image" Target="../media/image17.tmp"/><Relationship Id="rId3" Type="http://schemas.microsoft.com/office/2007/relationships/hdphoto" Target="../media/hdphoto2.wdp"/><Relationship Id="rId7" Type="http://schemas.openxmlformats.org/officeDocument/2006/relationships/image" Target="../media/image16.tmp"/><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hyperlink" Target="https://uk.ixl.com/math/year-2/subtracting-4" TargetMode="External"/><Relationship Id="rId5" Type="http://schemas.microsoft.com/office/2007/relationships/hdphoto" Target="../media/hdphoto1.wdp"/><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5.xml.rels><?xml version="1.0" encoding="UTF-8" standalone="yes"?>
<Relationships xmlns="http://schemas.openxmlformats.org/package/2006/relationships"><Relationship Id="rId3" Type="http://schemas.openxmlformats.org/officeDocument/2006/relationships/package" Target="../embeddings/Microsoft_PowerPoint_Presentation1.pptx"/><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2.emf"/></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8.tmp"/><Relationship Id="rId3" Type="http://schemas.microsoft.com/office/2007/relationships/hdphoto" Target="../media/hdphoto1.wdp"/><Relationship Id="rId7" Type="http://schemas.openxmlformats.org/officeDocument/2006/relationships/image" Target="../media/image7.tmp"/><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6.tmp"/><Relationship Id="rId5" Type="http://schemas.openxmlformats.org/officeDocument/2006/relationships/image" Target="../media/image5.tmp"/><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youtube.com/watch?v=f0PJbx6cUFo" TargetMode="Externa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71600" y="404664"/>
            <a:ext cx="7128792" cy="1080120"/>
          </a:xfrm>
          <a:prstGeom prst="rect">
            <a:avLst/>
          </a:prstGeom>
          <a:solidFill>
            <a:schemeClr val="accent1">
              <a:lumMod val="20000"/>
              <a:lumOff val="8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2" name="Title 1"/>
          <p:cNvSpPr>
            <a:spLocks noGrp="1"/>
          </p:cNvSpPr>
          <p:nvPr>
            <p:ph type="ctrTitle"/>
          </p:nvPr>
        </p:nvSpPr>
        <p:spPr>
          <a:xfrm>
            <a:off x="1009442" y="476673"/>
            <a:ext cx="7117180" cy="792087"/>
          </a:xfrm>
        </p:spPr>
        <p:txBody>
          <a:bodyPr/>
          <a:lstStyle/>
          <a:p>
            <a:pPr algn="ctr"/>
            <a:r>
              <a:rPr lang="en-GB" sz="4400" b="1" dirty="0" smtClean="0">
                <a:solidFill>
                  <a:schemeClr val="tx1"/>
                </a:solidFill>
                <a:latin typeface="Comic Sans MS" panose="030F0702030302020204" pitchFamily="66" charset="0"/>
              </a:rPr>
              <a:t>Thursday 11</a:t>
            </a:r>
            <a:r>
              <a:rPr lang="en-GB" sz="4400" b="1" baseline="30000" dirty="0" smtClean="0">
                <a:solidFill>
                  <a:schemeClr val="tx1"/>
                </a:solidFill>
                <a:latin typeface="Comic Sans MS" panose="030F0702030302020204" pitchFamily="66" charset="0"/>
              </a:rPr>
              <a:t>th</a:t>
            </a:r>
            <a:r>
              <a:rPr lang="en-GB" sz="4400" b="1" dirty="0" smtClean="0">
                <a:solidFill>
                  <a:schemeClr val="tx1"/>
                </a:solidFill>
                <a:latin typeface="Comic Sans MS" panose="030F0702030302020204" pitchFamily="66" charset="0"/>
              </a:rPr>
              <a:t> of June</a:t>
            </a:r>
            <a:endParaRPr lang="en-GB" sz="4400" b="1" dirty="0">
              <a:solidFill>
                <a:schemeClr val="tx1"/>
              </a:solidFill>
              <a:latin typeface="Comic Sans MS" panose="030F0702030302020204" pitchFamily="66" charset="0"/>
            </a:endParaRPr>
          </a:p>
        </p:txBody>
      </p:sp>
      <p:sp>
        <p:nvSpPr>
          <p:cNvPr id="3" name="Subtitle 2"/>
          <p:cNvSpPr>
            <a:spLocks noGrp="1"/>
          </p:cNvSpPr>
          <p:nvPr>
            <p:ph type="subTitle" idx="1"/>
          </p:nvPr>
        </p:nvSpPr>
        <p:spPr>
          <a:xfrm>
            <a:off x="155575" y="1700808"/>
            <a:ext cx="8880921" cy="5013176"/>
          </a:xfrm>
          <a:solidFill>
            <a:schemeClr val="accent1">
              <a:lumMod val="20000"/>
              <a:lumOff val="80000"/>
            </a:schemeClr>
          </a:solidFill>
        </p:spPr>
        <p:txBody>
          <a:bodyPr>
            <a:normAutofit/>
          </a:bodyPr>
          <a:lstStyle/>
          <a:p>
            <a:pPr algn="ctr"/>
            <a:r>
              <a:rPr lang="en-GB" sz="2600" dirty="0" smtClean="0">
                <a:solidFill>
                  <a:schemeClr val="tx1"/>
                </a:solidFill>
                <a:latin typeface="Comic Sans MS" panose="030F0702030302020204" pitchFamily="66" charset="0"/>
              </a:rPr>
              <a:t>French</a:t>
            </a:r>
            <a:r>
              <a:rPr lang="en-GB" sz="2600" dirty="0">
                <a:solidFill>
                  <a:schemeClr val="tx1"/>
                </a:solidFill>
                <a:latin typeface="Comic Sans MS" panose="030F0702030302020204" pitchFamily="66" charset="0"/>
              </a:rPr>
              <a:t>: </a:t>
            </a:r>
            <a:r>
              <a:rPr lang="en-GB" sz="2600" b="1" dirty="0">
                <a:solidFill>
                  <a:schemeClr val="tx1"/>
                </a:solidFill>
                <a:latin typeface="Comic Sans MS" panose="030F0702030302020204" pitchFamily="66" charset="0"/>
              </a:rPr>
              <a:t>Bonjour la class!  Ca </a:t>
            </a:r>
            <a:r>
              <a:rPr lang="en-GB" sz="2600" b="1" dirty="0" err="1">
                <a:solidFill>
                  <a:schemeClr val="tx1"/>
                </a:solidFill>
                <a:latin typeface="Comic Sans MS" panose="030F0702030302020204" pitchFamily="66" charset="0"/>
              </a:rPr>
              <a:t>Va</a:t>
            </a:r>
            <a:r>
              <a:rPr lang="en-GB" sz="2600" b="1" dirty="0">
                <a:solidFill>
                  <a:schemeClr val="tx1"/>
                </a:solidFill>
                <a:latin typeface="Comic Sans MS" panose="030F0702030302020204" pitchFamily="66" charset="0"/>
              </a:rPr>
              <a:t>?</a:t>
            </a:r>
          </a:p>
          <a:p>
            <a:pPr algn="ctr"/>
            <a:r>
              <a:rPr lang="en-GB" sz="2200" b="1" dirty="0" smtClean="0">
                <a:solidFill>
                  <a:schemeClr val="tx1"/>
                </a:solidFill>
                <a:latin typeface="Comic Sans MS" panose="030F0702030302020204" pitchFamily="66" charset="0"/>
              </a:rPr>
              <a:t>L.I- To describe the weather in French </a:t>
            </a:r>
          </a:p>
          <a:p>
            <a:pPr algn="ctr"/>
            <a:r>
              <a:rPr lang="en-GB" sz="2200" b="1" dirty="0" err="1" smtClean="0">
                <a:solidFill>
                  <a:schemeClr val="tx1"/>
                </a:solidFill>
                <a:latin typeface="Comic Sans MS" panose="030F0702030302020204" pitchFamily="66" charset="0"/>
              </a:rPr>
              <a:t>Quel</a:t>
            </a:r>
            <a:r>
              <a:rPr lang="en-GB" sz="2200" b="1" dirty="0" smtClean="0">
                <a:solidFill>
                  <a:schemeClr val="tx1"/>
                </a:solidFill>
                <a:latin typeface="Comic Sans MS" panose="030F0702030302020204" pitchFamily="66" charset="0"/>
              </a:rPr>
              <a:t> temp fait-</a:t>
            </a:r>
            <a:r>
              <a:rPr lang="en-GB" sz="2200" b="1" dirty="0" err="1" smtClean="0">
                <a:solidFill>
                  <a:schemeClr val="tx1"/>
                </a:solidFill>
                <a:latin typeface="Comic Sans MS" panose="030F0702030302020204" pitchFamily="66" charset="0"/>
              </a:rPr>
              <a:t>il</a:t>
            </a:r>
            <a:r>
              <a:rPr lang="en-GB" sz="2200" b="1" dirty="0" smtClean="0">
                <a:solidFill>
                  <a:schemeClr val="tx1"/>
                </a:solidFill>
                <a:latin typeface="Comic Sans MS" panose="030F0702030302020204" pitchFamily="66" charset="0"/>
              </a:rPr>
              <a:t> </a:t>
            </a:r>
            <a:r>
              <a:rPr lang="en-GB" sz="2200" b="1" dirty="0" err="1" smtClean="0">
                <a:solidFill>
                  <a:schemeClr val="tx1"/>
                </a:solidFill>
                <a:latin typeface="Comic Sans MS" panose="030F0702030302020204" pitchFamily="66" charset="0"/>
              </a:rPr>
              <a:t>aujourd’hui</a:t>
            </a:r>
            <a:r>
              <a:rPr lang="en-GB" sz="2200" b="1" dirty="0" smtClean="0">
                <a:solidFill>
                  <a:schemeClr val="tx1"/>
                </a:solidFill>
                <a:latin typeface="Comic Sans MS" panose="030F0702030302020204" pitchFamily="66" charset="0"/>
              </a:rPr>
              <a:t>?= </a:t>
            </a:r>
            <a:r>
              <a:rPr lang="en-GB" sz="2200" dirty="0" smtClean="0">
                <a:solidFill>
                  <a:schemeClr val="tx1"/>
                </a:solidFill>
                <a:latin typeface="Comic Sans MS" panose="030F0702030302020204" pitchFamily="66" charset="0"/>
              </a:rPr>
              <a:t>What is the weather like today? </a:t>
            </a:r>
          </a:p>
          <a:p>
            <a:r>
              <a:rPr lang="en-GB" b="1" dirty="0" smtClean="0">
                <a:solidFill>
                  <a:schemeClr val="tx1"/>
                </a:solidFill>
                <a:latin typeface="Comic Sans MS" panose="030F0702030302020204" pitchFamily="66" charset="0"/>
              </a:rPr>
              <a:t>Il... </a:t>
            </a:r>
            <a:r>
              <a:rPr lang="en-GB" dirty="0" smtClean="0">
                <a:solidFill>
                  <a:schemeClr val="tx1"/>
                </a:solidFill>
                <a:latin typeface="Comic Sans MS" panose="030F0702030302020204" pitchFamily="66" charset="0"/>
              </a:rPr>
              <a:t>It is… </a:t>
            </a:r>
          </a:p>
          <a:p>
            <a:pPr algn="ctr"/>
            <a:endParaRPr lang="en-GB" sz="3200" b="1" dirty="0" smtClean="0">
              <a:solidFill>
                <a:schemeClr val="tx1"/>
              </a:solidFill>
              <a:latin typeface="Comic Sans MS" panose="030F0702030302020204" pitchFamily="66" charset="0"/>
            </a:endParaRPr>
          </a:p>
          <a:p>
            <a:pPr algn="ctr"/>
            <a:r>
              <a:rPr lang="en-GB" sz="3200" b="1" dirty="0" smtClean="0">
                <a:solidFill>
                  <a:schemeClr val="tx1"/>
                </a:solidFill>
                <a:latin typeface="Comic Sans MS" panose="030F0702030302020204" pitchFamily="66" charset="0"/>
              </a:rPr>
              <a:t>Rainy						</a:t>
            </a:r>
            <a:r>
              <a:rPr lang="en-GB" sz="3200" b="1" dirty="0" smtClean="0">
                <a:solidFill>
                  <a:schemeClr val="tx1"/>
                </a:solidFill>
                <a:latin typeface="Comic Sans MS" panose="030F0702030302020204" pitchFamily="66" charset="0"/>
              </a:rPr>
              <a:t>		Foggy</a:t>
            </a:r>
            <a:r>
              <a:rPr lang="en-GB" sz="3200" b="1" dirty="0" smtClean="0">
                <a:solidFill>
                  <a:schemeClr val="tx1"/>
                </a:solidFill>
                <a:latin typeface="Comic Sans MS" panose="030F0702030302020204" pitchFamily="66" charset="0"/>
              </a:rPr>
              <a:t>					</a:t>
            </a:r>
          </a:p>
          <a:p>
            <a:pPr algn="ctr"/>
            <a:r>
              <a:rPr lang="en-GB" sz="3200" b="1" dirty="0" smtClean="0">
                <a:solidFill>
                  <a:schemeClr val="tx1"/>
                </a:solidFill>
                <a:latin typeface="Comic Sans MS" panose="030F0702030302020204" pitchFamily="66" charset="0"/>
              </a:rPr>
              <a:t>Sunny	</a:t>
            </a:r>
            <a:r>
              <a:rPr lang="en-GB" sz="3200" b="1" dirty="0" smtClean="0">
                <a:solidFill>
                  <a:schemeClr val="tx1"/>
                </a:solidFill>
                <a:latin typeface="Comic Sans MS" panose="030F0702030302020204" pitchFamily="66" charset="0"/>
              </a:rPr>
              <a:t>		</a:t>
            </a:r>
            <a:r>
              <a:rPr lang="en-GB" sz="3200" b="1" dirty="0" smtClean="0">
                <a:solidFill>
                  <a:schemeClr val="tx1"/>
                </a:solidFill>
                <a:latin typeface="Comic Sans MS" panose="030F0702030302020204" pitchFamily="66" charset="0"/>
              </a:rPr>
              <a:t>					</a:t>
            </a:r>
            <a:r>
              <a:rPr lang="en-GB" sz="3200" b="1" dirty="0" smtClean="0">
                <a:solidFill>
                  <a:schemeClr val="tx1"/>
                </a:solidFill>
                <a:latin typeface="Comic Sans MS" panose="030F0702030302020204" pitchFamily="66" charset="0"/>
              </a:rPr>
              <a:t>Cloudy</a:t>
            </a:r>
            <a:r>
              <a:rPr lang="en-GB" sz="3200" b="1" dirty="0" smtClean="0">
                <a:solidFill>
                  <a:schemeClr val="tx1"/>
                </a:solidFill>
                <a:latin typeface="Comic Sans MS" panose="030F0702030302020204" pitchFamily="66" charset="0"/>
              </a:rPr>
              <a:t>						</a:t>
            </a:r>
            <a:endParaRPr lang="en-GB" sz="3200" b="1" dirty="0" smtClean="0">
              <a:solidFill>
                <a:schemeClr val="tx1"/>
              </a:solidFill>
              <a:latin typeface="Comic Sans MS" panose="030F0702030302020204" pitchFamily="66" charset="0"/>
            </a:endParaRPr>
          </a:p>
          <a:p>
            <a:pPr algn="ctr"/>
            <a:r>
              <a:rPr lang="en-GB" sz="3200" b="1" dirty="0" smtClean="0">
                <a:solidFill>
                  <a:schemeClr val="tx1"/>
                </a:solidFill>
                <a:latin typeface="Comic Sans MS" panose="030F0702030302020204" pitchFamily="66" charset="0"/>
              </a:rPr>
              <a:t>Windy		</a:t>
            </a:r>
            <a:r>
              <a:rPr lang="en-GB" sz="3200" b="1" dirty="0" smtClean="0">
                <a:solidFill>
                  <a:schemeClr val="tx1"/>
                </a:solidFill>
                <a:latin typeface="Comic Sans MS" panose="030F0702030302020204" pitchFamily="66" charset="0"/>
              </a:rPr>
              <a:t>					</a:t>
            </a:r>
            <a:r>
              <a:rPr lang="en-GB" sz="3200" b="1" dirty="0" smtClean="0">
                <a:solidFill>
                  <a:schemeClr val="tx1"/>
                </a:solidFill>
                <a:latin typeface="Comic Sans MS" panose="030F0702030302020204" pitchFamily="66" charset="0"/>
              </a:rPr>
              <a:t>   </a:t>
            </a:r>
            <a:r>
              <a:rPr lang="en-GB" sz="3200" b="1" dirty="0" smtClean="0">
                <a:solidFill>
                  <a:schemeClr val="tx1"/>
                </a:solidFill>
                <a:latin typeface="Comic Sans MS" panose="030F0702030302020204" pitchFamily="66" charset="0"/>
              </a:rPr>
              <a:t>	</a:t>
            </a:r>
            <a:r>
              <a:rPr lang="en-GB" sz="3200" b="1" dirty="0" smtClean="0">
                <a:solidFill>
                  <a:schemeClr val="tx1"/>
                </a:solidFill>
                <a:latin typeface="Comic Sans MS" panose="030F0702030302020204" pitchFamily="66" charset="0"/>
              </a:rPr>
              <a:t>Wet</a:t>
            </a:r>
            <a:r>
              <a:rPr lang="en-GB" sz="2800" b="1" dirty="0" smtClean="0">
                <a:solidFill>
                  <a:schemeClr val="tx1"/>
                </a:solidFill>
                <a:latin typeface="Comic Sans MS" panose="030F0702030302020204" pitchFamily="66" charset="0"/>
              </a:rPr>
              <a:t>	</a:t>
            </a:r>
            <a:r>
              <a:rPr lang="en-GB" sz="3200" b="1" dirty="0" smtClean="0">
                <a:solidFill>
                  <a:schemeClr val="tx1"/>
                </a:solidFill>
                <a:latin typeface="Comic Sans MS" panose="030F0702030302020204" pitchFamily="66" charset="0"/>
              </a:rPr>
              <a:t>				 </a:t>
            </a:r>
          </a:p>
        </p:txBody>
      </p:sp>
      <p:sp>
        <p:nvSpPr>
          <p:cNvPr id="4" name="AutoShape 2" descr="Image result for sun happy face carto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7" name="Picture 6"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1720" y="3501008"/>
            <a:ext cx="2243655" cy="3097402"/>
          </a:xfrm>
          <a:prstGeom prst="rect">
            <a:avLst/>
          </a:prstGeom>
        </p:spPr>
      </p:pic>
      <p:pic>
        <p:nvPicPr>
          <p:cNvPr id="8" name="Picture 7"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0232" y="3391408"/>
            <a:ext cx="2304256" cy="3097402"/>
          </a:xfrm>
          <a:prstGeom prst="rect">
            <a:avLst/>
          </a:prstGeom>
        </p:spPr>
      </p:pic>
    </p:spTree>
    <p:extLst>
      <p:ext uri="{BB962C8B-B14F-4D97-AF65-F5344CB8AC3E}">
        <p14:creationId xmlns:p14="http://schemas.microsoft.com/office/powerpoint/2010/main" val="9370832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Oval 59"/>
          <p:cNvSpPr/>
          <p:nvPr/>
        </p:nvSpPr>
        <p:spPr>
          <a:xfrm>
            <a:off x="3130739" y="4282716"/>
            <a:ext cx="587829" cy="587829"/>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1576234" y="4789930"/>
            <a:ext cx="587829" cy="587829"/>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6069664" y="1769869"/>
            <a:ext cx="587829" cy="587829"/>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2836824" y="5537451"/>
            <a:ext cx="587829" cy="587829"/>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4673541" y="4000367"/>
            <a:ext cx="587829" cy="587829"/>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478485" y="3009087"/>
            <a:ext cx="587829" cy="587829"/>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974678" y="2710617"/>
            <a:ext cx="587829" cy="587829"/>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1304743" y="3495202"/>
            <a:ext cx="587829" cy="587829"/>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6088607" y="3988801"/>
            <a:ext cx="587829" cy="587829"/>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5261370" y="3004532"/>
            <a:ext cx="587829" cy="587829"/>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7772400" y="206829"/>
            <a:ext cx="1143000" cy="93617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smtClean="0">
                <a:solidFill>
                  <a:schemeClr val="tx1"/>
                </a:solidFill>
              </a:rPr>
              <a:t>15</a:t>
            </a:r>
            <a:endParaRPr lang="en-US" sz="4800" b="1" dirty="0">
              <a:solidFill>
                <a:schemeClr val="tx1"/>
              </a:solidFill>
            </a:endParaRPr>
          </a:p>
        </p:txBody>
      </p:sp>
      <p:sp>
        <p:nvSpPr>
          <p:cNvPr id="17" name="TextBox 16"/>
          <p:cNvSpPr txBox="1"/>
          <p:nvPr/>
        </p:nvSpPr>
        <p:spPr>
          <a:xfrm>
            <a:off x="7915908" y="6581001"/>
            <a:ext cx="1228092" cy="276999"/>
          </a:xfrm>
          <a:prstGeom prst="rect">
            <a:avLst/>
          </a:prstGeom>
          <a:noFill/>
        </p:spPr>
        <p:txBody>
          <a:bodyPr wrap="none" rtlCol="0">
            <a:spAutoFit/>
          </a:bodyPr>
          <a:lstStyle/>
          <a:p>
            <a:pPr algn="r"/>
            <a:r>
              <a:rPr lang="en-US" sz="1200" b="1" dirty="0" smtClean="0">
                <a:solidFill>
                  <a:schemeClr val="tx1">
                    <a:lumMod val="75000"/>
                    <a:lumOff val="25000"/>
                  </a:schemeClr>
                </a:solidFill>
              </a:rPr>
              <a:t>Steve </a:t>
            </a:r>
            <a:r>
              <a:rPr lang="en-US" sz="1200" b="1" dirty="0" err="1" smtClean="0">
                <a:solidFill>
                  <a:schemeClr val="tx1">
                    <a:lumMod val="75000"/>
                    <a:lumOff val="25000"/>
                  </a:schemeClr>
                </a:solidFill>
              </a:rPr>
              <a:t>Wyborney</a:t>
            </a:r>
            <a:endParaRPr lang="en-US" sz="1200" b="1" dirty="0">
              <a:solidFill>
                <a:schemeClr val="tx1">
                  <a:lumMod val="75000"/>
                  <a:lumOff val="25000"/>
                </a:schemeClr>
              </a:solidFill>
            </a:endParaRPr>
          </a:p>
        </p:txBody>
      </p:sp>
      <p:sp>
        <p:nvSpPr>
          <p:cNvPr id="36" name="TextBox 35"/>
          <p:cNvSpPr txBox="1"/>
          <p:nvPr/>
        </p:nvSpPr>
        <p:spPr>
          <a:xfrm>
            <a:off x="-8892" y="6581001"/>
            <a:ext cx="1879041" cy="276999"/>
          </a:xfrm>
          <a:prstGeom prst="rect">
            <a:avLst/>
          </a:prstGeom>
          <a:noFill/>
        </p:spPr>
        <p:txBody>
          <a:bodyPr wrap="none" rtlCol="0">
            <a:spAutoFit/>
          </a:bodyPr>
          <a:lstStyle/>
          <a:p>
            <a:r>
              <a:rPr lang="en-US" sz="1200" b="1" dirty="0" smtClean="0">
                <a:solidFill>
                  <a:schemeClr val="tx1">
                    <a:lumMod val="75000"/>
                    <a:lumOff val="25000"/>
                  </a:schemeClr>
                </a:solidFill>
                <a:hlinkClick r:id="rId2"/>
              </a:rPr>
              <a:t>www.stevewyborney.com</a:t>
            </a:r>
            <a:r>
              <a:rPr lang="en-US" sz="1200" b="1" dirty="0" smtClean="0">
                <a:solidFill>
                  <a:schemeClr val="tx1">
                    <a:lumMod val="75000"/>
                    <a:lumOff val="25000"/>
                  </a:schemeClr>
                </a:solidFill>
              </a:rPr>
              <a:t> </a:t>
            </a:r>
            <a:endParaRPr lang="en-US" sz="1200" b="1" dirty="0">
              <a:solidFill>
                <a:schemeClr val="tx1">
                  <a:lumMod val="75000"/>
                  <a:lumOff val="25000"/>
                </a:schemeClr>
              </a:solidFill>
            </a:endParaRPr>
          </a:p>
        </p:txBody>
      </p:sp>
      <p:sp>
        <p:nvSpPr>
          <p:cNvPr id="29" name="Rectangular Callout 28"/>
          <p:cNvSpPr/>
          <p:nvPr/>
        </p:nvSpPr>
        <p:spPr>
          <a:xfrm>
            <a:off x="381000" y="152400"/>
            <a:ext cx="1963848" cy="1371600"/>
          </a:xfrm>
          <a:prstGeom prst="wedgeRectCallout">
            <a:avLst>
              <a:gd name="adj1" fmla="val -59634"/>
              <a:gd name="adj2" fmla="val 98214"/>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The total number of shapes is…</a:t>
            </a:r>
            <a:endParaRPr lang="en-US" b="1" dirty="0">
              <a:solidFill>
                <a:schemeClr val="tx1"/>
              </a:solidFill>
            </a:endParaRPr>
          </a:p>
        </p:txBody>
      </p:sp>
      <p:sp>
        <p:nvSpPr>
          <p:cNvPr id="37" name="Freeform 36"/>
          <p:cNvSpPr/>
          <p:nvPr/>
        </p:nvSpPr>
        <p:spPr>
          <a:xfrm rot="16200000">
            <a:off x="377843" y="2336392"/>
            <a:ext cx="3429729" cy="3560217"/>
          </a:xfrm>
          <a:custGeom>
            <a:avLst/>
            <a:gdLst>
              <a:gd name="connsiteX0" fmla="*/ 1686296 w 5427023"/>
              <a:gd name="connsiteY0" fmla="*/ 95002 h 4750130"/>
              <a:gd name="connsiteX1" fmla="*/ 2945080 w 5427023"/>
              <a:gd name="connsiteY1" fmla="*/ 0 h 4750130"/>
              <a:gd name="connsiteX2" fmla="*/ 2897579 w 5427023"/>
              <a:gd name="connsiteY2" fmla="*/ 1258784 h 4750130"/>
              <a:gd name="connsiteX3" fmla="*/ 3633849 w 5427023"/>
              <a:gd name="connsiteY3" fmla="*/ 1650670 h 4750130"/>
              <a:gd name="connsiteX4" fmla="*/ 4393870 w 5427023"/>
              <a:gd name="connsiteY4" fmla="*/ 985652 h 4750130"/>
              <a:gd name="connsiteX5" fmla="*/ 5118265 w 5427023"/>
              <a:gd name="connsiteY5" fmla="*/ 1662545 h 4750130"/>
              <a:gd name="connsiteX6" fmla="*/ 4263241 w 5427023"/>
              <a:gd name="connsiteY6" fmla="*/ 2529444 h 4750130"/>
              <a:gd name="connsiteX7" fmla="*/ 4429496 w 5427023"/>
              <a:gd name="connsiteY7" fmla="*/ 3360717 h 4750130"/>
              <a:gd name="connsiteX8" fmla="*/ 5427023 w 5427023"/>
              <a:gd name="connsiteY8" fmla="*/ 3515096 h 4750130"/>
              <a:gd name="connsiteX9" fmla="*/ 5284519 w 5427023"/>
              <a:gd name="connsiteY9" fmla="*/ 4714504 h 4750130"/>
              <a:gd name="connsiteX10" fmla="*/ 3586348 w 5427023"/>
              <a:gd name="connsiteY10" fmla="*/ 3800104 h 4750130"/>
              <a:gd name="connsiteX11" fmla="*/ 2743200 w 5427023"/>
              <a:gd name="connsiteY11" fmla="*/ 3740727 h 4750130"/>
              <a:gd name="connsiteX12" fmla="*/ 1995054 w 5427023"/>
              <a:gd name="connsiteY12" fmla="*/ 4750130 h 4750130"/>
              <a:gd name="connsiteX13" fmla="*/ 676893 w 5427023"/>
              <a:gd name="connsiteY13" fmla="*/ 4001984 h 4750130"/>
              <a:gd name="connsiteX14" fmla="*/ 2030680 w 5427023"/>
              <a:gd name="connsiteY14" fmla="*/ 2956956 h 4750130"/>
              <a:gd name="connsiteX15" fmla="*/ 1757548 w 5427023"/>
              <a:gd name="connsiteY15" fmla="*/ 2256312 h 4750130"/>
              <a:gd name="connsiteX16" fmla="*/ 0 w 5427023"/>
              <a:gd name="connsiteY16" fmla="*/ 2042556 h 4750130"/>
              <a:gd name="connsiteX17" fmla="*/ 178130 w 5427023"/>
              <a:gd name="connsiteY17" fmla="*/ 1151906 h 4750130"/>
              <a:gd name="connsiteX18" fmla="*/ 1650670 w 5427023"/>
              <a:gd name="connsiteY18" fmla="*/ 1472540 h 4750130"/>
              <a:gd name="connsiteX19" fmla="*/ 1995054 w 5427023"/>
              <a:gd name="connsiteY19" fmla="*/ 1128156 h 4750130"/>
              <a:gd name="connsiteX20" fmla="*/ 1686296 w 5427023"/>
              <a:gd name="connsiteY20" fmla="*/ 95002 h 4750130"/>
              <a:gd name="connsiteX0" fmla="*/ 1686296 w 5427023"/>
              <a:gd name="connsiteY0" fmla="*/ 199772 h 4854900"/>
              <a:gd name="connsiteX1" fmla="*/ 2945080 w 5427023"/>
              <a:gd name="connsiteY1" fmla="*/ 104770 h 4854900"/>
              <a:gd name="connsiteX2" fmla="*/ 2897579 w 5427023"/>
              <a:gd name="connsiteY2" fmla="*/ 1363554 h 4854900"/>
              <a:gd name="connsiteX3" fmla="*/ 3633849 w 5427023"/>
              <a:gd name="connsiteY3" fmla="*/ 1755440 h 4854900"/>
              <a:gd name="connsiteX4" fmla="*/ 4393870 w 5427023"/>
              <a:gd name="connsiteY4" fmla="*/ 1090422 h 4854900"/>
              <a:gd name="connsiteX5" fmla="*/ 5118265 w 5427023"/>
              <a:gd name="connsiteY5" fmla="*/ 1767315 h 4854900"/>
              <a:gd name="connsiteX6" fmla="*/ 4263241 w 5427023"/>
              <a:gd name="connsiteY6" fmla="*/ 2634214 h 4854900"/>
              <a:gd name="connsiteX7" fmla="*/ 4429496 w 5427023"/>
              <a:gd name="connsiteY7" fmla="*/ 3465487 h 4854900"/>
              <a:gd name="connsiteX8" fmla="*/ 5427023 w 5427023"/>
              <a:gd name="connsiteY8" fmla="*/ 3619866 h 4854900"/>
              <a:gd name="connsiteX9" fmla="*/ 5284519 w 5427023"/>
              <a:gd name="connsiteY9" fmla="*/ 4819274 h 4854900"/>
              <a:gd name="connsiteX10" fmla="*/ 3586348 w 5427023"/>
              <a:gd name="connsiteY10" fmla="*/ 3904874 h 4854900"/>
              <a:gd name="connsiteX11" fmla="*/ 2743200 w 5427023"/>
              <a:gd name="connsiteY11" fmla="*/ 3845497 h 4854900"/>
              <a:gd name="connsiteX12" fmla="*/ 1995054 w 5427023"/>
              <a:gd name="connsiteY12" fmla="*/ 4854900 h 4854900"/>
              <a:gd name="connsiteX13" fmla="*/ 676893 w 5427023"/>
              <a:gd name="connsiteY13" fmla="*/ 4106754 h 4854900"/>
              <a:gd name="connsiteX14" fmla="*/ 2030680 w 5427023"/>
              <a:gd name="connsiteY14" fmla="*/ 3061726 h 4854900"/>
              <a:gd name="connsiteX15" fmla="*/ 1757548 w 5427023"/>
              <a:gd name="connsiteY15" fmla="*/ 2361082 h 4854900"/>
              <a:gd name="connsiteX16" fmla="*/ 0 w 5427023"/>
              <a:gd name="connsiteY16" fmla="*/ 2147326 h 4854900"/>
              <a:gd name="connsiteX17" fmla="*/ 178130 w 5427023"/>
              <a:gd name="connsiteY17" fmla="*/ 1256676 h 4854900"/>
              <a:gd name="connsiteX18" fmla="*/ 1650670 w 5427023"/>
              <a:gd name="connsiteY18" fmla="*/ 1577310 h 4854900"/>
              <a:gd name="connsiteX19" fmla="*/ 1995054 w 5427023"/>
              <a:gd name="connsiteY19" fmla="*/ 1232926 h 4854900"/>
              <a:gd name="connsiteX20" fmla="*/ 1686296 w 5427023"/>
              <a:gd name="connsiteY20" fmla="*/ 199772 h 4854900"/>
              <a:gd name="connsiteX0" fmla="*/ 1686296 w 5427023"/>
              <a:gd name="connsiteY0" fmla="*/ 299347 h 4954475"/>
              <a:gd name="connsiteX1" fmla="*/ 2945080 w 5427023"/>
              <a:gd name="connsiteY1" fmla="*/ 204345 h 4954475"/>
              <a:gd name="connsiteX2" fmla="*/ 2897579 w 5427023"/>
              <a:gd name="connsiteY2" fmla="*/ 1463129 h 4954475"/>
              <a:gd name="connsiteX3" fmla="*/ 3633849 w 5427023"/>
              <a:gd name="connsiteY3" fmla="*/ 1855015 h 4954475"/>
              <a:gd name="connsiteX4" fmla="*/ 4393870 w 5427023"/>
              <a:gd name="connsiteY4" fmla="*/ 1189997 h 4954475"/>
              <a:gd name="connsiteX5" fmla="*/ 5118265 w 5427023"/>
              <a:gd name="connsiteY5" fmla="*/ 1866890 h 4954475"/>
              <a:gd name="connsiteX6" fmla="*/ 4263241 w 5427023"/>
              <a:gd name="connsiteY6" fmla="*/ 2733789 h 4954475"/>
              <a:gd name="connsiteX7" fmla="*/ 4429496 w 5427023"/>
              <a:gd name="connsiteY7" fmla="*/ 3565062 h 4954475"/>
              <a:gd name="connsiteX8" fmla="*/ 5427023 w 5427023"/>
              <a:gd name="connsiteY8" fmla="*/ 3719441 h 4954475"/>
              <a:gd name="connsiteX9" fmla="*/ 5284519 w 5427023"/>
              <a:gd name="connsiteY9" fmla="*/ 4918849 h 4954475"/>
              <a:gd name="connsiteX10" fmla="*/ 3586348 w 5427023"/>
              <a:gd name="connsiteY10" fmla="*/ 4004449 h 4954475"/>
              <a:gd name="connsiteX11" fmla="*/ 2743200 w 5427023"/>
              <a:gd name="connsiteY11" fmla="*/ 3945072 h 4954475"/>
              <a:gd name="connsiteX12" fmla="*/ 1995054 w 5427023"/>
              <a:gd name="connsiteY12" fmla="*/ 4954475 h 4954475"/>
              <a:gd name="connsiteX13" fmla="*/ 676893 w 5427023"/>
              <a:gd name="connsiteY13" fmla="*/ 4206329 h 4954475"/>
              <a:gd name="connsiteX14" fmla="*/ 2030680 w 5427023"/>
              <a:gd name="connsiteY14" fmla="*/ 3161301 h 4954475"/>
              <a:gd name="connsiteX15" fmla="*/ 1757548 w 5427023"/>
              <a:gd name="connsiteY15" fmla="*/ 2460657 h 4954475"/>
              <a:gd name="connsiteX16" fmla="*/ 0 w 5427023"/>
              <a:gd name="connsiteY16" fmla="*/ 2246901 h 4954475"/>
              <a:gd name="connsiteX17" fmla="*/ 178130 w 5427023"/>
              <a:gd name="connsiteY17" fmla="*/ 1356251 h 4954475"/>
              <a:gd name="connsiteX18" fmla="*/ 1650670 w 5427023"/>
              <a:gd name="connsiteY18" fmla="*/ 1676885 h 4954475"/>
              <a:gd name="connsiteX19" fmla="*/ 1995054 w 5427023"/>
              <a:gd name="connsiteY19" fmla="*/ 1332501 h 4954475"/>
              <a:gd name="connsiteX20" fmla="*/ 1686296 w 5427023"/>
              <a:gd name="connsiteY20" fmla="*/ 299347 h 4954475"/>
              <a:gd name="connsiteX0" fmla="*/ 1686296 w 5427023"/>
              <a:gd name="connsiteY0" fmla="*/ 299347 h 4954475"/>
              <a:gd name="connsiteX1" fmla="*/ 2945080 w 5427023"/>
              <a:gd name="connsiteY1" fmla="*/ 204345 h 4954475"/>
              <a:gd name="connsiteX2" fmla="*/ 2897579 w 5427023"/>
              <a:gd name="connsiteY2" fmla="*/ 1463129 h 4954475"/>
              <a:gd name="connsiteX3" fmla="*/ 3633849 w 5427023"/>
              <a:gd name="connsiteY3" fmla="*/ 1855015 h 4954475"/>
              <a:gd name="connsiteX4" fmla="*/ 4393870 w 5427023"/>
              <a:gd name="connsiteY4" fmla="*/ 1189997 h 4954475"/>
              <a:gd name="connsiteX5" fmla="*/ 5118265 w 5427023"/>
              <a:gd name="connsiteY5" fmla="*/ 1866890 h 4954475"/>
              <a:gd name="connsiteX6" fmla="*/ 4263241 w 5427023"/>
              <a:gd name="connsiteY6" fmla="*/ 2733789 h 4954475"/>
              <a:gd name="connsiteX7" fmla="*/ 4429496 w 5427023"/>
              <a:gd name="connsiteY7" fmla="*/ 3565062 h 4954475"/>
              <a:gd name="connsiteX8" fmla="*/ 5427023 w 5427023"/>
              <a:gd name="connsiteY8" fmla="*/ 3719441 h 4954475"/>
              <a:gd name="connsiteX9" fmla="*/ 5284519 w 5427023"/>
              <a:gd name="connsiteY9" fmla="*/ 4918849 h 4954475"/>
              <a:gd name="connsiteX10" fmla="*/ 3586348 w 5427023"/>
              <a:gd name="connsiteY10" fmla="*/ 4004449 h 4954475"/>
              <a:gd name="connsiteX11" fmla="*/ 2743200 w 5427023"/>
              <a:gd name="connsiteY11" fmla="*/ 3945072 h 4954475"/>
              <a:gd name="connsiteX12" fmla="*/ 1995054 w 5427023"/>
              <a:gd name="connsiteY12" fmla="*/ 4954475 h 4954475"/>
              <a:gd name="connsiteX13" fmla="*/ 676893 w 5427023"/>
              <a:gd name="connsiteY13" fmla="*/ 4206329 h 4954475"/>
              <a:gd name="connsiteX14" fmla="*/ 2030680 w 5427023"/>
              <a:gd name="connsiteY14" fmla="*/ 3161301 h 4954475"/>
              <a:gd name="connsiteX15" fmla="*/ 1757548 w 5427023"/>
              <a:gd name="connsiteY15" fmla="*/ 2460657 h 4954475"/>
              <a:gd name="connsiteX16" fmla="*/ 0 w 5427023"/>
              <a:gd name="connsiteY16" fmla="*/ 2246901 h 4954475"/>
              <a:gd name="connsiteX17" fmla="*/ 178130 w 5427023"/>
              <a:gd name="connsiteY17" fmla="*/ 1356251 h 4954475"/>
              <a:gd name="connsiteX18" fmla="*/ 1650670 w 5427023"/>
              <a:gd name="connsiteY18" fmla="*/ 1676885 h 4954475"/>
              <a:gd name="connsiteX19" fmla="*/ 1995054 w 5427023"/>
              <a:gd name="connsiteY19" fmla="*/ 1332501 h 4954475"/>
              <a:gd name="connsiteX20" fmla="*/ 1686296 w 5427023"/>
              <a:gd name="connsiteY20" fmla="*/ 299347 h 4954475"/>
              <a:gd name="connsiteX0" fmla="*/ 1686296 w 5427023"/>
              <a:gd name="connsiteY0" fmla="*/ 299347 h 4954475"/>
              <a:gd name="connsiteX1" fmla="*/ 2945080 w 5427023"/>
              <a:gd name="connsiteY1" fmla="*/ 204345 h 4954475"/>
              <a:gd name="connsiteX2" fmla="*/ 2897579 w 5427023"/>
              <a:gd name="connsiteY2" fmla="*/ 1463129 h 4954475"/>
              <a:gd name="connsiteX3" fmla="*/ 3610098 w 5427023"/>
              <a:gd name="connsiteY3" fmla="*/ 1819389 h 4954475"/>
              <a:gd name="connsiteX4" fmla="*/ 4393870 w 5427023"/>
              <a:gd name="connsiteY4" fmla="*/ 1189997 h 4954475"/>
              <a:gd name="connsiteX5" fmla="*/ 5118265 w 5427023"/>
              <a:gd name="connsiteY5" fmla="*/ 1866890 h 4954475"/>
              <a:gd name="connsiteX6" fmla="*/ 4263241 w 5427023"/>
              <a:gd name="connsiteY6" fmla="*/ 2733789 h 4954475"/>
              <a:gd name="connsiteX7" fmla="*/ 4429496 w 5427023"/>
              <a:gd name="connsiteY7" fmla="*/ 3565062 h 4954475"/>
              <a:gd name="connsiteX8" fmla="*/ 5427023 w 5427023"/>
              <a:gd name="connsiteY8" fmla="*/ 3719441 h 4954475"/>
              <a:gd name="connsiteX9" fmla="*/ 5284519 w 5427023"/>
              <a:gd name="connsiteY9" fmla="*/ 4918849 h 4954475"/>
              <a:gd name="connsiteX10" fmla="*/ 3586348 w 5427023"/>
              <a:gd name="connsiteY10" fmla="*/ 4004449 h 4954475"/>
              <a:gd name="connsiteX11" fmla="*/ 2743200 w 5427023"/>
              <a:gd name="connsiteY11" fmla="*/ 3945072 h 4954475"/>
              <a:gd name="connsiteX12" fmla="*/ 1995054 w 5427023"/>
              <a:gd name="connsiteY12" fmla="*/ 4954475 h 4954475"/>
              <a:gd name="connsiteX13" fmla="*/ 676893 w 5427023"/>
              <a:gd name="connsiteY13" fmla="*/ 4206329 h 4954475"/>
              <a:gd name="connsiteX14" fmla="*/ 2030680 w 5427023"/>
              <a:gd name="connsiteY14" fmla="*/ 3161301 h 4954475"/>
              <a:gd name="connsiteX15" fmla="*/ 1757548 w 5427023"/>
              <a:gd name="connsiteY15" fmla="*/ 2460657 h 4954475"/>
              <a:gd name="connsiteX16" fmla="*/ 0 w 5427023"/>
              <a:gd name="connsiteY16" fmla="*/ 2246901 h 4954475"/>
              <a:gd name="connsiteX17" fmla="*/ 178130 w 5427023"/>
              <a:gd name="connsiteY17" fmla="*/ 1356251 h 4954475"/>
              <a:gd name="connsiteX18" fmla="*/ 1650670 w 5427023"/>
              <a:gd name="connsiteY18" fmla="*/ 1676885 h 4954475"/>
              <a:gd name="connsiteX19" fmla="*/ 1995054 w 5427023"/>
              <a:gd name="connsiteY19" fmla="*/ 1332501 h 4954475"/>
              <a:gd name="connsiteX20" fmla="*/ 1686296 w 5427023"/>
              <a:gd name="connsiteY20" fmla="*/ 299347 h 4954475"/>
              <a:gd name="connsiteX0" fmla="*/ 1686296 w 5427023"/>
              <a:gd name="connsiteY0" fmla="*/ 299347 h 4954475"/>
              <a:gd name="connsiteX1" fmla="*/ 2945080 w 5427023"/>
              <a:gd name="connsiteY1" fmla="*/ 204345 h 4954475"/>
              <a:gd name="connsiteX2" fmla="*/ 2897579 w 5427023"/>
              <a:gd name="connsiteY2" fmla="*/ 1463129 h 4954475"/>
              <a:gd name="connsiteX3" fmla="*/ 3610098 w 5427023"/>
              <a:gd name="connsiteY3" fmla="*/ 1819389 h 4954475"/>
              <a:gd name="connsiteX4" fmla="*/ 4393870 w 5427023"/>
              <a:gd name="connsiteY4" fmla="*/ 1189997 h 4954475"/>
              <a:gd name="connsiteX5" fmla="*/ 5118265 w 5427023"/>
              <a:gd name="connsiteY5" fmla="*/ 1866890 h 4954475"/>
              <a:gd name="connsiteX6" fmla="*/ 4263241 w 5427023"/>
              <a:gd name="connsiteY6" fmla="*/ 2733789 h 4954475"/>
              <a:gd name="connsiteX7" fmla="*/ 4429496 w 5427023"/>
              <a:gd name="connsiteY7" fmla="*/ 3565062 h 4954475"/>
              <a:gd name="connsiteX8" fmla="*/ 5427023 w 5427023"/>
              <a:gd name="connsiteY8" fmla="*/ 3719441 h 4954475"/>
              <a:gd name="connsiteX9" fmla="*/ 5284519 w 5427023"/>
              <a:gd name="connsiteY9" fmla="*/ 4918849 h 4954475"/>
              <a:gd name="connsiteX10" fmla="*/ 3586348 w 5427023"/>
              <a:gd name="connsiteY10" fmla="*/ 4004449 h 4954475"/>
              <a:gd name="connsiteX11" fmla="*/ 2743200 w 5427023"/>
              <a:gd name="connsiteY11" fmla="*/ 3945072 h 4954475"/>
              <a:gd name="connsiteX12" fmla="*/ 1995054 w 5427023"/>
              <a:gd name="connsiteY12" fmla="*/ 4954475 h 4954475"/>
              <a:gd name="connsiteX13" fmla="*/ 676893 w 5427023"/>
              <a:gd name="connsiteY13" fmla="*/ 4206329 h 4954475"/>
              <a:gd name="connsiteX14" fmla="*/ 2030680 w 5427023"/>
              <a:gd name="connsiteY14" fmla="*/ 3161301 h 4954475"/>
              <a:gd name="connsiteX15" fmla="*/ 1757548 w 5427023"/>
              <a:gd name="connsiteY15" fmla="*/ 2460657 h 4954475"/>
              <a:gd name="connsiteX16" fmla="*/ 0 w 5427023"/>
              <a:gd name="connsiteY16" fmla="*/ 2246901 h 4954475"/>
              <a:gd name="connsiteX17" fmla="*/ 178130 w 5427023"/>
              <a:gd name="connsiteY17" fmla="*/ 1356251 h 4954475"/>
              <a:gd name="connsiteX18" fmla="*/ 1650670 w 5427023"/>
              <a:gd name="connsiteY18" fmla="*/ 1676885 h 4954475"/>
              <a:gd name="connsiteX19" fmla="*/ 1995054 w 5427023"/>
              <a:gd name="connsiteY19" fmla="*/ 1332501 h 4954475"/>
              <a:gd name="connsiteX20" fmla="*/ 1686296 w 5427023"/>
              <a:gd name="connsiteY20" fmla="*/ 299347 h 4954475"/>
              <a:gd name="connsiteX0" fmla="*/ 1686296 w 5427023"/>
              <a:gd name="connsiteY0" fmla="*/ 299347 h 4954475"/>
              <a:gd name="connsiteX1" fmla="*/ 2945080 w 5427023"/>
              <a:gd name="connsiteY1" fmla="*/ 204345 h 4954475"/>
              <a:gd name="connsiteX2" fmla="*/ 2897579 w 5427023"/>
              <a:gd name="connsiteY2" fmla="*/ 1463129 h 4954475"/>
              <a:gd name="connsiteX3" fmla="*/ 3610098 w 5427023"/>
              <a:gd name="connsiteY3" fmla="*/ 1819389 h 4954475"/>
              <a:gd name="connsiteX4" fmla="*/ 4393870 w 5427023"/>
              <a:gd name="connsiteY4" fmla="*/ 1189997 h 4954475"/>
              <a:gd name="connsiteX5" fmla="*/ 5118265 w 5427023"/>
              <a:gd name="connsiteY5" fmla="*/ 1866890 h 4954475"/>
              <a:gd name="connsiteX6" fmla="*/ 4263241 w 5427023"/>
              <a:gd name="connsiteY6" fmla="*/ 2733789 h 4954475"/>
              <a:gd name="connsiteX7" fmla="*/ 4429496 w 5427023"/>
              <a:gd name="connsiteY7" fmla="*/ 3565062 h 4954475"/>
              <a:gd name="connsiteX8" fmla="*/ 5427023 w 5427023"/>
              <a:gd name="connsiteY8" fmla="*/ 3719441 h 4954475"/>
              <a:gd name="connsiteX9" fmla="*/ 5284519 w 5427023"/>
              <a:gd name="connsiteY9" fmla="*/ 4918849 h 4954475"/>
              <a:gd name="connsiteX10" fmla="*/ 3586348 w 5427023"/>
              <a:gd name="connsiteY10" fmla="*/ 4004449 h 4954475"/>
              <a:gd name="connsiteX11" fmla="*/ 2743200 w 5427023"/>
              <a:gd name="connsiteY11" fmla="*/ 3945072 h 4954475"/>
              <a:gd name="connsiteX12" fmla="*/ 1995054 w 5427023"/>
              <a:gd name="connsiteY12" fmla="*/ 4954475 h 4954475"/>
              <a:gd name="connsiteX13" fmla="*/ 676893 w 5427023"/>
              <a:gd name="connsiteY13" fmla="*/ 4206329 h 4954475"/>
              <a:gd name="connsiteX14" fmla="*/ 2030680 w 5427023"/>
              <a:gd name="connsiteY14" fmla="*/ 3161301 h 4954475"/>
              <a:gd name="connsiteX15" fmla="*/ 1757548 w 5427023"/>
              <a:gd name="connsiteY15" fmla="*/ 2460657 h 4954475"/>
              <a:gd name="connsiteX16" fmla="*/ 0 w 5427023"/>
              <a:gd name="connsiteY16" fmla="*/ 2246901 h 4954475"/>
              <a:gd name="connsiteX17" fmla="*/ 178130 w 5427023"/>
              <a:gd name="connsiteY17" fmla="*/ 1356251 h 4954475"/>
              <a:gd name="connsiteX18" fmla="*/ 1650670 w 5427023"/>
              <a:gd name="connsiteY18" fmla="*/ 1676885 h 4954475"/>
              <a:gd name="connsiteX19" fmla="*/ 1995054 w 5427023"/>
              <a:gd name="connsiteY19" fmla="*/ 1332501 h 4954475"/>
              <a:gd name="connsiteX20" fmla="*/ 1686296 w 5427023"/>
              <a:gd name="connsiteY20" fmla="*/ 299347 h 4954475"/>
              <a:gd name="connsiteX0" fmla="*/ 1686296 w 5427023"/>
              <a:gd name="connsiteY0" fmla="*/ 299347 h 4954475"/>
              <a:gd name="connsiteX1" fmla="*/ 2945080 w 5427023"/>
              <a:gd name="connsiteY1" fmla="*/ 204345 h 4954475"/>
              <a:gd name="connsiteX2" fmla="*/ 2897579 w 5427023"/>
              <a:gd name="connsiteY2" fmla="*/ 1463129 h 4954475"/>
              <a:gd name="connsiteX3" fmla="*/ 3610098 w 5427023"/>
              <a:gd name="connsiteY3" fmla="*/ 1819389 h 4954475"/>
              <a:gd name="connsiteX4" fmla="*/ 4393870 w 5427023"/>
              <a:gd name="connsiteY4" fmla="*/ 1189997 h 4954475"/>
              <a:gd name="connsiteX5" fmla="*/ 5118265 w 5427023"/>
              <a:gd name="connsiteY5" fmla="*/ 1866890 h 4954475"/>
              <a:gd name="connsiteX6" fmla="*/ 4263241 w 5427023"/>
              <a:gd name="connsiteY6" fmla="*/ 2733789 h 4954475"/>
              <a:gd name="connsiteX7" fmla="*/ 4429496 w 5427023"/>
              <a:gd name="connsiteY7" fmla="*/ 3565062 h 4954475"/>
              <a:gd name="connsiteX8" fmla="*/ 5427023 w 5427023"/>
              <a:gd name="connsiteY8" fmla="*/ 3719441 h 4954475"/>
              <a:gd name="connsiteX9" fmla="*/ 5284519 w 5427023"/>
              <a:gd name="connsiteY9" fmla="*/ 4918849 h 4954475"/>
              <a:gd name="connsiteX10" fmla="*/ 3586348 w 5427023"/>
              <a:gd name="connsiteY10" fmla="*/ 4004449 h 4954475"/>
              <a:gd name="connsiteX11" fmla="*/ 2743200 w 5427023"/>
              <a:gd name="connsiteY11" fmla="*/ 3945072 h 4954475"/>
              <a:gd name="connsiteX12" fmla="*/ 1995054 w 5427023"/>
              <a:gd name="connsiteY12" fmla="*/ 4954475 h 4954475"/>
              <a:gd name="connsiteX13" fmla="*/ 676893 w 5427023"/>
              <a:gd name="connsiteY13" fmla="*/ 4206329 h 4954475"/>
              <a:gd name="connsiteX14" fmla="*/ 2030680 w 5427023"/>
              <a:gd name="connsiteY14" fmla="*/ 3161301 h 4954475"/>
              <a:gd name="connsiteX15" fmla="*/ 1757548 w 5427023"/>
              <a:gd name="connsiteY15" fmla="*/ 2460657 h 4954475"/>
              <a:gd name="connsiteX16" fmla="*/ 0 w 5427023"/>
              <a:gd name="connsiteY16" fmla="*/ 2246901 h 4954475"/>
              <a:gd name="connsiteX17" fmla="*/ 178130 w 5427023"/>
              <a:gd name="connsiteY17" fmla="*/ 1356251 h 4954475"/>
              <a:gd name="connsiteX18" fmla="*/ 1650670 w 5427023"/>
              <a:gd name="connsiteY18" fmla="*/ 1676885 h 4954475"/>
              <a:gd name="connsiteX19" fmla="*/ 1995054 w 5427023"/>
              <a:gd name="connsiteY19" fmla="*/ 1332501 h 4954475"/>
              <a:gd name="connsiteX20" fmla="*/ 1686296 w 5427023"/>
              <a:gd name="connsiteY20" fmla="*/ 299347 h 4954475"/>
              <a:gd name="connsiteX0" fmla="*/ 1686296 w 5427023"/>
              <a:gd name="connsiteY0" fmla="*/ 299347 h 4954475"/>
              <a:gd name="connsiteX1" fmla="*/ 2945080 w 5427023"/>
              <a:gd name="connsiteY1" fmla="*/ 204345 h 4954475"/>
              <a:gd name="connsiteX2" fmla="*/ 2897579 w 5427023"/>
              <a:gd name="connsiteY2" fmla="*/ 1463129 h 4954475"/>
              <a:gd name="connsiteX3" fmla="*/ 3610098 w 5427023"/>
              <a:gd name="connsiteY3" fmla="*/ 1819389 h 4954475"/>
              <a:gd name="connsiteX4" fmla="*/ 4393870 w 5427023"/>
              <a:gd name="connsiteY4" fmla="*/ 1189997 h 4954475"/>
              <a:gd name="connsiteX5" fmla="*/ 5118265 w 5427023"/>
              <a:gd name="connsiteY5" fmla="*/ 1866890 h 4954475"/>
              <a:gd name="connsiteX6" fmla="*/ 4263241 w 5427023"/>
              <a:gd name="connsiteY6" fmla="*/ 2733789 h 4954475"/>
              <a:gd name="connsiteX7" fmla="*/ 4429496 w 5427023"/>
              <a:gd name="connsiteY7" fmla="*/ 3565062 h 4954475"/>
              <a:gd name="connsiteX8" fmla="*/ 5427023 w 5427023"/>
              <a:gd name="connsiteY8" fmla="*/ 3719441 h 4954475"/>
              <a:gd name="connsiteX9" fmla="*/ 5284519 w 5427023"/>
              <a:gd name="connsiteY9" fmla="*/ 4918849 h 4954475"/>
              <a:gd name="connsiteX10" fmla="*/ 3586348 w 5427023"/>
              <a:gd name="connsiteY10" fmla="*/ 4004449 h 4954475"/>
              <a:gd name="connsiteX11" fmla="*/ 2743200 w 5427023"/>
              <a:gd name="connsiteY11" fmla="*/ 3945072 h 4954475"/>
              <a:gd name="connsiteX12" fmla="*/ 1995054 w 5427023"/>
              <a:gd name="connsiteY12" fmla="*/ 4954475 h 4954475"/>
              <a:gd name="connsiteX13" fmla="*/ 676893 w 5427023"/>
              <a:gd name="connsiteY13" fmla="*/ 4206329 h 4954475"/>
              <a:gd name="connsiteX14" fmla="*/ 2030680 w 5427023"/>
              <a:gd name="connsiteY14" fmla="*/ 3161301 h 4954475"/>
              <a:gd name="connsiteX15" fmla="*/ 1757548 w 5427023"/>
              <a:gd name="connsiteY15" fmla="*/ 2460657 h 4954475"/>
              <a:gd name="connsiteX16" fmla="*/ 0 w 5427023"/>
              <a:gd name="connsiteY16" fmla="*/ 2246901 h 4954475"/>
              <a:gd name="connsiteX17" fmla="*/ 178130 w 5427023"/>
              <a:gd name="connsiteY17" fmla="*/ 1356251 h 4954475"/>
              <a:gd name="connsiteX18" fmla="*/ 1650670 w 5427023"/>
              <a:gd name="connsiteY18" fmla="*/ 1676885 h 4954475"/>
              <a:gd name="connsiteX19" fmla="*/ 1995054 w 5427023"/>
              <a:gd name="connsiteY19" fmla="*/ 1332501 h 4954475"/>
              <a:gd name="connsiteX20" fmla="*/ 1686296 w 5427023"/>
              <a:gd name="connsiteY20" fmla="*/ 299347 h 4954475"/>
              <a:gd name="connsiteX0" fmla="*/ 1686296 w 5427023"/>
              <a:gd name="connsiteY0" fmla="*/ 299347 h 4954475"/>
              <a:gd name="connsiteX1" fmla="*/ 2945080 w 5427023"/>
              <a:gd name="connsiteY1" fmla="*/ 204345 h 4954475"/>
              <a:gd name="connsiteX2" fmla="*/ 2897579 w 5427023"/>
              <a:gd name="connsiteY2" fmla="*/ 1463129 h 4954475"/>
              <a:gd name="connsiteX3" fmla="*/ 3610098 w 5427023"/>
              <a:gd name="connsiteY3" fmla="*/ 1819389 h 4954475"/>
              <a:gd name="connsiteX4" fmla="*/ 4393870 w 5427023"/>
              <a:gd name="connsiteY4" fmla="*/ 1189997 h 4954475"/>
              <a:gd name="connsiteX5" fmla="*/ 5118265 w 5427023"/>
              <a:gd name="connsiteY5" fmla="*/ 1866890 h 4954475"/>
              <a:gd name="connsiteX6" fmla="*/ 4263241 w 5427023"/>
              <a:gd name="connsiteY6" fmla="*/ 2733789 h 4954475"/>
              <a:gd name="connsiteX7" fmla="*/ 4429496 w 5427023"/>
              <a:gd name="connsiteY7" fmla="*/ 3565062 h 4954475"/>
              <a:gd name="connsiteX8" fmla="*/ 5427023 w 5427023"/>
              <a:gd name="connsiteY8" fmla="*/ 3719441 h 4954475"/>
              <a:gd name="connsiteX9" fmla="*/ 5284519 w 5427023"/>
              <a:gd name="connsiteY9" fmla="*/ 4918849 h 4954475"/>
              <a:gd name="connsiteX10" fmla="*/ 3586348 w 5427023"/>
              <a:gd name="connsiteY10" fmla="*/ 4004449 h 4954475"/>
              <a:gd name="connsiteX11" fmla="*/ 2743200 w 5427023"/>
              <a:gd name="connsiteY11" fmla="*/ 3945072 h 4954475"/>
              <a:gd name="connsiteX12" fmla="*/ 1995054 w 5427023"/>
              <a:gd name="connsiteY12" fmla="*/ 4954475 h 4954475"/>
              <a:gd name="connsiteX13" fmla="*/ 676893 w 5427023"/>
              <a:gd name="connsiteY13" fmla="*/ 4206329 h 4954475"/>
              <a:gd name="connsiteX14" fmla="*/ 2030680 w 5427023"/>
              <a:gd name="connsiteY14" fmla="*/ 3161301 h 4954475"/>
              <a:gd name="connsiteX15" fmla="*/ 1757548 w 5427023"/>
              <a:gd name="connsiteY15" fmla="*/ 2460657 h 4954475"/>
              <a:gd name="connsiteX16" fmla="*/ 0 w 5427023"/>
              <a:gd name="connsiteY16" fmla="*/ 2246901 h 4954475"/>
              <a:gd name="connsiteX17" fmla="*/ 178130 w 5427023"/>
              <a:gd name="connsiteY17" fmla="*/ 1356251 h 4954475"/>
              <a:gd name="connsiteX18" fmla="*/ 1650670 w 5427023"/>
              <a:gd name="connsiteY18" fmla="*/ 1676885 h 4954475"/>
              <a:gd name="connsiteX19" fmla="*/ 1995054 w 5427023"/>
              <a:gd name="connsiteY19" fmla="*/ 1332501 h 4954475"/>
              <a:gd name="connsiteX20" fmla="*/ 1686296 w 5427023"/>
              <a:gd name="connsiteY20" fmla="*/ 299347 h 4954475"/>
              <a:gd name="connsiteX0" fmla="*/ 1686296 w 5609073"/>
              <a:gd name="connsiteY0" fmla="*/ 299347 h 4954475"/>
              <a:gd name="connsiteX1" fmla="*/ 2945080 w 5609073"/>
              <a:gd name="connsiteY1" fmla="*/ 204345 h 4954475"/>
              <a:gd name="connsiteX2" fmla="*/ 2897579 w 5609073"/>
              <a:gd name="connsiteY2" fmla="*/ 1463129 h 4954475"/>
              <a:gd name="connsiteX3" fmla="*/ 3610098 w 5609073"/>
              <a:gd name="connsiteY3" fmla="*/ 1819389 h 4954475"/>
              <a:gd name="connsiteX4" fmla="*/ 4393870 w 5609073"/>
              <a:gd name="connsiteY4" fmla="*/ 1189997 h 4954475"/>
              <a:gd name="connsiteX5" fmla="*/ 5118265 w 5609073"/>
              <a:gd name="connsiteY5" fmla="*/ 1866890 h 4954475"/>
              <a:gd name="connsiteX6" fmla="*/ 4263241 w 5609073"/>
              <a:gd name="connsiteY6" fmla="*/ 2733789 h 4954475"/>
              <a:gd name="connsiteX7" fmla="*/ 4429496 w 5609073"/>
              <a:gd name="connsiteY7" fmla="*/ 3565062 h 4954475"/>
              <a:gd name="connsiteX8" fmla="*/ 5427023 w 5609073"/>
              <a:gd name="connsiteY8" fmla="*/ 3719441 h 4954475"/>
              <a:gd name="connsiteX9" fmla="*/ 5284519 w 5609073"/>
              <a:gd name="connsiteY9" fmla="*/ 4918849 h 4954475"/>
              <a:gd name="connsiteX10" fmla="*/ 3586348 w 5609073"/>
              <a:gd name="connsiteY10" fmla="*/ 4004449 h 4954475"/>
              <a:gd name="connsiteX11" fmla="*/ 2743200 w 5609073"/>
              <a:gd name="connsiteY11" fmla="*/ 3945072 h 4954475"/>
              <a:gd name="connsiteX12" fmla="*/ 1995054 w 5609073"/>
              <a:gd name="connsiteY12" fmla="*/ 4954475 h 4954475"/>
              <a:gd name="connsiteX13" fmla="*/ 676893 w 5609073"/>
              <a:gd name="connsiteY13" fmla="*/ 4206329 h 4954475"/>
              <a:gd name="connsiteX14" fmla="*/ 2030680 w 5609073"/>
              <a:gd name="connsiteY14" fmla="*/ 3161301 h 4954475"/>
              <a:gd name="connsiteX15" fmla="*/ 1757548 w 5609073"/>
              <a:gd name="connsiteY15" fmla="*/ 2460657 h 4954475"/>
              <a:gd name="connsiteX16" fmla="*/ 0 w 5609073"/>
              <a:gd name="connsiteY16" fmla="*/ 2246901 h 4954475"/>
              <a:gd name="connsiteX17" fmla="*/ 178130 w 5609073"/>
              <a:gd name="connsiteY17" fmla="*/ 1356251 h 4954475"/>
              <a:gd name="connsiteX18" fmla="*/ 1650670 w 5609073"/>
              <a:gd name="connsiteY18" fmla="*/ 1676885 h 4954475"/>
              <a:gd name="connsiteX19" fmla="*/ 1995054 w 5609073"/>
              <a:gd name="connsiteY19" fmla="*/ 1332501 h 4954475"/>
              <a:gd name="connsiteX20" fmla="*/ 1686296 w 5609073"/>
              <a:gd name="connsiteY20" fmla="*/ 299347 h 4954475"/>
              <a:gd name="connsiteX0" fmla="*/ 1686296 w 5623916"/>
              <a:gd name="connsiteY0" fmla="*/ 299347 h 4965543"/>
              <a:gd name="connsiteX1" fmla="*/ 2945080 w 5623916"/>
              <a:gd name="connsiteY1" fmla="*/ 204345 h 4965543"/>
              <a:gd name="connsiteX2" fmla="*/ 2897579 w 5623916"/>
              <a:gd name="connsiteY2" fmla="*/ 1463129 h 4965543"/>
              <a:gd name="connsiteX3" fmla="*/ 3610098 w 5623916"/>
              <a:gd name="connsiteY3" fmla="*/ 1819389 h 4965543"/>
              <a:gd name="connsiteX4" fmla="*/ 4393870 w 5623916"/>
              <a:gd name="connsiteY4" fmla="*/ 1189997 h 4965543"/>
              <a:gd name="connsiteX5" fmla="*/ 5118265 w 5623916"/>
              <a:gd name="connsiteY5" fmla="*/ 1866890 h 4965543"/>
              <a:gd name="connsiteX6" fmla="*/ 4263241 w 5623916"/>
              <a:gd name="connsiteY6" fmla="*/ 2733789 h 4965543"/>
              <a:gd name="connsiteX7" fmla="*/ 4429496 w 5623916"/>
              <a:gd name="connsiteY7" fmla="*/ 3565062 h 4965543"/>
              <a:gd name="connsiteX8" fmla="*/ 5427023 w 5623916"/>
              <a:gd name="connsiteY8" fmla="*/ 3719441 h 4965543"/>
              <a:gd name="connsiteX9" fmla="*/ 5284519 w 5623916"/>
              <a:gd name="connsiteY9" fmla="*/ 4918849 h 4965543"/>
              <a:gd name="connsiteX10" fmla="*/ 3586348 w 5623916"/>
              <a:gd name="connsiteY10" fmla="*/ 4004449 h 4965543"/>
              <a:gd name="connsiteX11" fmla="*/ 2743200 w 5623916"/>
              <a:gd name="connsiteY11" fmla="*/ 3945072 h 4965543"/>
              <a:gd name="connsiteX12" fmla="*/ 1995054 w 5623916"/>
              <a:gd name="connsiteY12" fmla="*/ 4954475 h 4965543"/>
              <a:gd name="connsiteX13" fmla="*/ 676893 w 5623916"/>
              <a:gd name="connsiteY13" fmla="*/ 4206329 h 4965543"/>
              <a:gd name="connsiteX14" fmla="*/ 2030680 w 5623916"/>
              <a:gd name="connsiteY14" fmla="*/ 3161301 h 4965543"/>
              <a:gd name="connsiteX15" fmla="*/ 1757548 w 5623916"/>
              <a:gd name="connsiteY15" fmla="*/ 2460657 h 4965543"/>
              <a:gd name="connsiteX16" fmla="*/ 0 w 5623916"/>
              <a:gd name="connsiteY16" fmla="*/ 2246901 h 4965543"/>
              <a:gd name="connsiteX17" fmla="*/ 178130 w 5623916"/>
              <a:gd name="connsiteY17" fmla="*/ 1356251 h 4965543"/>
              <a:gd name="connsiteX18" fmla="*/ 1650670 w 5623916"/>
              <a:gd name="connsiteY18" fmla="*/ 1676885 h 4965543"/>
              <a:gd name="connsiteX19" fmla="*/ 1995054 w 5623916"/>
              <a:gd name="connsiteY19" fmla="*/ 1332501 h 4965543"/>
              <a:gd name="connsiteX20" fmla="*/ 1686296 w 5623916"/>
              <a:gd name="connsiteY20" fmla="*/ 299347 h 4965543"/>
              <a:gd name="connsiteX0" fmla="*/ 1686296 w 5623916"/>
              <a:gd name="connsiteY0" fmla="*/ 299347 h 4965543"/>
              <a:gd name="connsiteX1" fmla="*/ 2945080 w 5623916"/>
              <a:gd name="connsiteY1" fmla="*/ 204345 h 4965543"/>
              <a:gd name="connsiteX2" fmla="*/ 2897579 w 5623916"/>
              <a:gd name="connsiteY2" fmla="*/ 1463129 h 4965543"/>
              <a:gd name="connsiteX3" fmla="*/ 3610098 w 5623916"/>
              <a:gd name="connsiteY3" fmla="*/ 1819389 h 4965543"/>
              <a:gd name="connsiteX4" fmla="*/ 4393870 w 5623916"/>
              <a:gd name="connsiteY4" fmla="*/ 1189997 h 4965543"/>
              <a:gd name="connsiteX5" fmla="*/ 5118265 w 5623916"/>
              <a:gd name="connsiteY5" fmla="*/ 1866890 h 4965543"/>
              <a:gd name="connsiteX6" fmla="*/ 4263241 w 5623916"/>
              <a:gd name="connsiteY6" fmla="*/ 2733789 h 4965543"/>
              <a:gd name="connsiteX7" fmla="*/ 4429496 w 5623916"/>
              <a:gd name="connsiteY7" fmla="*/ 3565062 h 4965543"/>
              <a:gd name="connsiteX8" fmla="*/ 5427023 w 5623916"/>
              <a:gd name="connsiteY8" fmla="*/ 3719441 h 4965543"/>
              <a:gd name="connsiteX9" fmla="*/ 5284519 w 5623916"/>
              <a:gd name="connsiteY9" fmla="*/ 4918849 h 4965543"/>
              <a:gd name="connsiteX10" fmla="*/ 3586348 w 5623916"/>
              <a:gd name="connsiteY10" fmla="*/ 4004449 h 4965543"/>
              <a:gd name="connsiteX11" fmla="*/ 2743200 w 5623916"/>
              <a:gd name="connsiteY11" fmla="*/ 3945072 h 4965543"/>
              <a:gd name="connsiteX12" fmla="*/ 1995054 w 5623916"/>
              <a:gd name="connsiteY12" fmla="*/ 4954475 h 4965543"/>
              <a:gd name="connsiteX13" fmla="*/ 676893 w 5623916"/>
              <a:gd name="connsiteY13" fmla="*/ 4206329 h 4965543"/>
              <a:gd name="connsiteX14" fmla="*/ 2030680 w 5623916"/>
              <a:gd name="connsiteY14" fmla="*/ 3161301 h 4965543"/>
              <a:gd name="connsiteX15" fmla="*/ 1757548 w 5623916"/>
              <a:gd name="connsiteY15" fmla="*/ 2460657 h 4965543"/>
              <a:gd name="connsiteX16" fmla="*/ 0 w 5623916"/>
              <a:gd name="connsiteY16" fmla="*/ 2246901 h 4965543"/>
              <a:gd name="connsiteX17" fmla="*/ 178130 w 5623916"/>
              <a:gd name="connsiteY17" fmla="*/ 1356251 h 4965543"/>
              <a:gd name="connsiteX18" fmla="*/ 1650670 w 5623916"/>
              <a:gd name="connsiteY18" fmla="*/ 1676885 h 4965543"/>
              <a:gd name="connsiteX19" fmla="*/ 1995054 w 5623916"/>
              <a:gd name="connsiteY19" fmla="*/ 1332501 h 4965543"/>
              <a:gd name="connsiteX20" fmla="*/ 1686296 w 5623916"/>
              <a:gd name="connsiteY20" fmla="*/ 299347 h 4965543"/>
              <a:gd name="connsiteX0" fmla="*/ 1686296 w 5623916"/>
              <a:gd name="connsiteY0" fmla="*/ 299347 h 4965543"/>
              <a:gd name="connsiteX1" fmla="*/ 2945080 w 5623916"/>
              <a:gd name="connsiteY1" fmla="*/ 204345 h 4965543"/>
              <a:gd name="connsiteX2" fmla="*/ 2897579 w 5623916"/>
              <a:gd name="connsiteY2" fmla="*/ 1463129 h 4965543"/>
              <a:gd name="connsiteX3" fmla="*/ 3610098 w 5623916"/>
              <a:gd name="connsiteY3" fmla="*/ 1819389 h 4965543"/>
              <a:gd name="connsiteX4" fmla="*/ 4393870 w 5623916"/>
              <a:gd name="connsiteY4" fmla="*/ 1189997 h 4965543"/>
              <a:gd name="connsiteX5" fmla="*/ 5118265 w 5623916"/>
              <a:gd name="connsiteY5" fmla="*/ 1866890 h 4965543"/>
              <a:gd name="connsiteX6" fmla="*/ 4263241 w 5623916"/>
              <a:gd name="connsiteY6" fmla="*/ 2733789 h 4965543"/>
              <a:gd name="connsiteX7" fmla="*/ 4429496 w 5623916"/>
              <a:gd name="connsiteY7" fmla="*/ 3565062 h 4965543"/>
              <a:gd name="connsiteX8" fmla="*/ 5427023 w 5623916"/>
              <a:gd name="connsiteY8" fmla="*/ 3719441 h 4965543"/>
              <a:gd name="connsiteX9" fmla="*/ 5284519 w 5623916"/>
              <a:gd name="connsiteY9" fmla="*/ 4918849 h 4965543"/>
              <a:gd name="connsiteX10" fmla="*/ 3586348 w 5623916"/>
              <a:gd name="connsiteY10" fmla="*/ 4004449 h 4965543"/>
              <a:gd name="connsiteX11" fmla="*/ 2743200 w 5623916"/>
              <a:gd name="connsiteY11" fmla="*/ 3945072 h 4965543"/>
              <a:gd name="connsiteX12" fmla="*/ 1995054 w 5623916"/>
              <a:gd name="connsiteY12" fmla="*/ 4954475 h 4965543"/>
              <a:gd name="connsiteX13" fmla="*/ 676893 w 5623916"/>
              <a:gd name="connsiteY13" fmla="*/ 4206329 h 4965543"/>
              <a:gd name="connsiteX14" fmla="*/ 2030680 w 5623916"/>
              <a:gd name="connsiteY14" fmla="*/ 3161301 h 4965543"/>
              <a:gd name="connsiteX15" fmla="*/ 1757548 w 5623916"/>
              <a:gd name="connsiteY15" fmla="*/ 2460657 h 4965543"/>
              <a:gd name="connsiteX16" fmla="*/ 0 w 5623916"/>
              <a:gd name="connsiteY16" fmla="*/ 2246901 h 4965543"/>
              <a:gd name="connsiteX17" fmla="*/ 178130 w 5623916"/>
              <a:gd name="connsiteY17" fmla="*/ 1356251 h 4965543"/>
              <a:gd name="connsiteX18" fmla="*/ 1650670 w 5623916"/>
              <a:gd name="connsiteY18" fmla="*/ 1676885 h 4965543"/>
              <a:gd name="connsiteX19" fmla="*/ 1995054 w 5623916"/>
              <a:gd name="connsiteY19" fmla="*/ 1332501 h 4965543"/>
              <a:gd name="connsiteX20" fmla="*/ 1686296 w 5623916"/>
              <a:gd name="connsiteY20" fmla="*/ 299347 h 4965543"/>
              <a:gd name="connsiteX0" fmla="*/ 1686296 w 5623916"/>
              <a:gd name="connsiteY0" fmla="*/ 299347 h 5036684"/>
              <a:gd name="connsiteX1" fmla="*/ 2945080 w 5623916"/>
              <a:gd name="connsiteY1" fmla="*/ 204345 h 5036684"/>
              <a:gd name="connsiteX2" fmla="*/ 2897579 w 5623916"/>
              <a:gd name="connsiteY2" fmla="*/ 1463129 h 5036684"/>
              <a:gd name="connsiteX3" fmla="*/ 3610098 w 5623916"/>
              <a:gd name="connsiteY3" fmla="*/ 1819389 h 5036684"/>
              <a:gd name="connsiteX4" fmla="*/ 4393870 w 5623916"/>
              <a:gd name="connsiteY4" fmla="*/ 1189997 h 5036684"/>
              <a:gd name="connsiteX5" fmla="*/ 5118265 w 5623916"/>
              <a:gd name="connsiteY5" fmla="*/ 1866890 h 5036684"/>
              <a:gd name="connsiteX6" fmla="*/ 4263241 w 5623916"/>
              <a:gd name="connsiteY6" fmla="*/ 2733789 h 5036684"/>
              <a:gd name="connsiteX7" fmla="*/ 4429496 w 5623916"/>
              <a:gd name="connsiteY7" fmla="*/ 3565062 h 5036684"/>
              <a:gd name="connsiteX8" fmla="*/ 5427023 w 5623916"/>
              <a:gd name="connsiteY8" fmla="*/ 3719441 h 5036684"/>
              <a:gd name="connsiteX9" fmla="*/ 5284519 w 5623916"/>
              <a:gd name="connsiteY9" fmla="*/ 4918849 h 5036684"/>
              <a:gd name="connsiteX10" fmla="*/ 3586348 w 5623916"/>
              <a:gd name="connsiteY10" fmla="*/ 4004449 h 5036684"/>
              <a:gd name="connsiteX11" fmla="*/ 2743200 w 5623916"/>
              <a:gd name="connsiteY11" fmla="*/ 3945072 h 5036684"/>
              <a:gd name="connsiteX12" fmla="*/ 1995054 w 5623916"/>
              <a:gd name="connsiteY12" fmla="*/ 4954475 h 5036684"/>
              <a:gd name="connsiteX13" fmla="*/ 676893 w 5623916"/>
              <a:gd name="connsiteY13" fmla="*/ 4206329 h 5036684"/>
              <a:gd name="connsiteX14" fmla="*/ 2030680 w 5623916"/>
              <a:gd name="connsiteY14" fmla="*/ 3161301 h 5036684"/>
              <a:gd name="connsiteX15" fmla="*/ 1757548 w 5623916"/>
              <a:gd name="connsiteY15" fmla="*/ 2460657 h 5036684"/>
              <a:gd name="connsiteX16" fmla="*/ 0 w 5623916"/>
              <a:gd name="connsiteY16" fmla="*/ 2246901 h 5036684"/>
              <a:gd name="connsiteX17" fmla="*/ 178130 w 5623916"/>
              <a:gd name="connsiteY17" fmla="*/ 1356251 h 5036684"/>
              <a:gd name="connsiteX18" fmla="*/ 1650670 w 5623916"/>
              <a:gd name="connsiteY18" fmla="*/ 1676885 h 5036684"/>
              <a:gd name="connsiteX19" fmla="*/ 1995054 w 5623916"/>
              <a:gd name="connsiteY19" fmla="*/ 1332501 h 5036684"/>
              <a:gd name="connsiteX20" fmla="*/ 1686296 w 5623916"/>
              <a:gd name="connsiteY20" fmla="*/ 299347 h 5036684"/>
              <a:gd name="connsiteX0" fmla="*/ 1686296 w 5623916"/>
              <a:gd name="connsiteY0" fmla="*/ 299347 h 4965543"/>
              <a:gd name="connsiteX1" fmla="*/ 2945080 w 5623916"/>
              <a:gd name="connsiteY1" fmla="*/ 204345 h 4965543"/>
              <a:gd name="connsiteX2" fmla="*/ 2897579 w 5623916"/>
              <a:gd name="connsiteY2" fmla="*/ 1463129 h 4965543"/>
              <a:gd name="connsiteX3" fmla="*/ 3610098 w 5623916"/>
              <a:gd name="connsiteY3" fmla="*/ 1819389 h 4965543"/>
              <a:gd name="connsiteX4" fmla="*/ 4393870 w 5623916"/>
              <a:gd name="connsiteY4" fmla="*/ 1189997 h 4965543"/>
              <a:gd name="connsiteX5" fmla="*/ 5118265 w 5623916"/>
              <a:gd name="connsiteY5" fmla="*/ 1866890 h 4965543"/>
              <a:gd name="connsiteX6" fmla="*/ 4263241 w 5623916"/>
              <a:gd name="connsiteY6" fmla="*/ 2733789 h 4965543"/>
              <a:gd name="connsiteX7" fmla="*/ 4429496 w 5623916"/>
              <a:gd name="connsiteY7" fmla="*/ 3565062 h 4965543"/>
              <a:gd name="connsiteX8" fmla="*/ 5427023 w 5623916"/>
              <a:gd name="connsiteY8" fmla="*/ 3719441 h 4965543"/>
              <a:gd name="connsiteX9" fmla="*/ 5284519 w 5623916"/>
              <a:gd name="connsiteY9" fmla="*/ 4918849 h 4965543"/>
              <a:gd name="connsiteX10" fmla="*/ 3586348 w 5623916"/>
              <a:gd name="connsiteY10" fmla="*/ 4004449 h 4965543"/>
              <a:gd name="connsiteX11" fmla="*/ 2743200 w 5623916"/>
              <a:gd name="connsiteY11" fmla="*/ 3945072 h 4965543"/>
              <a:gd name="connsiteX12" fmla="*/ 1995054 w 5623916"/>
              <a:gd name="connsiteY12" fmla="*/ 4954475 h 4965543"/>
              <a:gd name="connsiteX13" fmla="*/ 676893 w 5623916"/>
              <a:gd name="connsiteY13" fmla="*/ 4206329 h 4965543"/>
              <a:gd name="connsiteX14" fmla="*/ 2030680 w 5623916"/>
              <a:gd name="connsiteY14" fmla="*/ 3161301 h 4965543"/>
              <a:gd name="connsiteX15" fmla="*/ 1757548 w 5623916"/>
              <a:gd name="connsiteY15" fmla="*/ 2460657 h 4965543"/>
              <a:gd name="connsiteX16" fmla="*/ 0 w 5623916"/>
              <a:gd name="connsiteY16" fmla="*/ 2246901 h 4965543"/>
              <a:gd name="connsiteX17" fmla="*/ 178130 w 5623916"/>
              <a:gd name="connsiteY17" fmla="*/ 1356251 h 4965543"/>
              <a:gd name="connsiteX18" fmla="*/ 1650670 w 5623916"/>
              <a:gd name="connsiteY18" fmla="*/ 1676885 h 4965543"/>
              <a:gd name="connsiteX19" fmla="*/ 1995054 w 5623916"/>
              <a:gd name="connsiteY19" fmla="*/ 1332501 h 4965543"/>
              <a:gd name="connsiteX20" fmla="*/ 1686296 w 5623916"/>
              <a:gd name="connsiteY20" fmla="*/ 299347 h 4965543"/>
              <a:gd name="connsiteX0" fmla="*/ 1686296 w 5623916"/>
              <a:gd name="connsiteY0" fmla="*/ 299347 h 4965543"/>
              <a:gd name="connsiteX1" fmla="*/ 2945080 w 5623916"/>
              <a:gd name="connsiteY1" fmla="*/ 204345 h 4965543"/>
              <a:gd name="connsiteX2" fmla="*/ 2897579 w 5623916"/>
              <a:gd name="connsiteY2" fmla="*/ 1463129 h 4965543"/>
              <a:gd name="connsiteX3" fmla="*/ 3610098 w 5623916"/>
              <a:gd name="connsiteY3" fmla="*/ 1819389 h 4965543"/>
              <a:gd name="connsiteX4" fmla="*/ 4393870 w 5623916"/>
              <a:gd name="connsiteY4" fmla="*/ 1189997 h 4965543"/>
              <a:gd name="connsiteX5" fmla="*/ 5118265 w 5623916"/>
              <a:gd name="connsiteY5" fmla="*/ 1866890 h 4965543"/>
              <a:gd name="connsiteX6" fmla="*/ 4263241 w 5623916"/>
              <a:gd name="connsiteY6" fmla="*/ 2733789 h 4965543"/>
              <a:gd name="connsiteX7" fmla="*/ 4429496 w 5623916"/>
              <a:gd name="connsiteY7" fmla="*/ 3565062 h 4965543"/>
              <a:gd name="connsiteX8" fmla="*/ 5427023 w 5623916"/>
              <a:gd name="connsiteY8" fmla="*/ 3719441 h 4965543"/>
              <a:gd name="connsiteX9" fmla="*/ 5284519 w 5623916"/>
              <a:gd name="connsiteY9" fmla="*/ 4918849 h 4965543"/>
              <a:gd name="connsiteX10" fmla="*/ 3586348 w 5623916"/>
              <a:gd name="connsiteY10" fmla="*/ 4004449 h 4965543"/>
              <a:gd name="connsiteX11" fmla="*/ 2743200 w 5623916"/>
              <a:gd name="connsiteY11" fmla="*/ 3945072 h 4965543"/>
              <a:gd name="connsiteX12" fmla="*/ 1995054 w 5623916"/>
              <a:gd name="connsiteY12" fmla="*/ 4954475 h 4965543"/>
              <a:gd name="connsiteX13" fmla="*/ 676893 w 5623916"/>
              <a:gd name="connsiteY13" fmla="*/ 4206329 h 4965543"/>
              <a:gd name="connsiteX14" fmla="*/ 2030680 w 5623916"/>
              <a:gd name="connsiteY14" fmla="*/ 3161301 h 4965543"/>
              <a:gd name="connsiteX15" fmla="*/ 1757548 w 5623916"/>
              <a:gd name="connsiteY15" fmla="*/ 2460657 h 4965543"/>
              <a:gd name="connsiteX16" fmla="*/ 0 w 5623916"/>
              <a:gd name="connsiteY16" fmla="*/ 2246901 h 4965543"/>
              <a:gd name="connsiteX17" fmla="*/ 178130 w 5623916"/>
              <a:gd name="connsiteY17" fmla="*/ 1356251 h 4965543"/>
              <a:gd name="connsiteX18" fmla="*/ 1650670 w 5623916"/>
              <a:gd name="connsiteY18" fmla="*/ 1676885 h 4965543"/>
              <a:gd name="connsiteX19" fmla="*/ 1995054 w 5623916"/>
              <a:gd name="connsiteY19" fmla="*/ 1332501 h 4965543"/>
              <a:gd name="connsiteX20" fmla="*/ 1686296 w 5623916"/>
              <a:gd name="connsiteY20" fmla="*/ 299347 h 4965543"/>
              <a:gd name="connsiteX0" fmla="*/ 1686296 w 5623916"/>
              <a:gd name="connsiteY0" fmla="*/ 299347 h 4965543"/>
              <a:gd name="connsiteX1" fmla="*/ 2945080 w 5623916"/>
              <a:gd name="connsiteY1" fmla="*/ 204345 h 4965543"/>
              <a:gd name="connsiteX2" fmla="*/ 2897579 w 5623916"/>
              <a:gd name="connsiteY2" fmla="*/ 1463129 h 4965543"/>
              <a:gd name="connsiteX3" fmla="*/ 3610098 w 5623916"/>
              <a:gd name="connsiteY3" fmla="*/ 1819389 h 4965543"/>
              <a:gd name="connsiteX4" fmla="*/ 4393870 w 5623916"/>
              <a:gd name="connsiteY4" fmla="*/ 1189997 h 4965543"/>
              <a:gd name="connsiteX5" fmla="*/ 5118265 w 5623916"/>
              <a:gd name="connsiteY5" fmla="*/ 1866890 h 4965543"/>
              <a:gd name="connsiteX6" fmla="*/ 4263241 w 5623916"/>
              <a:gd name="connsiteY6" fmla="*/ 2733789 h 4965543"/>
              <a:gd name="connsiteX7" fmla="*/ 4429496 w 5623916"/>
              <a:gd name="connsiteY7" fmla="*/ 3565062 h 4965543"/>
              <a:gd name="connsiteX8" fmla="*/ 5427023 w 5623916"/>
              <a:gd name="connsiteY8" fmla="*/ 3719441 h 4965543"/>
              <a:gd name="connsiteX9" fmla="*/ 5284519 w 5623916"/>
              <a:gd name="connsiteY9" fmla="*/ 4918849 h 4965543"/>
              <a:gd name="connsiteX10" fmla="*/ 3586348 w 5623916"/>
              <a:gd name="connsiteY10" fmla="*/ 4004449 h 4965543"/>
              <a:gd name="connsiteX11" fmla="*/ 2743200 w 5623916"/>
              <a:gd name="connsiteY11" fmla="*/ 3945072 h 4965543"/>
              <a:gd name="connsiteX12" fmla="*/ 1995054 w 5623916"/>
              <a:gd name="connsiteY12" fmla="*/ 4954475 h 4965543"/>
              <a:gd name="connsiteX13" fmla="*/ 676893 w 5623916"/>
              <a:gd name="connsiteY13" fmla="*/ 4206329 h 4965543"/>
              <a:gd name="connsiteX14" fmla="*/ 2030680 w 5623916"/>
              <a:gd name="connsiteY14" fmla="*/ 3161301 h 4965543"/>
              <a:gd name="connsiteX15" fmla="*/ 1757548 w 5623916"/>
              <a:gd name="connsiteY15" fmla="*/ 2460657 h 4965543"/>
              <a:gd name="connsiteX16" fmla="*/ 0 w 5623916"/>
              <a:gd name="connsiteY16" fmla="*/ 2246901 h 4965543"/>
              <a:gd name="connsiteX17" fmla="*/ 178130 w 5623916"/>
              <a:gd name="connsiteY17" fmla="*/ 1356251 h 4965543"/>
              <a:gd name="connsiteX18" fmla="*/ 1650670 w 5623916"/>
              <a:gd name="connsiteY18" fmla="*/ 1676885 h 4965543"/>
              <a:gd name="connsiteX19" fmla="*/ 1995054 w 5623916"/>
              <a:gd name="connsiteY19" fmla="*/ 1332501 h 4965543"/>
              <a:gd name="connsiteX20" fmla="*/ 1686296 w 5623916"/>
              <a:gd name="connsiteY20" fmla="*/ 299347 h 4965543"/>
              <a:gd name="connsiteX0" fmla="*/ 1961811 w 5899431"/>
              <a:gd name="connsiteY0" fmla="*/ 299347 h 4965543"/>
              <a:gd name="connsiteX1" fmla="*/ 3220595 w 5899431"/>
              <a:gd name="connsiteY1" fmla="*/ 204345 h 4965543"/>
              <a:gd name="connsiteX2" fmla="*/ 3173094 w 5899431"/>
              <a:gd name="connsiteY2" fmla="*/ 1463129 h 4965543"/>
              <a:gd name="connsiteX3" fmla="*/ 3885613 w 5899431"/>
              <a:gd name="connsiteY3" fmla="*/ 1819389 h 4965543"/>
              <a:gd name="connsiteX4" fmla="*/ 4669385 w 5899431"/>
              <a:gd name="connsiteY4" fmla="*/ 1189997 h 4965543"/>
              <a:gd name="connsiteX5" fmla="*/ 5393780 w 5899431"/>
              <a:gd name="connsiteY5" fmla="*/ 1866890 h 4965543"/>
              <a:gd name="connsiteX6" fmla="*/ 4538756 w 5899431"/>
              <a:gd name="connsiteY6" fmla="*/ 2733789 h 4965543"/>
              <a:gd name="connsiteX7" fmla="*/ 4705011 w 5899431"/>
              <a:gd name="connsiteY7" fmla="*/ 3565062 h 4965543"/>
              <a:gd name="connsiteX8" fmla="*/ 5702538 w 5899431"/>
              <a:gd name="connsiteY8" fmla="*/ 3719441 h 4965543"/>
              <a:gd name="connsiteX9" fmla="*/ 5560034 w 5899431"/>
              <a:gd name="connsiteY9" fmla="*/ 4918849 h 4965543"/>
              <a:gd name="connsiteX10" fmla="*/ 3861863 w 5899431"/>
              <a:gd name="connsiteY10" fmla="*/ 4004449 h 4965543"/>
              <a:gd name="connsiteX11" fmla="*/ 3018715 w 5899431"/>
              <a:gd name="connsiteY11" fmla="*/ 3945072 h 4965543"/>
              <a:gd name="connsiteX12" fmla="*/ 2270569 w 5899431"/>
              <a:gd name="connsiteY12" fmla="*/ 4954475 h 4965543"/>
              <a:gd name="connsiteX13" fmla="*/ 952408 w 5899431"/>
              <a:gd name="connsiteY13" fmla="*/ 4206329 h 4965543"/>
              <a:gd name="connsiteX14" fmla="*/ 2306195 w 5899431"/>
              <a:gd name="connsiteY14" fmla="*/ 3161301 h 4965543"/>
              <a:gd name="connsiteX15" fmla="*/ 2033063 w 5899431"/>
              <a:gd name="connsiteY15" fmla="*/ 2460657 h 4965543"/>
              <a:gd name="connsiteX16" fmla="*/ 275515 w 5899431"/>
              <a:gd name="connsiteY16" fmla="*/ 2246901 h 4965543"/>
              <a:gd name="connsiteX17" fmla="*/ 453645 w 5899431"/>
              <a:gd name="connsiteY17" fmla="*/ 1356251 h 4965543"/>
              <a:gd name="connsiteX18" fmla="*/ 1926185 w 5899431"/>
              <a:gd name="connsiteY18" fmla="*/ 1676885 h 4965543"/>
              <a:gd name="connsiteX19" fmla="*/ 2270569 w 5899431"/>
              <a:gd name="connsiteY19" fmla="*/ 1332501 h 4965543"/>
              <a:gd name="connsiteX20" fmla="*/ 1961811 w 5899431"/>
              <a:gd name="connsiteY20" fmla="*/ 299347 h 4965543"/>
              <a:gd name="connsiteX0" fmla="*/ 1882096 w 5819716"/>
              <a:gd name="connsiteY0" fmla="*/ 299347 h 4965543"/>
              <a:gd name="connsiteX1" fmla="*/ 3140880 w 5819716"/>
              <a:gd name="connsiteY1" fmla="*/ 204345 h 4965543"/>
              <a:gd name="connsiteX2" fmla="*/ 3093379 w 5819716"/>
              <a:gd name="connsiteY2" fmla="*/ 1463129 h 4965543"/>
              <a:gd name="connsiteX3" fmla="*/ 3805898 w 5819716"/>
              <a:gd name="connsiteY3" fmla="*/ 1819389 h 4965543"/>
              <a:gd name="connsiteX4" fmla="*/ 4589670 w 5819716"/>
              <a:gd name="connsiteY4" fmla="*/ 1189997 h 4965543"/>
              <a:gd name="connsiteX5" fmla="*/ 5314065 w 5819716"/>
              <a:gd name="connsiteY5" fmla="*/ 1866890 h 4965543"/>
              <a:gd name="connsiteX6" fmla="*/ 4459041 w 5819716"/>
              <a:gd name="connsiteY6" fmla="*/ 2733789 h 4965543"/>
              <a:gd name="connsiteX7" fmla="*/ 4625296 w 5819716"/>
              <a:gd name="connsiteY7" fmla="*/ 3565062 h 4965543"/>
              <a:gd name="connsiteX8" fmla="*/ 5622823 w 5819716"/>
              <a:gd name="connsiteY8" fmla="*/ 3719441 h 4965543"/>
              <a:gd name="connsiteX9" fmla="*/ 5480319 w 5819716"/>
              <a:gd name="connsiteY9" fmla="*/ 4918849 h 4965543"/>
              <a:gd name="connsiteX10" fmla="*/ 3782148 w 5819716"/>
              <a:gd name="connsiteY10" fmla="*/ 4004449 h 4965543"/>
              <a:gd name="connsiteX11" fmla="*/ 2939000 w 5819716"/>
              <a:gd name="connsiteY11" fmla="*/ 3945072 h 4965543"/>
              <a:gd name="connsiteX12" fmla="*/ 2190854 w 5819716"/>
              <a:gd name="connsiteY12" fmla="*/ 4954475 h 4965543"/>
              <a:gd name="connsiteX13" fmla="*/ 872693 w 5819716"/>
              <a:gd name="connsiteY13" fmla="*/ 4206329 h 4965543"/>
              <a:gd name="connsiteX14" fmla="*/ 2226480 w 5819716"/>
              <a:gd name="connsiteY14" fmla="*/ 3161301 h 4965543"/>
              <a:gd name="connsiteX15" fmla="*/ 1953348 w 5819716"/>
              <a:gd name="connsiteY15" fmla="*/ 2460657 h 4965543"/>
              <a:gd name="connsiteX16" fmla="*/ 195800 w 5819716"/>
              <a:gd name="connsiteY16" fmla="*/ 2246901 h 4965543"/>
              <a:gd name="connsiteX17" fmla="*/ 373930 w 5819716"/>
              <a:gd name="connsiteY17" fmla="*/ 1356251 h 4965543"/>
              <a:gd name="connsiteX18" fmla="*/ 1846470 w 5819716"/>
              <a:gd name="connsiteY18" fmla="*/ 1676885 h 4965543"/>
              <a:gd name="connsiteX19" fmla="*/ 2190854 w 5819716"/>
              <a:gd name="connsiteY19" fmla="*/ 1332501 h 4965543"/>
              <a:gd name="connsiteX20" fmla="*/ 1882096 w 5819716"/>
              <a:gd name="connsiteY20" fmla="*/ 299347 h 4965543"/>
              <a:gd name="connsiteX0" fmla="*/ 1882096 w 5819716"/>
              <a:gd name="connsiteY0" fmla="*/ 299347 h 4965543"/>
              <a:gd name="connsiteX1" fmla="*/ 3140880 w 5819716"/>
              <a:gd name="connsiteY1" fmla="*/ 204345 h 4965543"/>
              <a:gd name="connsiteX2" fmla="*/ 3093379 w 5819716"/>
              <a:gd name="connsiteY2" fmla="*/ 1463129 h 4965543"/>
              <a:gd name="connsiteX3" fmla="*/ 3805898 w 5819716"/>
              <a:gd name="connsiteY3" fmla="*/ 1819389 h 4965543"/>
              <a:gd name="connsiteX4" fmla="*/ 4589670 w 5819716"/>
              <a:gd name="connsiteY4" fmla="*/ 1189997 h 4965543"/>
              <a:gd name="connsiteX5" fmla="*/ 5314065 w 5819716"/>
              <a:gd name="connsiteY5" fmla="*/ 1866890 h 4965543"/>
              <a:gd name="connsiteX6" fmla="*/ 4459041 w 5819716"/>
              <a:gd name="connsiteY6" fmla="*/ 2733789 h 4965543"/>
              <a:gd name="connsiteX7" fmla="*/ 4625296 w 5819716"/>
              <a:gd name="connsiteY7" fmla="*/ 3565062 h 4965543"/>
              <a:gd name="connsiteX8" fmla="*/ 5622823 w 5819716"/>
              <a:gd name="connsiteY8" fmla="*/ 3719441 h 4965543"/>
              <a:gd name="connsiteX9" fmla="*/ 5480319 w 5819716"/>
              <a:gd name="connsiteY9" fmla="*/ 4918849 h 4965543"/>
              <a:gd name="connsiteX10" fmla="*/ 3782148 w 5819716"/>
              <a:gd name="connsiteY10" fmla="*/ 4004449 h 4965543"/>
              <a:gd name="connsiteX11" fmla="*/ 2939000 w 5819716"/>
              <a:gd name="connsiteY11" fmla="*/ 3945072 h 4965543"/>
              <a:gd name="connsiteX12" fmla="*/ 2190854 w 5819716"/>
              <a:gd name="connsiteY12" fmla="*/ 4954475 h 4965543"/>
              <a:gd name="connsiteX13" fmla="*/ 872693 w 5819716"/>
              <a:gd name="connsiteY13" fmla="*/ 4206329 h 4965543"/>
              <a:gd name="connsiteX14" fmla="*/ 2226480 w 5819716"/>
              <a:gd name="connsiteY14" fmla="*/ 3161301 h 4965543"/>
              <a:gd name="connsiteX15" fmla="*/ 1953348 w 5819716"/>
              <a:gd name="connsiteY15" fmla="*/ 2460657 h 4965543"/>
              <a:gd name="connsiteX16" fmla="*/ 195800 w 5819716"/>
              <a:gd name="connsiteY16" fmla="*/ 2246901 h 4965543"/>
              <a:gd name="connsiteX17" fmla="*/ 373930 w 5819716"/>
              <a:gd name="connsiteY17" fmla="*/ 1356251 h 4965543"/>
              <a:gd name="connsiteX18" fmla="*/ 1846470 w 5819716"/>
              <a:gd name="connsiteY18" fmla="*/ 1676885 h 4965543"/>
              <a:gd name="connsiteX19" fmla="*/ 2190854 w 5819716"/>
              <a:gd name="connsiteY19" fmla="*/ 1332501 h 4965543"/>
              <a:gd name="connsiteX20" fmla="*/ 1882096 w 5819716"/>
              <a:gd name="connsiteY20" fmla="*/ 299347 h 4965543"/>
              <a:gd name="connsiteX0" fmla="*/ 1882096 w 5819716"/>
              <a:gd name="connsiteY0" fmla="*/ 299347 h 4965543"/>
              <a:gd name="connsiteX1" fmla="*/ 3140880 w 5819716"/>
              <a:gd name="connsiteY1" fmla="*/ 204345 h 4965543"/>
              <a:gd name="connsiteX2" fmla="*/ 3093379 w 5819716"/>
              <a:gd name="connsiteY2" fmla="*/ 1463129 h 4965543"/>
              <a:gd name="connsiteX3" fmla="*/ 3805898 w 5819716"/>
              <a:gd name="connsiteY3" fmla="*/ 1819389 h 4965543"/>
              <a:gd name="connsiteX4" fmla="*/ 4589670 w 5819716"/>
              <a:gd name="connsiteY4" fmla="*/ 1189997 h 4965543"/>
              <a:gd name="connsiteX5" fmla="*/ 5314065 w 5819716"/>
              <a:gd name="connsiteY5" fmla="*/ 1866890 h 4965543"/>
              <a:gd name="connsiteX6" fmla="*/ 4459041 w 5819716"/>
              <a:gd name="connsiteY6" fmla="*/ 2733789 h 4965543"/>
              <a:gd name="connsiteX7" fmla="*/ 4625296 w 5819716"/>
              <a:gd name="connsiteY7" fmla="*/ 3565062 h 4965543"/>
              <a:gd name="connsiteX8" fmla="*/ 5622823 w 5819716"/>
              <a:gd name="connsiteY8" fmla="*/ 3719441 h 4965543"/>
              <a:gd name="connsiteX9" fmla="*/ 5480319 w 5819716"/>
              <a:gd name="connsiteY9" fmla="*/ 4918849 h 4965543"/>
              <a:gd name="connsiteX10" fmla="*/ 3782148 w 5819716"/>
              <a:gd name="connsiteY10" fmla="*/ 4004449 h 4965543"/>
              <a:gd name="connsiteX11" fmla="*/ 2939000 w 5819716"/>
              <a:gd name="connsiteY11" fmla="*/ 3945072 h 4965543"/>
              <a:gd name="connsiteX12" fmla="*/ 2190854 w 5819716"/>
              <a:gd name="connsiteY12" fmla="*/ 4954475 h 4965543"/>
              <a:gd name="connsiteX13" fmla="*/ 872693 w 5819716"/>
              <a:gd name="connsiteY13" fmla="*/ 4206329 h 4965543"/>
              <a:gd name="connsiteX14" fmla="*/ 2226480 w 5819716"/>
              <a:gd name="connsiteY14" fmla="*/ 3161301 h 4965543"/>
              <a:gd name="connsiteX15" fmla="*/ 1953348 w 5819716"/>
              <a:gd name="connsiteY15" fmla="*/ 2460657 h 4965543"/>
              <a:gd name="connsiteX16" fmla="*/ 195800 w 5819716"/>
              <a:gd name="connsiteY16" fmla="*/ 2246901 h 4965543"/>
              <a:gd name="connsiteX17" fmla="*/ 373930 w 5819716"/>
              <a:gd name="connsiteY17" fmla="*/ 1356251 h 4965543"/>
              <a:gd name="connsiteX18" fmla="*/ 1846470 w 5819716"/>
              <a:gd name="connsiteY18" fmla="*/ 1676885 h 4965543"/>
              <a:gd name="connsiteX19" fmla="*/ 2190854 w 5819716"/>
              <a:gd name="connsiteY19" fmla="*/ 1332501 h 4965543"/>
              <a:gd name="connsiteX20" fmla="*/ 1882096 w 5819716"/>
              <a:gd name="connsiteY20" fmla="*/ 299347 h 4965543"/>
              <a:gd name="connsiteX0" fmla="*/ 1882096 w 5819716"/>
              <a:gd name="connsiteY0" fmla="*/ 180747 h 4846943"/>
              <a:gd name="connsiteX1" fmla="*/ 3140880 w 5819716"/>
              <a:gd name="connsiteY1" fmla="*/ 85745 h 4846943"/>
              <a:gd name="connsiteX2" fmla="*/ 3402137 w 5819716"/>
              <a:gd name="connsiteY2" fmla="*/ 1083271 h 4846943"/>
              <a:gd name="connsiteX3" fmla="*/ 3805898 w 5819716"/>
              <a:gd name="connsiteY3" fmla="*/ 1700789 h 4846943"/>
              <a:gd name="connsiteX4" fmla="*/ 4589670 w 5819716"/>
              <a:gd name="connsiteY4" fmla="*/ 1071397 h 4846943"/>
              <a:gd name="connsiteX5" fmla="*/ 5314065 w 5819716"/>
              <a:gd name="connsiteY5" fmla="*/ 1748290 h 4846943"/>
              <a:gd name="connsiteX6" fmla="*/ 4459041 w 5819716"/>
              <a:gd name="connsiteY6" fmla="*/ 2615189 h 4846943"/>
              <a:gd name="connsiteX7" fmla="*/ 4625296 w 5819716"/>
              <a:gd name="connsiteY7" fmla="*/ 3446462 h 4846943"/>
              <a:gd name="connsiteX8" fmla="*/ 5622823 w 5819716"/>
              <a:gd name="connsiteY8" fmla="*/ 3600841 h 4846943"/>
              <a:gd name="connsiteX9" fmla="*/ 5480319 w 5819716"/>
              <a:gd name="connsiteY9" fmla="*/ 4800249 h 4846943"/>
              <a:gd name="connsiteX10" fmla="*/ 3782148 w 5819716"/>
              <a:gd name="connsiteY10" fmla="*/ 3885849 h 4846943"/>
              <a:gd name="connsiteX11" fmla="*/ 2939000 w 5819716"/>
              <a:gd name="connsiteY11" fmla="*/ 3826472 h 4846943"/>
              <a:gd name="connsiteX12" fmla="*/ 2190854 w 5819716"/>
              <a:gd name="connsiteY12" fmla="*/ 4835875 h 4846943"/>
              <a:gd name="connsiteX13" fmla="*/ 872693 w 5819716"/>
              <a:gd name="connsiteY13" fmla="*/ 4087729 h 4846943"/>
              <a:gd name="connsiteX14" fmla="*/ 2226480 w 5819716"/>
              <a:gd name="connsiteY14" fmla="*/ 3042701 h 4846943"/>
              <a:gd name="connsiteX15" fmla="*/ 1953348 w 5819716"/>
              <a:gd name="connsiteY15" fmla="*/ 2342057 h 4846943"/>
              <a:gd name="connsiteX16" fmla="*/ 195800 w 5819716"/>
              <a:gd name="connsiteY16" fmla="*/ 2128301 h 4846943"/>
              <a:gd name="connsiteX17" fmla="*/ 373930 w 5819716"/>
              <a:gd name="connsiteY17" fmla="*/ 1237651 h 4846943"/>
              <a:gd name="connsiteX18" fmla="*/ 1846470 w 5819716"/>
              <a:gd name="connsiteY18" fmla="*/ 1558285 h 4846943"/>
              <a:gd name="connsiteX19" fmla="*/ 2190854 w 5819716"/>
              <a:gd name="connsiteY19" fmla="*/ 1213901 h 4846943"/>
              <a:gd name="connsiteX20" fmla="*/ 1882096 w 5819716"/>
              <a:gd name="connsiteY20" fmla="*/ 180747 h 4846943"/>
              <a:gd name="connsiteX0" fmla="*/ 1882096 w 5819716"/>
              <a:gd name="connsiteY0" fmla="*/ 180747 h 4846943"/>
              <a:gd name="connsiteX1" fmla="*/ 3140880 w 5819716"/>
              <a:gd name="connsiteY1" fmla="*/ 85745 h 4846943"/>
              <a:gd name="connsiteX2" fmla="*/ 3402137 w 5819716"/>
              <a:gd name="connsiteY2" fmla="*/ 1083271 h 4846943"/>
              <a:gd name="connsiteX3" fmla="*/ 4043405 w 5819716"/>
              <a:gd name="connsiteY3" fmla="*/ 1344529 h 4846943"/>
              <a:gd name="connsiteX4" fmla="*/ 4589670 w 5819716"/>
              <a:gd name="connsiteY4" fmla="*/ 1071397 h 4846943"/>
              <a:gd name="connsiteX5" fmla="*/ 5314065 w 5819716"/>
              <a:gd name="connsiteY5" fmla="*/ 1748290 h 4846943"/>
              <a:gd name="connsiteX6" fmla="*/ 4459041 w 5819716"/>
              <a:gd name="connsiteY6" fmla="*/ 2615189 h 4846943"/>
              <a:gd name="connsiteX7" fmla="*/ 4625296 w 5819716"/>
              <a:gd name="connsiteY7" fmla="*/ 3446462 h 4846943"/>
              <a:gd name="connsiteX8" fmla="*/ 5622823 w 5819716"/>
              <a:gd name="connsiteY8" fmla="*/ 3600841 h 4846943"/>
              <a:gd name="connsiteX9" fmla="*/ 5480319 w 5819716"/>
              <a:gd name="connsiteY9" fmla="*/ 4800249 h 4846943"/>
              <a:gd name="connsiteX10" fmla="*/ 3782148 w 5819716"/>
              <a:gd name="connsiteY10" fmla="*/ 3885849 h 4846943"/>
              <a:gd name="connsiteX11" fmla="*/ 2939000 w 5819716"/>
              <a:gd name="connsiteY11" fmla="*/ 3826472 h 4846943"/>
              <a:gd name="connsiteX12" fmla="*/ 2190854 w 5819716"/>
              <a:gd name="connsiteY12" fmla="*/ 4835875 h 4846943"/>
              <a:gd name="connsiteX13" fmla="*/ 872693 w 5819716"/>
              <a:gd name="connsiteY13" fmla="*/ 4087729 h 4846943"/>
              <a:gd name="connsiteX14" fmla="*/ 2226480 w 5819716"/>
              <a:gd name="connsiteY14" fmla="*/ 3042701 h 4846943"/>
              <a:gd name="connsiteX15" fmla="*/ 1953348 w 5819716"/>
              <a:gd name="connsiteY15" fmla="*/ 2342057 h 4846943"/>
              <a:gd name="connsiteX16" fmla="*/ 195800 w 5819716"/>
              <a:gd name="connsiteY16" fmla="*/ 2128301 h 4846943"/>
              <a:gd name="connsiteX17" fmla="*/ 373930 w 5819716"/>
              <a:gd name="connsiteY17" fmla="*/ 1237651 h 4846943"/>
              <a:gd name="connsiteX18" fmla="*/ 1846470 w 5819716"/>
              <a:gd name="connsiteY18" fmla="*/ 1558285 h 4846943"/>
              <a:gd name="connsiteX19" fmla="*/ 2190854 w 5819716"/>
              <a:gd name="connsiteY19" fmla="*/ 1213901 h 4846943"/>
              <a:gd name="connsiteX20" fmla="*/ 1882096 w 5819716"/>
              <a:gd name="connsiteY20" fmla="*/ 180747 h 4846943"/>
              <a:gd name="connsiteX0" fmla="*/ 1882096 w 5819716"/>
              <a:gd name="connsiteY0" fmla="*/ 174725 h 4840921"/>
              <a:gd name="connsiteX1" fmla="*/ 3140880 w 5819716"/>
              <a:gd name="connsiteY1" fmla="*/ 79723 h 4840921"/>
              <a:gd name="connsiteX2" fmla="*/ 3509015 w 5819716"/>
              <a:gd name="connsiteY2" fmla="*/ 994122 h 4840921"/>
              <a:gd name="connsiteX3" fmla="*/ 4043405 w 5819716"/>
              <a:gd name="connsiteY3" fmla="*/ 1338507 h 4840921"/>
              <a:gd name="connsiteX4" fmla="*/ 4589670 w 5819716"/>
              <a:gd name="connsiteY4" fmla="*/ 1065375 h 4840921"/>
              <a:gd name="connsiteX5" fmla="*/ 5314065 w 5819716"/>
              <a:gd name="connsiteY5" fmla="*/ 1742268 h 4840921"/>
              <a:gd name="connsiteX6" fmla="*/ 4459041 w 5819716"/>
              <a:gd name="connsiteY6" fmla="*/ 2609167 h 4840921"/>
              <a:gd name="connsiteX7" fmla="*/ 4625296 w 5819716"/>
              <a:gd name="connsiteY7" fmla="*/ 3440440 h 4840921"/>
              <a:gd name="connsiteX8" fmla="*/ 5622823 w 5819716"/>
              <a:gd name="connsiteY8" fmla="*/ 3594819 h 4840921"/>
              <a:gd name="connsiteX9" fmla="*/ 5480319 w 5819716"/>
              <a:gd name="connsiteY9" fmla="*/ 4794227 h 4840921"/>
              <a:gd name="connsiteX10" fmla="*/ 3782148 w 5819716"/>
              <a:gd name="connsiteY10" fmla="*/ 3879827 h 4840921"/>
              <a:gd name="connsiteX11" fmla="*/ 2939000 w 5819716"/>
              <a:gd name="connsiteY11" fmla="*/ 3820450 h 4840921"/>
              <a:gd name="connsiteX12" fmla="*/ 2190854 w 5819716"/>
              <a:gd name="connsiteY12" fmla="*/ 4829853 h 4840921"/>
              <a:gd name="connsiteX13" fmla="*/ 872693 w 5819716"/>
              <a:gd name="connsiteY13" fmla="*/ 4081707 h 4840921"/>
              <a:gd name="connsiteX14" fmla="*/ 2226480 w 5819716"/>
              <a:gd name="connsiteY14" fmla="*/ 3036679 h 4840921"/>
              <a:gd name="connsiteX15" fmla="*/ 1953348 w 5819716"/>
              <a:gd name="connsiteY15" fmla="*/ 2336035 h 4840921"/>
              <a:gd name="connsiteX16" fmla="*/ 195800 w 5819716"/>
              <a:gd name="connsiteY16" fmla="*/ 2122279 h 4840921"/>
              <a:gd name="connsiteX17" fmla="*/ 373930 w 5819716"/>
              <a:gd name="connsiteY17" fmla="*/ 1231629 h 4840921"/>
              <a:gd name="connsiteX18" fmla="*/ 1846470 w 5819716"/>
              <a:gd name="connsiteY18" fmla="*/ 1552263 h 4840921"/>
              <a:gd name="connsiteX19" fmla="*/ 2190854 w 5819716"/>
              <a:gd name="connsiteY19" fmla="*/ 1207879 h 4840921"/>
              <a:gd name="connsiteX20" fmla="*/ 1882096 w 5819716"/>
              <a:gd name="connsiteY20" fmla="*/ 174725 h 4840921"/>
              <a:gd name="connsiteX0" fmla="*/ 1882096 w 5819716"/>
              <a:gd name="connsiteY0" fmla="*/ 174725 h 4840921"/>
              <a:gd name="connsiteX1" fmla="*/ 3140880 w 5819716"/>
              <a:gd name="connsiteY1" fmla="*/ 79723 h 4840921"/>
              <a:gd name="connsiteX2" fmla="*/ 3509015 w 5819716"/>
              <a:gd name="connsiteY2" fmla="*/ 994122 h 4840921"/>
              <a:gd name="connsiteX3" fmla="*/ 4043405 w 5819716"/>
              <a:gd name="connsiteY3" fmla="*/ 1338507 h 4840921"/>
              <a:gd name="connsiteX4" fmla="*/ 4589670 w 5819716"/>
              <a:gd name="connsiteY4" fmla="*/ 1065375 h 4840921"/>
              <a:gd name="connsiteX5" fmla="*/ 5183436 w 5819716"/>
              <a:gd name="connsiteY5" fmla="*/ 2003525 h 4840921"/>
              <a:gd name="connsiteX6" fmla="*/ 4459041 w 5819716"/>
              <a:gd name="connsiteY6" fmla="*/ 2609167 h 4840921"/>
              <a:gd name="connsiteX7" fmla="*/ 4625296 w 5819716"/>
              <a:gd name="connsiteY7" fmla="*/ 3440440 h 4840921"/>
              <a:gd name="connsiteX8" fmla="*/ 5622823 w 5819716"/>
              <a:gd name="connsiteY8" fmla="*/ 3594819 h 4840921"/>
              <a:gd name="connsiteX9" fmla="*/ 5480319 w 5819716"/>
              <a:gd name="connsiteY9" fmla="*/ 4794227 h 4840921"/>
              <a:gd name="connsiteX10" fmla="*/ 3782148 w 5819716"/>
              <a:gd name="connsiteY10" fmla="*/ 3879827 h 4840921"/>
              <a:gd name="connsiteX11" fmla="*/ 2939000 w 5819716"/>
              <a:gd name="connsiteY11" fmla="*/ 3820450 h 4840921"/>
              <a:gd name="connsiteX12" fmla="*/ 2190854 w 5819716"/>
              <a:gd name="connsiteY12" fmla="*/ 4829853 h 4840921"/>
              <a:gd name="connsiteX13" fmla="*/ 872693 w 5819716"/>
              <a:gd name="connsiteY13" fmla="*/ 4081707 h 4840921"/>
              <a:gd name="connsiteX14" fmla="*/ 2226480 w 5819716"/>
              <a:gd name="connsiteY14" fmla="*/ 3036679 h 4840921"/>
              <a:gd name="connsiteX15" fmla="*/ 1953348 w 5819716"/>
              <a:gd name="connsiteY15" fmla="*/ 2336035 h 4840921"/>
              <a:gd name="connsiteX16" fmla="*/ 195800 w 5819716"/>
              <a:gd name="connsiteY16" fmla="*/ 2122279 h 4840921"/>
              <a:gd name="connsiteX17" fmla="*/ 373930 w 5819716"/>
              <a:gd name="connsiteY17" fmla="*/ 1231629 h 4840921"/>
              <a:gd name="connsiteX18" fmla="*/ 1846470 w 5819716"/>
              <a:gd name="connsiteY18" fmla="*/ 1552263 h 4840921"/>
              <a:gd name="connsiteX19" fmla="*/ 2190854 w 5819716"/>
              <a:gd name="connsiteY19" fmla="*/ 1207879 h 4840921"/>
              <a:gd name="connsiteX20" fmla="*/ 1882096 w 5819716"/>
              <a:gd name="connsiteY20" fmla="*/ 174725 h 4840921"/>
              <a:gd name="connsiteX0" fmla="*/ 1882096 w 5819716"/>
              <a:gd name="connsiteY0" fmla="*/ 174725 h 4840921"/>
              <a:gd name="connsiteX1" fmla="*/ 3140880 w 5819716"/>
              <a:gd name="connsiteY1" fmla="*/ 79723 h 4840921"/>
              <a:gd name="connsiteX2" fmla="*/ 3509015 w 5819716"/>
              <a:gd name="connsiteY2" fmla="*/ 994122 h 4840921"/>
              <a:gd name="connsiteX3" fmla="*/ 4043405 w 5819716"/>
              <a:gd name="connsiteY3" fmla="*/ 1338507 h 4840921"/>
              <a:gd name="connsiteX4" fmla="*/ 4589670 w 5819716"/>
              <a:gd name="connsiteY4" fmla="*/ 1065375 h 4840921"/>
              <a:gd name="connsiteX5" fmla="*/ 5183436 w 5819716"/>
              <a:gd name="connsiteY5" fmla="*/ 2003525 h 4840921"/>
              <a:gd name="connsiteX6" fmla="*/ 4637171 w 5819716"/>
              <a:gd name="connsiteY6" fmla="*/ 2727920 h 4840921"/>
              <a:gd name="connsiteX7" fmla="*/ 4625296 w 5819716"/>
              <a:gd name="connsiteY7" fmla="*/ 3440440 h 4840921"/>
              <a:gd name="connsiteX8" fmla="*/ 5622823 w 5819716"/>
              <a:gd name="connsiteY8" fmla="*/ 3594819 h 4840921"/>
              <a:gd name="connsiteX9" fmla="*/ 5480319 w 5819716"/>
              <a:gd name="connsiteY9" fmla="*/ 4794227 h 4840921"/>
              <a:gd name="connsiteX10" fmla="*/ 3782148 w 5819716"/>
              <a:gd name="connsiteY10" fmla="*/ 3879827 h 4840921"/>
              <a:gd name="connsiteX11" fmla="*/ 2939000 w 5819716"/>
              <a:gd name="connsiteY11" fmla="*/ 3820450 h 4840921"/>
              <a:gd name="connsiteX12" fmla="*/ 2190854 w 5819716"/>
              <a:gd name="connsiteY12" fmla="*/ 4829853 h 4840921"/>
              <a:gd name="connsiteX13" fmla="*/ 872693 w 5819716"/>
              <a:gd name="connsiteY13" fmla="*/ 4081707 h 4840921"/>
              <a:gd name="connsiteX14" fmla="*/ 2226480 w 5819716"/>
              <a:gd name="connsiteY14" fmla="*/ 3036679 h 4840921"/>
              <a:gd name="connsiteX15" fmla="*/ 1953348 w 5819716"/>
              <a:gd name="connsiteY15" fmla="*/ 2336035 h 4840921"/>
              <a:gd name="connsiteX16" fmla="*/ 195800 w 5819716"/>
              <a:gd name="connsiteY16" fmla="*/ 2122279 h 4840921"/>
              <a:gd name="connsiteX17" fmla="*/ 373930 w 5819716"/>
              <a:gd name="connsiteY17" fmla="*/ 1231629 h 4840921"/>
              <a:gd name="connsiteX18" fmla="*/ 1846470 w 5819716"/>
              <a:gd name="connsiteY18" fmla="*/ 1552263 h 4840921"/>
              <a:gd name="connsiteX19" fmla="*/ 2190854 w 5819716"/>
              <a:gd name="connsiteY19" fmla="*/ 1207879 h 4840921"/>
              <a:gd name="connsiteX20" fmla="*/ 1882096 w 5819716"/>
              <a:gd name="connsiteY20" fmla="*/ 174725 h 4840921"/>
              <a:gd name="connsiteX0" fmla="*/ 1882096 w 5809832"/>
              <a:gd name="connsiteY0" fmla="*/ 174725 h 4841399"/>
              <a:gd name="connsiteX1" fmla="*/ 3140880 w 5809832"/>
              <a:gd name="connsiteY1" fmla="*/ 79723 h 4841399"/>
              <a:gd name="connsiteX2" fmla="*/ 3509015 w 5809832"/>
              <a:gd name="connsiteY2" fmla="*/ 994122 h 4841399"/>
              <a:gd name="connsiteX3" fmla="*/ 4043405 w 5809832"/>
              <a:gd name="connsiteY3" fmla="*/ 1338507 h 4841399"/>
              <a:gd name="connsiteX4" fmla="*/ 4589670 w 5809832"/>
              <a:gd name="connsiteY4" fmla="*/ 1065375 h 4841399"/>
              <a:gd name="connsiteX5" fmla="*/ 5183436 w 5809832"/>
              <a:gd name="connsiteY5" fmla="*/ 2003525 h 4841399"/>
              <a:gd name="connsiteX6" fmla="*/ 4637171 w 5809832"/>
              <a:gd name="connsiteY6" fmla="*/ 2727920 h 4841399"/>
              <a:gd name="connsiteX7" fmla="*/ 4803426 w 5809832"/>
              <a:gd name="connsiteY7" fmla="*/ 3345437 h 4841399"/>
              <a:gd name="connsiteX8" fmla="*/ 5622823 w 5809832"/>
              <a:gd name="connsiteY8" fmla="*/ 3594819 h 4841399"/>
              <a:gd name="connsiteX9" fmla="*/ 5480319 w 5809832"/>
              <a:gd name="connsiteY9" fmla="*/ 4794227 h 4841399"/>
              <a:gd name="connsiteX10" fmla="*/ 3782148 w 5809832"/>
              <a:gd name="connsiteY10" fmla="*/ 3879827 h 4841399"/>
              <a:gd name="connsiteX11" fmla="*/ 2939000 w 5809832"/>
              <a:gd name="connsiteY11" fmla="*/ 3820450 h 4841399"/>
              <a:gd name="connsiteX12" fmla="*/ 2190854 w 5809832"/>
              <a:gd name="connsiteY12" fmla="*/ 4829853 h 4841399"/>
              <a:gd name="connsiteX13" fmla="*/ 872693 w 5809832"/>
              <a:gd name="connsiteY13" fmla="*/ 4081707 h 4841399"/>
              <a:gd name="connsiteX14" fmla="*/ 2226480 w 5809832"/>
              <a:gd name="connsiteY14" fmla="*/ 3036679 h 4841399"/>
              <a:gd name="connsiteX15" fmla="*/ 1953348 w 5809832"/>
              <a:gd name="connsiteY15" fmla="*/ 2336035 h 4841399"/>
              <a:gd name="connsiteX16" fmla="*/ 195800 w 5809832"/>
              <a:gd name="connsiteY16" fmla="*/ 2122279 h 4841399"/>
              <a:gd name="connsiteX17" fmla="*/ 373930 w 5809832"/>
              <a:gd name="connsiteY17" fmla="*/ 1231629 h 4841399"/>
              <a:gd name="connsiteX18" fmla="*/ 1846470 w 5809832"/>
              <a:gd name="connsiteY18" fmla="*/ 1552263 h 4841399"/>
              <a:gd name="connsiteX19" fmla="*/ 2190854 w 5809832"/>
              <a:gd name="connsiteY19" fmla="*/ 1207879 h 4841399"/>
              <a:gd name="connsiteX20" fmla="*/ 1882096 w 5809832"/>
              <a:gd name="connsiteY20" fmla="*/ 174725 h 4841399"/>
              <a:gd name="connsiteX0" fmla="*/ 1882096 w 5704276"/>
              <a:gd name="connsiteY0" fmla="*/ 174725 h 4832827"/>
              <a:gd name="connsiteX1" fmla="*/ 3140880 w 5704276"/>
              <a:gd name="connsiteY1" fmla="*/ 79723 h 4832827"/>
              <a:gd name="connsiteX2" fmla="*/ 3509015 w 5704276"/>
              <a:gd name="connsiteY2" fmla="*/ 994122 h 4832827"/>
              <a:gd name="connsiteX3" fmla="*/ 4043405 w 5704276"/>
              <a:gd name="connsiteY3" fmla="*/ 1338507 h 4832827"/>
              <a:gd name="connsiteX4" fmla="*/ 4589670 w 5704276"/>
              <a:gd name="connsiteY4" fmla="*/ 1065375 h 4832827"/>
              <a:gd name="connsiteX5" fmla="*/ 5183436 w 5704276"/>
              <a:gd name="connsiteY5" fmla="*/ 2003525 h 4832827"/>
              <a:gd name="connsiteX6" fmla="*/ 4637171 w 5704276"/>
              <a:gd name="connsiteY6" fmla="*/ 2727920 h 4832827"/>
              <a:gd name="connsiteX7" fmla="*/ 4803426 w 5704276"/>
              <a:gd name="connsiteY7" fmla="*/ 3345437 h 4832827"/>
              <a:gd name="connsiteX8" fmla="*/ 5622823 w 5704276"/>
              <a:gd name="connsiteY8" fmla="*/ 3594819 h 4832827"/>
              <a:gd name="connsiteX9" fmla="*/ 5290314 w 5704276"/>
              <a:gd name="connsiteY9" fmla="*/ 4497344 h 4832827"/>
              <a:gd name="connsiteX10" fmla="*/ 3782148 w 5704276"/>
              <a:gd name="connsiteY10" fmla="*/ 3879827 h 4832827"/>
              <a:gd name="connsiteX11" fmla="*/ 2939000 w 5704276"/>
              <a:gd name="connsiteY11" fmla="*/ 3820450 h 4832827"/>
              <a:gd name="connsiteX12" fmla="*/ 2190854 w 5704276"/>
              <a:gd name="connsiteY12" fmla="*/ 4829853 h 4832827"/>
              <a:gd name="connsiteX13" fmla="*/ 872693 w 5704276"/>
              <a:gd name="connsiteY13" fmla="*/ 4081707 h 4832827"/>
              <a:gd name="connsiteX14" fmla="*/ 2226480 w 5704276"/>
              <a:gd name="connsiteY14" fmla="*/ 3036679 h 4832827"/>
              <a:gd name="connsiteX15" fmla="*/ 1953348 w 5704276"/>
              <a:gd name="connsiteY15" fmla="*/ 2336035 h 4832827"/>
              <a:gd name="connsiteX16" fmla="*/ 195800 w 5704276"/>
              <a:gd name="connsiteY16" fmla="*/ 2122279 h 4832827"/>
              <a:gd name="connsiteX17" fmla="*/ 373930 w 5704276"/>
              <a:gd name="connsiteY17" fmla="*/ 1231629 h 4832827"/>
              <a:gd name="connsiteX18" fmla="*/ 1846470 w 5704276"/>
              <a:gd name="connsiteY18" fmla="*/ 1552263 h 4832827"/>
              <a:gd name="connsiteX19" fmla="*/ 2190854 w 5704276"/>
              <a:gd name="connsiteY19" fmla="*/ 1207879 h 4832827"/>
              <a:gd name="connsiteX20" fmla="*/ 1882096 w 5704276"/>
              <a:gd name="connsiteY20" fmla="*/ 174725 h 4832827"/>
              <a:gd name="connsiteX0" fmla="*/ 1882096 w 5644673"/>
              <a:gd name="connsiteY0" fmla="*/ 174725 h 4832827"/>
              <a:gd name="connsiteX1" fmla="*/ 3140880 w 5644673"/>
              <a:gd name="connsiteY1" fmla="*/ 79723 h 4832827"/>
              <a:gd name="connsiteX2" fmla="*/ 3509015 w 5644673"/>
              <a:gd name="connsiteY2" fmla="*/ 994122 h 4832827"/>
              <a:gd name="connsiteX3" fmla="*/ 4043405 w 5644673"/>
              <a:gd name="connsiteY3" fmla="*/ 1338507 h 4832827"/>
              <a:gd name="connsiteX4" fmla="*/ 4589670 w 5644673"/>
              <a:gd name="connsiteY4" fmla="*/ 1065375 h 4832827"/>
              <a:gd name="connsiteX5" fmla="*/ 5183436 w 5644673"/>
              <a:gd name="connsiteY5" fmla="*/ 2003525 h 4832827"/>
              <a:gd name="connsiteX6" fmla="*/ 4637171 w 5644673"/>
              <a:gd name="connsiteY6" fmla="*/ 2727920 h 4832827"/>
              <a:gd name="connsiteX7" fmla="*/ 4803426 w 5644673"/>
              <a:gd name="connsiteY7" fmla="*/ 3345437 h 4832827"/>
              <a:gd name="connsiteX8" fmla="*/ 5622823 w 5644673"/>
              <a:gd name="connsiteY8" fmla="*/ 3594819 h 4832827"/>
              <a:gd name="connsiteX9" fmla="*/ 5290314 w 5644673"/>
              <a:gd name="connsiteY9" fmla="*/ 4497344 h 4832827"/>
              <a:gd name="connsiteX10" fmla="*/ 4055280 w 5644673"/>
              <a:gd name="connsiteY10" fmla="*/ 4176711 h 4832827"/>
              <a:gd name="connsiteX11" fmla="*/ 2939000 w 5644673"/>
              <a:gd name="connsiteY11" fmla="*/ 3820450 h 4832827"/>
              <a:gd name="connsiteX12" fmla="*/ 2190854 w 5644673"/>
              <a:gd name="connsiteY12" fmla="*/ 4829853 h 4832827"/>
              <a:gd name="connsiteX13" fmla="*/ 872693 w 5644673"/>
              <a:gd name="connsiteY13" fmla="*/ 4081707 h 4832827"/>
              <a:gd name="connsiteX14" fmla="*/ 2226480 w 5644673"/>
              <a:gd name="connsiteY14" fmla="*/ 3036679 h 4832827"/>
              <a:gd name="connsiteX15" fmla="*/ 1953348 w 5644673"/>
              <a:gd name="connsiteY15" fmla="*/ 2336035 h 4832827"/>
              <a:gd name="connsiteX16" fmla="*/ 195800 w 5644673"/>
              <a:gd name="connsiteY16" fmla="*/ 2122279 h 4832827"/>
              <a:gd name="connsiteX17" fmla="*/ 373930 w 5644673"/>
              <a:gd name="connsiteY17" fmla="*/ 1231629 h 4832827"/>
              <a:gd name="connsiteX18" fmla="*/ 1846470 w 5644673"/>
              <a:gd name="connsiteY18" fmla="*/ 1552263 h 4832827"/>
              <a:gd name="connsiteX19" fmla="*/ 2190854 w 5644673"/>
              <a:gd name="connsiteY19" fmla="*/ 1207879 h 4832827"/>
              <a:gd name="connsiteX20" fmla="*/ 1882096 w 5644673"/>
              <a:gd name="connsiteY20" fmla="*/ 174725 h 4832827"/>
              <a:gd name="connsiteX0" fmla="*/ 1882096 w 5644673"/>
              <a:gd name="connsiteY0" fmla="*/ 174725 h 4829871"/>
              <a:gd name="connsiteX1" fmla="*/ 3140880 w 5644673"/>
              <a:gd name="connsiteY1" fmla="*/ 79723 h 4829871"/>
              <a:gd name="connsiteX2" fmla="*/ 3509015 w 5644673"/>
              <a:gd name="connsiteY2" fmla="*/ 994122 h 4829871"/>
              <a:gd name="connsiteX3" fmla="*/ 4043405 w 5644673"/>
              <a:gd name="connsiteY3" fmla="*/ 1338507 h 4829871"/>
              <a:gd name="connsiteX4" fmla="*/ 4589670 w 5644673"/>
              <a:gd name="connsiteY4" fmla="*/ 1065375 h 4829871"/>
              <a:gd name="connsiteX5" fmla="*/ 5183436 w 5644673"/>
              <a:gd name="connsiteY5" fmla="*/ 2003525 h 4829871"/>
              <a:gd name="connsiteX6" fmla="*/ 4637171 w 5644673"/>
              <a:gd name="connsiteY6" fmla="*/ 2727920 h 4829871"/>
              <a:gd name="connsiteX7" fmla="*/ 4803426 w 5644673"/>
              <a:gd name="connsiteY7" fmla="*/ 3345437 h 4829871"/>
              <a:gd name="connsiteX8" fmla="*/ 5622823 w 5644673"/>
              <a:gd name="connsiteY8" fmla="*/ 3594819 h 4829871"/>
              <a:gd name="connsiteX9" fmla="*/ 5290314 w 5644673"/>
              <a:gd name="connsiteY9" fmla="*/ 4497344 h 4829871"/>
              <a:gd name="connsiteX10" fmla="*/ 4055280 w 5644673"/>
              <a:gd name="connsiteY10" fmla="*/ 4176711 h 4829871"/>
              <a:gd name="connsiteX11" fmla="*/ 3140881 w 5644673"/>
              <a:gd name="connsiteY11" fmla="*/ 4105458 h 4829871"/>
              <a:gd name="connsiteX12" fmla="*/ 2190854 w 5644673"/>
              <a:gd name="connsiteY12" fmla="*/ 4829853 h 4829871"/>
              <a:gd name="connsiteX13" fmla="*/ 872693 w 5644673"/>
              <a:gd name="connsiteY13" fmla="*/ 4081707 h 4829871"/>
              <a:gd name="connsiteX14" fmla="*/ 2226480 w 5644673"/>
              <a:gd name="connsiteY14" fmla="*/ 3036679 h 4829871"/>
              <a:gd name="connsiteX15" fmla="*/ 1953348 w 5644673"/>
              <a:gd name="connsiteY15" fmla="*/ 2336035 h 4829871"/>
              <a:gd name="connsiteX16" fmla="*/ 195800 w 5644673"/>
              <a:gd name="connsiteY16" fmla="*/ 2122279 h 4829871"/>
              <a:gd name="connsiteX17" fmla="*/ 373930 w 5644673"/>
              <a:gd name="connsiteY17" fmla="*/ 1231629 h 4829871"/>
              <a:gd name="connsiteX18" fmla="*/ 1846470 w 5644673"/>
              <a:gd name="connsiteY18" fmla="*/ 1552263 h 4829871"/>
              <a:gd name="connsiteX19" fmla="*/ 2190854 w 5644673"/>
              <a:gd name="connsiteY19" fmla="*/ 1207879 h 4829871"/>
              <a:gd name="connsiteX20" fmla="*/ 1882096 w 5644673"/>
              <a:gd name="connsiteY20" fmla="*/ 174725 h 4829871"/>
              <a:gd name="connsiteX0" fmla="*/ 1882096 w 5644673"/>
              <a:gd name="connsiteY0" fmla="*/ 174725 h 4835290"/>
              <a:gd name="connsiteX1" fmla="*/ 3140880 w 5644673"/>
              <a:gd name="connsiteY1" fmla="*/ 79723 h 4835290"/>
              <a:gd name="connsiteX2" fmla="*/ 3509015 w 5644673"/>
              <a:gd name="connsiteY2" fmla="*/ 994122 h 4835290"/>
              <a:gd name="connsiteX3" fmla="*/ 4043405 w 5644673"/>
              <a:gd name="connsiteY3" fmla="*/ 1338507 h 4835290"/>
              <a:gd name="connsiteX4" fmla="*/ 4589670 w 5644673"/>
              <a:gd name="connsiteY4" fmla="*/ 1065375 h 4835290"/>
              <a:gd name="connsiteX5" fmla="*/ 5183436 w 5644673"/>
              <a:gd name="connsiteY5" fmla="*/ 2003525 h 4835290"/>
              <a:gd name="connsiteX6" fmla="*/ 4637171 w 5644673"/>
              <a:gd name="connsiteY6" fmla="*/ 2727920 h 4835290"/>
              <a:gd name="connsiteX7" fmla="*/ 4803426 w 5644673"/>
              <a:gd name="connsiteY7" fmla="*/ 3345437 h 4835290"/>
              <a:gd name="connsiteX8" fmla="*/ 5622823 w 5644673"/>
              <a:gd name="connsiteY8" fmla="*/ 3594819 h 4835290"/>
              <a:gd name="connsiteX9" fmla="*/ 5290314 w 5644673"/>
              <a:gd name="connsiteY9" fmla="*/ 4497344 h 4835290"/>
              <a:gd name="connsiteX10" fmla="*/ 4055280 w 5644673"/>
              <a:gd name="connsiteY10" fmla="*/ 4176711 h 4835290"/>
              <a:gd name="connsiteX11" fmla="*/ 3140881 w 5644673"/>
              <a:gd name="connsiteY11" fmla="*/ 4105458 h 4835290"/>
              <a:gd name="connsiteX12" fmla="*/ 2190854 w 5644673"/>
              <a:gd name="connsiteY12" fmla="*/ 4829853 h 4835290"/>
              <a:gd name="connsiteX13" fmla="*/ 1822719 w 5644673"/>
              <a:gd name="connsiteY13" fmla="*/ 3666071 h 4835290"/>
              <a:gd name="connsiteX14" fmla="*/ 2226480 w 5644673"/>
              <a:gd name="connsiteY14" fmla="*/ 3036679 h 4835290"/>
              <a:gd name="connsiteX15" fmla="*/ 1953348 w 5644673"/>
              <a:gd name="connsiteY15" fmla="*/ 2336035 h 4835290"/>
              <a:gd name="connsiteX16" fmla="*/ 195800 w 5644673"/>
              <a:gd name="connsiteY16" fmla="*/ 2122279 h 4835290"/>
              <a:gd name="connsiteX17" fmla="*/ 373930 w 5644673"/>
              <a:gd name="connsiteY17" fmla="*/ 1231629 h 4835290"/>
              <a:gd name="connsiteX18" fmla="*/ 1846470 w 5644673"/>
              <a:gd name="connsiteY18" fmla="*/ 1552263 h 4835290"/>
              <a:gd name="connsiteX19" fmla="*/ 2190854 w 5644673"/>
              <a:gd name="connsiteY19" fmla="*/ 1207879 h 4835290"/>
              <a:gd name="connsiteX20" fmla="*/ 1882096 w 5644673"/>
              <a:gd name="connsiteY20" fmla="*/ 174725 h 4835290"/>
              <a:gd name="connsiteX0" fmla="*/ 1573490 w 5336067"/>
              <a:gd name="connsiteY0" fmla="*/ 174725 h 4835290"/>
              <a:gd name="connsiteX1" fmla="*/ 2832274 w 5336067"/>
              <a:gd name="connsiteY1" fmla="*/ 79723 h 4835290"/>
              <a:gd name="connsiteX2" fmla="*/ 3200409 w 5336067"/>
              <a:gd name="connsiteY2" fmla="*/ 994122 h 4835290"/>
              <a:gd name="connsiteX3" fmla="*/ 3734799 w 5336067"/>
              <a:gd name="connsiteY3" fmla="*/ 1338507 h 4835290"/>
              <a:gd name="connsiteX4" fmla="*/ 4281064 w 5336067"/>
              <a:gd name="connsiteY4" fmla="*/ 1065375 h 4835290"/>
              <a:gd name="connsiteX5" fmla="*/ 4874830 w 5336067"/>
              <a:gd name="connsiteY5" fmla="*/ 2003525 h 4835290"/>
              <a:gd name="connsiteX6" fmla="*/ 4328565 w 5336067"/>
              <a:gd name="connsiteY6" fmla="*/ 2727920 h 4835290"/>
              <a:gd name="connsiteX7" fmla="*/ 4494820 w 5336067"/>
              <a:gd name="connsiteY7" fmla="*/ 3345437 h 4835290"/>
              <a:gd name="connsiteX8" fmla="*/ 5314217 w 5336067"/>
              <a:gd name="connsiteY8" fmla="*/ 3594819 h 4835290"/>
              <a:gd name="connsiteX9" fmla="*/ 4981708 w 5336067"/>
              <a:gd name="connsiteY9" fmla="*/ 4497344 h 4835290"/>
              <a:gd name="connsiteX10" fmla="*/ 3746674 w 5336067"/>
              <a:gd name="connsiteY10" fmla="*/ 4176711 h 4835290"/>
              <a:gd name="connsiteX11" fmla="*/ 2832275 w 5336067"/>
              <a:gd name="connsiteY11" fmla="*/ 4105458 h 4835290"/>
              <a:gd name="connsiteX12" fmla="*/ 1882248 w 5336067"/>
              <a:gd name="connsiteY12" fmla="*/ 4829853 h 4835290"/>
              <a:gd name="connsiteX13" fmla="*/ 1514113 w 5336067"/>
              <a:gd name="connsiteY13" fmla="*/ 3666071 h 4835290"/>
              <a:gd name="connsiteX14" fmla="*/ 1917874 w 5336067"/>
              <a:gd name="connsiteY14" fmla="*/ 3036679 h 4835290"/>
              <a:gd name="connsiteX15" fmla="*/ 1644742 w 5336067"/>
              <a:gd name="connsiteY15" fmla="*/ 2336035 h 4835290"/>
              <a:gd name="connsiteX16" fmla="*/ 397833 w 5336067"/>
              <a:gd name="connsiteY16" fmla="*/ 2407286 h 4835290"/>
              <a:gd name="connsiteX17" fmla="*/ 65324 w 5336067"/>
              <a:gd name="connsiteY17" fmla="*/ 1231629 h 4835290"/>
              <a:gd name="connsiteX18" fmla="*/ 1537864 w 5336067"/>
              <a:gd name="connsiteY18" fmla="*/ 1552263 h 4835290"/>
              <a:gd name="connsiteX19" fmla="*/ 1882248 w 5336067"/>
              <a:gd name="connsiteY19" fmla="*/ 1207879 h 4835290"/>
              <a:gd name="connsiteX20" fmla="*/ 1573490 w 5336067"/>
              <a:gd name="connsiteY20" fmla="*/ 174725 h 4835290"/>
              <a:gd name="connsiteX0" fmla="*/ 1271030 w 5033607"/>
              <a:gd name="connsiteY0" fmla="*/ 174725 h 4835290"/>
              <a:gd name="connsiteX1" fmla="*/ 2529814 w 5033607"/>
              <a:gd name="connsiteY1" fmla="*/ 79723 h 4835290"/>
              <a:gd name="connsiteX2" fmla="*/ 2897949 w 5033607"/>
              <a:gd name="connsiteY2" fmla="*/ 994122 h 4835290"/>
              <a:gd name="connsiteX3" fmla="*/ 3432339 w 5033607"/>
              <a:gd name="connsiteY3" fmla="*/ 1338507 h 4835290"/>
              <a:gd name="connsiteX4" fmla="*/ 3978604 w 5033607"/>
              <a:gd name="connsiteY4" fmla="*/ 1065375 h 4835290"/>
              <a:gd name="connsiteX5" fmla="*/ 4572370 w 5033607"/>
              <a:gd name="connsiteY5" fmla="*/ 2003525 h 4835290"/>
              <a:gd name="connsiteX6" fmla="*/ 4026105 w 5033607"/>
              <a:gd name="connsiteY6" fmla="*/ 2727920 h 4835290"/>
              <a:gd name="connsiteX7" fmla="*/ 4192360 w 5033607"/>
              <a:gd name="connsiteY7" fmla="*/ 3345437 h 4835290"/>
              <a:gd name="connsiteX8" fmla="*/ 5011757 w 5033607"/>
              <a:gd name="connsiteY8" fmla="*/ 3594819 h 4835290"/>
              <a:gd name="connsiteX9" fmla="*/ 4679248 w 5033607"/>
              <a:gd name="connsiteY9" fmla="*/ 4497344 h 4835290"/>
              <a:gd name="connsiteX10" fmla="*/ 3444214 w 5033607"/>
              <a:gd name="connsiteY10" fmla="*/ 4176711 h 4835290"/>
              <a:gd name="connsiteX11" fmla="*/ 2529815 w 5033607"/>
              <a:gd name="connsiteY11" fmla="*/ 4105458 h 4835290"/>
              <a:gd name="connsiteX12" fmla="*/ 1579788 w 5033607"/>
              <a:gd name="connsiteY12" fmla="*/ 4829853 h 4835290"/>
              <a:gd name="connsiteX13" fmla="*/ 1211653 w 5033607"/>
              <a:gd name="connsiteY13" fmla="*/ 3666071 h 4835290"/>
              <a:gd name="connsiteX14" fmla="*/ 1615414 w 5033607"/>
              <a:gd name="connsiteY14" fmla="*/ 3036679 h 4835290"/>
              <a:gd name="connsiteX15" fmla="*/ 1342282 w 5033607"/>
              <a:gd name="connsiteY15" fmla="*/ 2336035 h 4835290"/>
              <a:gd name="connsiteX16" fmla="*/ 95373 w 5033607"/>
              <a:gd name="connsiteY16" fmla="*/ 2407286 h 4835290"/>
              <a:gd name="connsiteX17" fmla="*/ 214126 w 5033607"/>
              <a:gd name="connsiteY17" fmla="*/ 1326632 h 4835290"/>
              <a:gd name="connsiteX18" fmla="*/ 1235404 w 5033607"/>
              <a:gd name="connsiteY18" fmla="*/ 1552263 h 4835290"/>
              <a:gd name="connsiteX19" fmla="*/ 1579788 w 5033607"/>
              <a:gd name="connsiteY19" fmla="*/ 1207879 h 4835290"/>
              <a:gd name="connsiteX20" fmla="*/ 1271030 w 5033607"/>
              <a:gd name="connsiteY20" fmla="*/ 174725 h 4835290"/>
              <a:gd name="connsiteX0" fmla="*/ 1263184 w 5025761"/>
              <a:gd name="connsiteY0" fmla="*/ 174725 h 4835290"/>
              <a:gd name="connsiteX1" fmla="*/ 2521968 w 5025761"/>
              <a:gd name="connsiteY1" fmla="*/ 79723 h 4835290"/>
              <a:gd name="connsiteX2" fmla="*/ 2890103 w 5025761"/>
              <a:gd name="connsiteY2" fmla="*/ 994122 h 4835290"/>
              <a:gd name="connsiteX3" fmla="*/ 3424493 w 5025761"/>
              <a:gd name="connsiteY3" fmla="*/ 1338507 h 4835290"/>
              <a:gd name="connsiteX4" fmla="*/ 3970758 w 5025761"/>
              <a:gd name="connsiteY4" fmla="*/ 1065375 h 4835290"/>
              <a:gd name="connsiteX5" fmla="*/ 4564524 w 5025761"/>
              <a:gd name="connsiteY5" fmla="*/ 2003525 h 4835290"/>
              <a:gd name="connsiteX6" fmla="*/ 4018259 w 5025761"/>
              <a:gd name="connsiteY6" fmla="*/ 2727920 h 4835290"/>
              <a:gd name="connsiteX7" fmla="*/ 4184514 w 5025761"/>
              <a:gd name="connsiteY7" fmla="*/ 3345437 h 4835290"/>
              <a:gd name="connsiteX8" fmla="*/ 5003911 w 5025761"/>
              <a:gd name="connsiteY8" fmla="*/ 3594819 h 4835290"/>
              <a:gd name="connsiteX9" fmla="*/ 4671402 w 5025761"/>
              <a:gd name="connsiteY9" fmla="*/ 4497344 h 4835290"/>
              <a:gd name="connsiteX10" fmla="*/ 3436368 w 5025761"/>
              <a:gd name="connsiteY10" fmla="*/ 4176711 h 4835290"/>
              <a:gd name="connsiteX11" fmla="*/ 2521969 w 5025761"/>
              <a:gd name="connsiteY11" fmla="*/ 4105458 h 4835290"/>
              <a:gd name="connsiteX12" fmla="*/ 1571942 w 5025761"/>
              <a:gd name="connsiteY12" fmla="*/ 4829853 h 4835290"/>
              <a:gd name="connsiteX13" fmla="*/ 1203807 w 5025761"/>
              <a:gd name="connsiteY13" fmla="*/ 3666071 h 4835290"/>
              <a:gd name="connsiteX14" fmla="*/ 1607568 w 5025761"/>
              <a:gd name="connsiteY14" fmla="*/ 3036679 h 4835290"/>
              <a:gd name="connsiteX15" fmla="*/ 1334436 w 5025761"/>
              <a:gd name="connsiteY15" fmla="*/ 2336035 h 4835290"/>
              <a:gd name="connsiteX16" fmla="*/ 87527 w 5025761"/>
              <a:gd name="connsiteY16" fmla="*/ 2407286 h 4835290"/>
              <a:gd name="connsiteX17" fmla="*/ 206280 w 5025761"/>
              <a:gd name="connsiteY17" fmla="*/ 1326632 h 4835290"/>
              <a:gd name="connsiteX18" fmla="*/ 1025678 w 5025761"/>
              <a:gd name="connsiteY18" fmla="*/ 1350383 h 4835290"/>
              <a:gd name="connsiteX19" fmla="*/ 1571942 w 5025761"/>
              <a:gd name="connsiteY19" fmla="*/ 1207879 h 4835290"/>
              <a:gd name="connsiteX20" fmla="*/ 1263184 w 5025761"/>
              <a:gd name="connsiteY20" fmla="*/ 174725 h 4835290"/>
              <a:gd name="connsiteX0" fmla="*/ 1263184 w 5025761"/>
              <a:gd name="connsiteY0" fmla="*/ 164292 h 4824857"/>
              <a:gd name="connsiteX1" fmla="*/ 2521968 w 5025761"/>
              <a:gd name="connsiteY1" fmla="*/ 69290 h 4824857"/>
              <a:gd name="connsiteX2" fmla="*/ 2890103 w 5025761"/>
              <a:gd name="connsiteY2" fmla="*/ 983689 h 4824857"/>
              <a:gd name="connsiteX3" fmla="*/ 3424493 w 5025761"/>
              <a:gd name="connsiteY3" fmla="*/ 1328074 h 4824857"/>
              <a:gd name="connsiteX4" fmla="*/ 3970758 w 5025761"/>
              <a:gd name="connsiteY4" fmla="*/ 1054942 h 4824857"/>
              <a:gd name="connsiteX5" fmla="*/ 4564524 w 5025761"/>
              <a:gd name="connsiteY5" fmla="*/ 1993092 h 4824857"/>
              <a:gd name="connsiteX6" fmla="*/ 4018259 w 5025761"/>
              <a:gd name="connsiteY6" fmla="*/ 2717487 h 4824857"/>
              <a:gd name="connsiteX7" fmla="*/ 4184514 w 5025761"/>
              <a:gd name="connsiteY7" fmla="*/ 3335004 h 4824857"/>
              <a:gd name="connsiteX8" fmla="*/ 5003911 w 5025761"/>
              <a:gd name="connsiteY8" fmla="*/ 3584386 h 4824857"/>
              <a:gd name="connsiteX9" fmla="*/ 4671402 w 5025761"/>
              <a:gd name="connsiteY9" fmla="*/ 4486911 h 4824857"/>
              <a:gd name="connsiteX10" fmla="*/ 3436368 w 5025761"/>
              <a:gd name="connsiteY10" fmla="*/ 4166278 h 4824857"/>
              <a:gd name="connsiteX11" fmla="*/ 2521969 w 5025761"/>
              <a:gd name="connsiteY11" fmla="*/ 4095025 h 4824857"/>
              <a:gd name="connsiteX12" fmla="*/ 1571942 w 5025761"/>
              <a:gd name="connsiteY12" fmla="*/ 4819420 h 4824857"/>
              <a:gd name="connsiteX13" fmla="*/ 1203807 w 5025761"/>
              <a:gd name="connsiteY13" fmla="*/ 3655638 h 4824857"/>
              <a:gd name="connsiteX14" fmla="*/ 1607568 w 5025761"/>
              <a:gd name="connsiteY14" fmla="*/ 3026246 h 4824857"/>
              <a:gd name="connsiteX15" fmla="*/ 1334436 w 5025761"/>
              <a:gd name="connsiteY15" fmla="*/ 2325602 h 4824857"/>
              <a:gd name="connsiteX16" fmla="*/ 87527 w 5025761"/>
              <a:gd name="connsiteY16" fmla="*/ 2396853 h 4824857"/>
              <a:gd name="connsiteX17" fmla="*/ 206280 w 5025761"/>
              <a:gd name="connsiteY17" fmla="*/ 1316199 h 4824857"/>
              <a:gd name="connsiteX18" fmla="*/ 1025678 w 5025761"/>
              <a:gd name="connsiteY18" fmla="*/ 1339950 h 4824857"/>
              <a:gd name="connsiteX19" fmla="*/ 1275059 w 5025761"/>
              <a:gd name="connsiteY19" fmla="*/ 959940 h 4824857"/>
              <a:gd name="connsiteX20" fmla="*/ 1263184 w 5025761"/>
              <a:gd name="connsiteY20" fmla="*/ 164292 h 4824857"/>
              <a:gd name="connsiteX0" fmla="*/ 1465065 w 5025761"/>
              <a:gd name="connsiteY0" fmla="*/ 241485 h 4795172"/>
              <a:gd name="connsiteX1" fmla="*/ 2521968 w 5025761"/>
              <a:gd name="connsiteY1" fmla="*/ 39605 h 4795172"/>
              <a:gd name="connsiteX2" fmla="*/ 2890103 w 5025761"/>
              <a:gd name="connsiteY2" fmla="*/ 954004 h 4795172"/>
              <a:gd name="connsiteX3" fmla="*/ 3424493 w 5025761"/>
              <a:gd name="connsiteY3" fmla="*/ 1298389 h 4795172"/>
              <a:gd name="connsiteX4" fmla="*/ 3970758 w 5025761"/>
              <a:gd name="connsiteY4" fmla="*/ 1025257 h 4795172"/>
              <a:gd name="connsiteX5" fmla="*/ 4564524 w 5025761"/>
              <a:gd name="connsiteY5" fmla="*/ 1963407 h 4795172"/>
              <a:gd name="connsiteX6" fmla="*/ 4018259 w 5025761"/>
              <a:gd name="connsiteY6" fmla="*/ 2687802 h 4795172"/>
              <a:gd name="connsiteX7" fmla="*/ 4184514 w 5025761"/>
              <a:gd name="connsiteY7" fmla="*/ 3305319 h 4795172"/>
              <a:gd name="connsiteX8" fmla="*/ 5003911 w 5025761"/>
              <a:gd name="connsiteY8" fmla="*/ 3554701 h 4795172"/>
              <a:gd name="connsiteX9" fmla="*/ 4671402 w 5025761"/>
              <a:gd name="connsiteY9" fmla="*/ 4457226 h 4795172"/>
              <a:gd name="connsiteX10" fmla="*/ 3436368 w 5025761"/>
              <a:gd name="connsiteY10" fmla="*/ 4136593 h 4795172"/>
              <a:gd name="connsiteX11" fmla="*/ 2521969 w 5025761"/>
              <a:gd name="connsiteY11" fmla="*/ 4065340 h 4795172"/>
              <a:gd name="connsiteX12" fmla="*/ 1571942 w 5025761"/>
              <a:gd name="connsiteY12" fmla="*/ 4789735 h 4795172"/>
              <a:gd name="connsiteX13" fmla="*/ 1203807 w 5025761"/>
              <a:gd name="connsiteY13" fmla="*/ 3625953 h 4795172"/>
              <a:gd name="connsiteX14" fmla="*/ 1607568 w 5025761"/>
              <a:gd name="connsiteY14" fmla="*/ 2996561 h 4795172"/>
              <a:gd name="connsiteX15" fmla="*/ 1334436 w 5025761"/>
              <a:gd name="connsiteY15" fmla="*/ 2295917 h 4795172"/>
              <a:gd name="connsiteX16" fmla="*/ 87527 w 5025761"/>
              <a:gd name="connsiteY16" fmla="*/ 2367168 h 4795172"/>
              <a:gd name="connsiteX17" fmla="*/ 206280 w 5025761"/>
              <a:gd name="connsiteY17" fmla="*/ 1286514 h 4795172"/>
              <a:gd name="connsiteX18" fmla="*/ 1025678 w 5025761"/>
              <a:gd name="connsiteY18" fmla="*/ 1310265 h 4795172"/>
              <a:gd name="connsiteX19" fmla="*/ 1275059 w 5025761"/>
              <a:gd name="connsiteY19" fmla="*/ 930255 h 4795172"/>
              <a:gd name="connsiteX20" fmla="*/ 1465065 w 5025761"/>
              <a:gd name="connsiteY20" fmla="*/ 241485 h 4795172"/>
              <a:gd name="connsiteX0" fmla="*/ 1465065 w 5025761"/>
              <a:gd name="connsiteY0" fmla="*/ 170947 h 4724634"/>
              <a:gd name="connsiteX1" fmla="*/ 2379464 w 5025761"/>
              <a:gd name="connsiteY1" fmla="*/ 52194 h 4724634"/>
              <a:gd name="connsiteX2" fmla="*/ 2890103 w 5025761"/>
              <a:gd name="connsiteY2" fmla="*/ 883466 h 4724634"/>
              <a:gd name="connsiteX3" fmla="*/ 3424493 w 5025761"/>
              <a:gd name="connsiteY3" fmla="*/ 1227851 h 4724634"/>
              <a:gd name="connsiteX4" fmla="*/ 3970758 w 5025761"/>
              <a:gd name="connsiteY4" fmla="*/ 954719 h 4724634"/>
              <a:gd name="connsiteX5" fmla="*/ 4564524 w 5025761"/>
              <a:gd name="connsiteY5" fmla="*/ 1892869 h 4724634"/>
              <a:gd name="connsiteX6" fmla="*/ 4018259 w 5025761"/>
              <a:gd name="connsiteY6" fmla="*/ 2617264 h 4724634"/>
              <a:gd name="connsiteX7" fmla="*/ 4184514 w 5025761"/>
              <a:gd name="connsiteY7" fmla="*/ 3234781 h 4724634"/>
              <a:gd name="connsiteX8" fmla="*/ 5003911 w 5025761"/>
              <a:gd name="connsiteY8" fmla="*/ 3484163 h 4724634"/>
              <a:gd name="connsiteX9" fmla="*/ 4671402 w 5025761"/>
              <a:gd name="connsiteY9" fmla="*/ 4386688 h 4724634"/>
              <a:gd name="connsiteX10" fmla="*/ 3436368 w 5025761"/>
              <a:gd name="connsiteY10" fmla="*/ 4066055 h 4724634"/>
              <a:gd name="connsiteX11" fmla="*/ 2521969 w 5025761"/>
              <a:gd name="connsiteY11" fmla="*/ 3994802 h 4724634"/>
              <a:gd name="connsiteX12" fmla="*/ 1571942 w 5025761"/>
              <a:gd name="connsiteY12" fmla="*/ 4719197 h 4724634"/>
              <a:gd name="connsiteX13" fmla="*/ 1203807 w 5025761"/>
              <a:gd name="connsiteY13" fmla="*/ 3555415 h 4724634"/>
              <a:gd name="connsiteX14" fmla="*/ 1607568 w 5025761"/>
              <a:gd name="connsiteY14" fmla="*/ 2926023 h 4724634"/>
              <a:gd name="connsiteX15" fmla="*/ 1334436 w 5025761"/>
              <a:gd name="connsiteY15" fmla="*/ 2225379 h 4724634"/>
              <a:gd name="connsiteX16" fmla="*/ 87527 w 5025761"/>
              <a:gd name="connsiteY16" fmla="*/ 2296630 h 4724634"/>
              <a:gd name="connsiteX17" fmla="*/ 206280 w 5025761"/>
              <a:gd name="connsiteY17" fmla="*/ 1215976 h 4724634"/>
              <a:gd name="connsiteX18" fmla="*/ 1025678 w 5025761"/>
              <a:gd name="connsiteY18" fmla="*/ 1239727 h 4724634"/>
              <a:gd name="connsiteX19" fmla="*/ 1275059 w 5025761"/>
              <a:gd name="connsiteY19" fmla="*/ 859717 h 4724634"/>
              <a:gd name="connsiteX20" fmla="*/ 1465065 w 5025761"/>
              <a:gd name="connsiteY20" fmla="*/ 170947 h 4724634"/>
              <a:gd name="connsiteX0" fmla="*/ 1458908 w 5019604"/>
              <a:gd name="connsiteY0" fmla="*/ 170947 h 4724634"/>
              <a:gd name="connsiteX1" fmla="*/ 2373307 w 5019604"/>
              <a:gd name="connsiteY1" fmla="*/ 52194 h 4724634"/>
              <a:gd name="connsiteX2" fmla="*/ 2883946 w 5019604"/>
              <a:gd name="connsiteY2" fmla="*/ 883466 h 4724634"/>
              <a:gd name="connsiteX3" fmla="*/ 3418336 w 5019604"/>
              <a:gd name="connsiteY3" fmla="*/ 1227851 h 4724634"/>
              <a:gd name="connsiteX4" fmla="*/ 3964601 w 5019604"/>
              <a:gd name="connsiteY4" fmla="*/ 954719 h 4724634"/>
              <a:gd name="connsiteX5" fmla="*/ 4558367 w 5019604"/>
              <a:gd name="connsiteY5" fmla="*/ 1892869 h 4724634"/>
              <a:gd name="connsiteX6" fmla="*/ 4012102 w 5019604"/>
              <a:gd name="connsiteY6" fmla="*/ 2617264 h 4724634"/>
              <a:gd name="connsiteX7" fmla="*/ 4178357 w 5019604"/>
              <a:gd name="connsiteY7" fmla="*/ 3234781 h 4724634"/>
              <a:gd name="connsiteX8" fmla="*/ 4997754 w 5019604"/>
              <a:gd name="connsiteY8" fmla="*/ 3484163 h 4724634"/>
              <a:gd name="connsiteX9" fmla="*/ 4665245 w 5019604"/>
              <a:gd name="connsiteY9" fmla="*/ 4386688 h 4724634"/>
              <a:gd name="connsiteX10" fmla="*/ 3430211 w 5019604"/>
              <a:gd name="connsiteY10" fmla="*/ 4066055 h 4724634"/>
              <a:gd name="connsiteX11" fmla="*/ 2515812 w 5019604"/>
              <a:gd name="connsiteY11" fmla="*/ 3994802 h 4724634"/>
              <a:gd name="connsiteX12" fmla="*/ 1565785 w 5019604"/>
              <a:gd name="connsiteY12" fmla="*/ 4719197 h 4724634"/>
              <a:gd name="connsiteX13" fmla="*/ 1197650 w 5019604"/>
              <a:gd name="connsiteY13" fmla="*/ 3555415 h 4724634"/>
              <a:gd name="connsiteX14" fmla="*/ 1601411 w 5019604"/>
              <a:gd name="connsiteY14" fmla="*/ 2926023 h 4724634"/>
              <a:gd name="connsiteX15" fmla="*/ 1245152 w 5019604"/>
              <a:gd name="connsiteY15" fmla="*/ 2439134 h 4724634"/>
              <a:gd name="connsiteX16" fmla="*/ 81370 w 5019604"/>
              <a:gd name="connsiteY16" fmla="*/ 2296630 h 4724634"/>
              <a:gd name="connsiteX17" fmla="*/ 200123 w 5019604"/>
              <a:gd name="connsiteY17" fmla="*/ 1215976 h 4724634"/>
              <a:gd name="connsiteX18" fmla="*/ 1019521 w 5019604"/>
              <a:gd name="connsiteY18" fmla="*/ 1239727 h 4724634"/>
              <a:gd name="connsiteX19" fmla="*/ 1268902 w 5019604"/>
              <a:gd name="connsiteY19" fmla="*/ 859717 h 4724634"/>
              <a:gd name="connsiteX20" fmla="*/ 1458908 w 5019604"/>
              <a:gd name="connsiteY20" fmla="*/ 170947 h 4724634"/>
              <a:gd name="connsiteX0" fmla="*/ 1458908 w 5019604"/>
              <a:gd name="connsiteY0" fmla="*/ 170947 h 4724634"/>
              <a:gd name="connsiteX1" fmla="*/ 2373307 w 5019604"/>
              <a:gd name="connsiteY1" fmla="*/ 52194 h 4724634"/>
              <a:gd name="connsiteX2" fmla="*/ 2883946 w 5019604"/>
              <a:gd name="connsiteY2" fmla="*/ 883466 h 4724634"/>
              <a:gd name="connsiteX3" fmla="*/ 3418336 w 5019604"/>
              <a:gd name="connsiteY3" fmla="*/ 1227851 h 4724634"/>
              <a:gd name="connsiteX4" fmla="*/ 3964601 w 5019604"/>
              <a:gd name="connsiteY4" fmla="*/ 954719 h 4724634"/>
              <a:gd name="connsiteX5" fmla="*/ 4558367 w 5019604"/>
              <a:gd name="connsiteY5" fmla="*/ 1892869 h 4724634"/>
              <a:gd name="connsiteX6" fmla="*/ 4012102 w 5019604"/>
              <a:gd name="connsiteY6" fmla="*/ 2617264 h 4724634"/>
              <a:gd name="connsiteX7" fmla="*/ 4178357 w 5019604"/>
              <a:gd name="connsiteY7" fmla="*/ 3234781 h 4724634"/>
              <a:gd name="connsiteX8" fmla="*/ 4997754 w 5019604"/>
              <a:gd name="connsiteY8" fmla="*/ 3484163 h 4724634"/>
              <a:gd name="connsiteX9" fmla="*/ 4665245 w 5019604"/>
              <a:gd name="connsiteY9" fmla="*/ 4386688 h 4724634"/>
              <a:gd name="connsiteX10" fmla="*/ 3430211 w 5019604"/>
              <a:gd name="connsiteY10" fmla="*/ 4066055 h 4724634"/>
              <a:gd name="connsiteX11" fmla="*/ 2515812 w 5019604"/>
              <a:gd name="connsiteY11" fmla="*/ 3994802 h 4724634"/>
              <a:gd name="connsiteX12" fmla="*/ 1565785 w 5019604"/>
              <a:gd name="connsiteY12" fmla="*/ 4719197 h 4724634"/>
              <a:gd name="connsiteX13" fmla="*/ 1197650 w 5019604"/>
              <a:gd name="connsiteY13" fmla="*/ 3555415 h 4724634"/>
              <a:gd name="connsiteX14" fmla="*/ 1411405 w 5019604"/>
              <a:gd name="connsiteY14" fmla="*/ 2926023 h 4724634"/>
              <a:gd name="connsiteX15" fmla="*/ 1245152 w 5019604"/>
              <a:gd name="connsiteY15" fmla="*/ 2439134 h 4724634"/>
              <a:gd name="connsiteX16" fmla="*/ 81370 w 5019604"/>
              <a:gd name="connsiteY16" fmla="*/ 2296630 h 4724634"/>
              <a:gd name="connsiteX17" fmla="*/ 200123 w 5019604"/>
              <a:gd name="connsiteY17" fmla="*/ 1215976 h 4724634"/>
              <a:gd name="connsiteX18" fmla="*/ 1019521 w 5019604"/>
              <a:gd name="connsiteY18" fmla="*/ 1239727 h 4724634"/>
              <a:gd name="connsiteX19" fmla="*/ 1268902 w 5019604"/>
              <a:gd name="connsiteY19" fmla="*/ 859717 h 4724634"/>
              <a:gd name="connsiteX20" fmla="*/ 1458908 w 5019604"/>
              <a:gd name="connsiteY20" fmla="*/ 170947 h 4724634"/>
              <a:gd name="connsiteX0" fmla="*/ 1458908 w 5019604"/>
              <a:gd name="connsiteY0" fmla="*/ 170947 h 4721259"/>
              <a:gd name="connsiteX1" fmla="*/ 2373307 w 5019604"/>
              <a:gd name="connsiteY1" fmla="*/ 52194 h 4721259"/>
              <a:gd name="connsiteX2" fmla="*/ 2883946 w 5019604"/>
              <a:gd name="connsiteY2" fmla="*/ 883466 h 4721259"/>
              <a:gd name="connsiteX3" fmla="*/ 3418336 w 5019604"/>
              <a:gd name="connsiteY3" fmla="*/ 1227851 h 4721259"/>
              <a:gd name="connsiteX4" fmla="*/ 3964601 w 5019604"/>
              <a:gd name="connsiteY4" fmla="*/ 954719 h 4721259"/>
              <a:gd name="connsiteX5" fmla="*/ 4558367 w 5019604"/>
              <a:gd name="connsiteY5" fmla="*/ 1892869 h 4721259"/>
              <a:gd name="connsiteX6" fmla="*/ 4012102 w 5019604"/>
              <a:gd name="connsiteY6" fmla="*/ 2617264 h 4721259"/>
              <a:gd name="connsiteX7" fmla="*/ 4178357 w 5019604"/>
              <a:gd name="connsiteY7" fmla="*/ 3234781 h 4721259"/>
              <a:gd name="connsiteX8" fmla="*/ 4997754 w 5019604"/>
              <a:gd name="connsiteY8" fmla="*/ 3484163 h 4721259"/>
              <a:gd name="connsiteX9" fmla="*/ 4665245 w 5019604"/>
              <a:gd name="connsiteY9" fmla="*/ 4386688 h 4721259"/>
              <a:gd name="connsiteX10" fmla="*/ 3430211 w 5019604"/>
              <a:gd name="connsiteY10" fmla="*/ 4066055 h 4721259"/>
              <a:gd name="connsiteX11" fmla="*/ 2515812 w 5019604"/>
              <a:gd name="connsiteY11" fmla="*/ 3994802 h 4721259"/>
              <a:gd name="connsiteX12" fmla="*/ 1565785 w 5019604"/>
              <a:gd name="connsiteY12" fmla="*/ 4719197 h 4721259"/>
              <a:gd name="connsiteX13" fmla="*/ 1007644 w 5019604"/>
              <a:gd name="connsiteY13" fmla="*/ 3733545 h 4721259"/>
              <a:gd name="connsiteX14" fmla="*/ 1411405 w 5019604"/>
              <a:gd name="connsiteY14" fmla="*/ 2926023 h 4721259"/>
              <a:gd name="connsiteX15" fmla="*/ 1245152 w 5019604"/>
              <a:gd name="connsiteY15" fmla="*/ 2439134 h 4721259"/>
              <a:gd name="connsiteX16" fmla="*/ 81370 w 5019604"/>
              <a:gd name="connsiteY16" fmla="*/ 2296630 h 4721259"/>
              <a:gd name="connsiteX17" fmla="*/ 200123 w 5019604"/>
              <a:gd name="connsiteY17" fmla="*/ 1215976 h 4721259"/>
              <a:gd name="connsiteX18" fmla="*/ 1019521 w 5019604"/>
              <a:gd name="connsiteY18" fmla="*/ 1239727 h 4721259"/>
              <a:gd name="connsiteX19" fmla="*/ 1268902 w 5019604"/>
              <a:gd name="connsiteY19" fmla="*/ 859717 h 4721259"/>
              <a:gd name="connsiteX20" fmla="*/ 1458908 w 5019604"/>
              <a:gd name="connsiteY20" fmla="*/ 170947 h 4721259"/>
              <a:gd name="connsiteX0" fmla="*/ 1458908 w 5019604"/>
              <a:gd name="connsiteY0" fmla="*/ 170947 h 4403464"/>
              <a:gd name="connsiteX1" fmla="*/ 2373307 w 5019604"/>
              <a:gd name="connsiteY1" fmla="*/ 52194 h 4403464"/>
              <a:gd name="connsiteX2" fmla="*/ 2883946 w 5019604"/>
              <a:gd name="connsiteY2" fmla="*/ 883466 h 4403464"/>
              <a:gd name="connsiteX3" fmla="*/ 3418336 w 5019604"/>
              <a:gd name="connsiteY3" fmla="*/ 1227851 h 4403464"/>
              <a:gd name="connsiteX4" fmla="*/ 3964601 w 5019604"/>
              <a:gd name="connsiteY4" fmla="*/ 954719 h 4403464"/>
              <a:gd name="connsiteX5" fmla="*/ 4558367 w 5019604"/>
              <a:gd name="connsiteY5" fmla="*/ 1892869 h 4403464"/>
              <a:gd name="connsiteX6" fmla="*/ 4012102 w 5019604"/>
              <a:gd name="connsiteY6" fmla="*/ 2617264 h 4403464"/>
              <a:gd name="connsiteX7" fmla="*/ 4178357 w 5019604"/>
              <a:gd name="connsiteY7" fmla="*/ 3234781 h 4403464"/>
              <a:gd name="connsiteX8" fmla="*/ 4997754 w 5019604"/>
              <a:gd name="connsiteY8" fmla="*/ 3484163 h 4403464"/>
              <a:gd name="connsiteX9" fmla="*/ 4665245 w 5019604"/>
              <a:gd name="connsiteY9" fmla="*/ 4386688 h 4403464"/>
              <a:gd name="connsiteX10" fmla="*/ 3430211 w 5019604"/>
              <a:gd name="connsiteY10" fmla="*/ 4066055 h 4403464"/>
              <a:gd name="connsiteX11" fmla="*/ 2515812 w 5019604"/>
              <a:gd name="connsiteY11" fmla="*/ 3994802 h 4403464"/>
              <a:gd name="connsiteX12" fmla="*/ 1470782 w 5019604"/>
              <a:gd name="connsiteY12" fmla="*/ 4351062 h 4403464"/>
              <a:gd name="connsiteX13" fmla="*/ 1007644 w 5019604"/>
              <a:gd name="connsiteY13" fmla="*/ 3733545 h 4403464"/>
              <a:gd name="connsiteX14" fmla="*/ 1411405 w 5019604"/>
              <a:gd name="connsiteY14" fmla="*/ 2926023 h 4403464"/>
              <a:gd name="connsiteX15" fmla="*/ 1245152 w 5019604"/>
              <a:gd name="connsiteY15" fmla="*/ 2439134 h 4403464"/>
              <a:gd name="connsiteX16" fmla="*/ 81370 w 5019604"/>
              <a:gd name="connsiteY16" fmla="*/ 2296630 h 4403464"/>
              <a:gd name="connsiteX17" fmla="*/ 200123 w 5019604"/>
              <a:gd name="connsiteY17" fmla="*/ 1215976 h 4403464"/>
              <a:gd name="connsiteX18" fmla="*/ 1019521 w 5019604"/>
              <a:gd name="connsiteY18" fmla="*/ 1239727 h 4403464"/>
              <a:gd name="connsiteX19" fmla="*/ 1268902 w 5019604"/>
              <a:gd name="connsiteY19" fmla="*/ 859717 h 4403464"/>
              <a:gd name="connsiteX20" fmla="*/ 1458908 w 5019604"/>
              <a:gd name="connsiteY20" fmla="*/ 170947 h 4403464"/>
              <a:gd name="connsiteX0" fmla="*/ 1458908 w 4827078"/>
              <a:gd name="connsiteY0" fmla="*/ 170947 h 4397751"/>
              <a:gd name="connsiteX1" fmla="*/ 2373307 w 4827078"/>
              <a:gd name="connsiteY1" fmla="*/ 52194 h 4397751"/>
              <a:gd name="connsiteX2" fmla="*/ 2883946 w 4827078"/>
              <a:gd name="connsiteY2" fmla="*/ 883466 h 4397751"/>
              <a:gd name="connsiteX3" fmla="*/ 3418336 w 4827078"/>
              <a:gd name="connsiteY3" fmla="*/ 1227851 h 4397751"/>
              <a:gd name="connsiteX4" fmla="*/ 3964601 w 4827078"/>
              <a:gd name="connsiteY4" fmla="*/ 954719 h 4397751"/>
              <a:gd name="connsiteX5" fmla="*/ 4558367 w 4827078"/>
              <a:gd name="connsiteY5" fmla="*/ 1892869 h 4397751"/>
              <a:gd name="connsiteX6" fmla="*/ 4012102 w 4827078"/>
              <a:gd name="connsiteY6" fmla="*/ 2617264 h 4397751"/>
              <a:gd name="connsiteX7" fmla="*/ 4178357 w 4827078"/>
              <a:gd name="connsiteY7" fmla="*/ 3234781 h 4397751"/>
              <a:gd name="connsiteX8" fmla="*/ 4760247 w 4827078"/>
              <a:gd name="connsiteY8" fmla="*/ 3614792 h 4397751"/>
              <a:gd name="connsiteX9" fmla="*/ 4665245 w 4827078"/>
              <a:gd name="connsiteY9" fmla="*/ 4386688 h 4397751"/>
              <a:gd name="connsiteX10" fmla="*/ 3430211 w 4827078"/>
              <a:gd name="connsiteY10" fmla="*/ 4066055 h 4397751"/>
              <a:gd name="connsiteX11" fmla="*/ 2515812 w 4827078"/>
              <a:gd name="connsiteY11" fmla="*/ 3994802 h 4397751"/>
              <a:gd name="connsiteX12" fmla="*/ 1470782 w 4827078"/>
              <a:gd name="connsiteY12" fmla="*/ 4351062 h 4397751"/>
              <a:gd name="connsiteX13" fmla="*/ 1007644 w 4827078"/>
              <a:gd name="connsiteY13" fmla="*/ 3733545 h 4397751"/>
              <a:gd name="connsiteX14" fmla="*/ 1411405 w 4827078"/>
              <a:gd name="connsiteY14" fmla="*/ 2926023 h 4397751"/>
              <a:gd name="connsiteX15" fmla="*/ 1245152 w 4827078"/>
              <a:gd name="connsiteY15" fmla="*/ 2439134 h 4397751"/>
              <a:gd name="connsiteX16" fmla="*/ 81370 w 4827078"/>
              <a:gd name="connsiteY16" fmla="*/ 2296630 h 4397751"/>
              <a:gd name="connsiteX17" fmla="*/ 200123 w 4827078"/>
              <a:gd name="connsiteY17" fmla="*/ 1215976 h 4397751"/>
              <a:gd name="connsiteX18" fmla="*/ 1019521 w 4827078"/>
              <a:gd name="connsiteY18" fmla="*/ 1239727 h 4397751"/>
              <a:gd name="connsiteX19" fmla="*/ 1268902 w 4827078"/>
              <a:gd name="connsiteY19" fmla="*/ 859717 h 4397751"/>
              <a:gd name="connsiteX20" fmla="*/ 1458908 w 4827078"/>
              <a:gd name="connsiteY20" fmla="*/ 170947 h 4397751"/>
              <a:gd name="connsiteX0" fmla="*/ 1458908 w 4763041"/>
              <a:gd name="connsiteY0" fmla="*/ 170947 h 4479189"/>
              <a:gd name="connsiteX1" fmla="*/ 2373307 w 4763041"/>
              <a:gd name="connsiteY1" fmla="*/ 52194 h 4479189"/>
              <a:gd name="connsiteX2" fmla="*/ 2883946 w 4763041"/>
              <a:gd name="connsiteY2" fmla="*/ 883466 h 4479189"/>
              <a:gd name="connsiteX3" fmla="*/ 3418336 w 4763041"/>
              <a:gd name="connsiteY3" fmla="*/ 1227851 h 4479189"/>
              <a:gd name="connsiteX4" fmla="*/ 3964601 w 4763041"/>
              <a:gd name="connsiteY4" fmla="*/ 954719 h 4479189"/>
              <a:gd name="connsiteX5" fmla="*/ 4558367 w 4763041"/>
              <a:gd name="connsiteY5" fmla="*/ 1892869 h 4479189"/>
              <a:gd name="connsiteX6" fmla="*/ 4012102 w 4763041"/>
              <a:gd name="connsiteY6" fmla="*/ 2617264 h 4479189"/>
              <a:gd name="connsiteX7" fmla="*/ 4178357 w 4763041"/>
              <a:gd name="connsiteY7" fmla="*/ 3234781 h 4479189"/>
              <a:gd name="connsiteX8" fmla="*/ 4760247 w 4763041"/>
              <a:gd name="connsiteY8" fmla="*/ 3614792 h 4479189"/>
              <a:gd name="connsiteX9" fmla="*/ 4356490 w 4763041"/>
              <a:gd name="connsiteY9" fmla="*/ 4469818 h 4479189"/>
              <a:gd name="connsiteX10" fmla="*/ 3430211 w 4763041"/>
              <a:gd name="connsiteY10" fmla="*/ 4066055 h 4479189"/>
              <a:gd name="connsiteX11" fmla="*/ 2515812 w 4763041"/>
              <a:gd name="connsiteY11" fmla="*/ 3994802 h 4479189"/>
              <a:gd name="connsiteX12" fmla="*/ 1470782 w 4763041"/>
              <a:gd name="connsiteY12" fmla="*/ 4351062 h 4479189"/>
              <a:gd name="connsiteX13" fmla="*/ 1007644 w 4763041"/>
              <a:gd name="connsiteY13" fmla="*/ 3733545 h 4479189"/>
              <a:gd name="connsiteX14" fmla="*/ 1411405 w 4763041"/>
              <a:gd name="connsiteY14" fmla="*/ 2926023 h 4479189"/>
              <a:gd name="connsiteX15" fmla="*/ 1245152 w 4763041"/>
              <a:gd name="connsiteY15" fmla="*/ 2439134 h 4479189"/>
              <a:gd name="connsiteX16" fmla="*/ 81370 w 4763041"/>
              <a:gd name="connsiteY16" fmla="*/ 2296630 h 4479189"/>
              <a:gd name="connsiteX17" fmla="*/ 200123 w 4763041"/>
              <a:gd name="connsiteY17" fmla="*/ 1215976 h 4479189"/>
              <a:gd name="connsiteX18" fmla="*/ 1019521 w 4763041"/>
              <a:gd name="connsiteY18" fmla="*/ 1239727 h 4479189"/>
              <a:gd name="connsiteX19" fmla="*/ 1268902 w 4763041"/>
              <a:gd name="connsiteY19" fmla="*/ 859717 h 4479189"/>
              <a:gd name="connsiteX20" fmla="*/ 1458908 w 4763041"/>
              <a:gd name="connsiteY20" fmla="*/ 170947 h 4479189"/>
              <a:gd name="connsiteX0" fmla="*/ 1458908 w 4760255"/>
              <a:gd name="connsiteY0" fmla="*/ 170947 h 4386171"/>
              <a:gd name="connsiteX1" fmla="*/ 2373307 w 4760255"/>
              <a:gd name="connsiteY1" fmla="*/ 52194 h 4386171"/>
              <a:gd name="connsiteX2" fmla="*/ 2883946 w 4760255"/>
              <a:gd name="connsiteY2" fmla="*/ 883466 h 4386171"/>
              <a:gd name="connsiteX3" fmla="*/ 3418336 w 4760255"/>
              <a:gd name="connsiteY3" fmla="*/ 1227851 h 4386171"/>
              <a:gd name="connsiteX4" fmla="*/ 3964601 w 4760255"/>
              <a:gd name="connsiteY4" fmla="*/ 954719 h 4386171"/>
              <a:gd name="connsiteX5" fmla="*/ 4558367 w 4760255"/>
              <a:gd name="connsiteY5" fmla="*/ 1892869 h 4386171"/>
              <a:gd name="connsiteX6" fmla="*/ 4012102 w 4760255"/>
              <a:gd name="connsiteY6" fmla="*/ 2617264 h 4386171"/>
              <a:gd name="connsiteX7" fmla="*/ 4178357 w 4760255"/>
              <a:gd name="connsiteY7" fmla="*/ 3234781 h 4386171"/>
              <a:gd name="connsiteX8" fmla="*/ 4760247 w 4760255"/>
              <a:gd name="connsiteY8" fmla="*/ 3614792 h 4386171"/>
              <a:gd name="connsiteX9" fmla="*/ 4190236 w 4760255"/>
              <a:gd name="connsiteY9" fmla="*/ 4374816 h 4386171"/>
              <a:gd name="connsiteX10" fmla="*/ 3430211 w 4760255"/>
              <a:gd name="connsiteY10" fmla="*/ 4066055 h 4386171"/>
              <a:gd name="connsiteX11" fmla="*/ 2515812 w 4760255"/>
              <a:gd name="connsiteY11" fmla="*/ 3994802 h 4386171"/>
              <a:gd name="connsiteX12" fmla="*/ 1470782 w 4760255"/>
              <a:gd name="connsiteY12" fmla="*/ 4351062 h 4386171"/>
              <a:gd name="connsiteX13" fmla="*/ 1007644 w 4760255"/>
              <a:gd name="connsiteY13" fmla="*/ 3733545 h 4386171"/>
              <a:gd name="connsiteX14" fmla="*/ 1411405 w 4760255"/>
              <a:gd name="connsiteY14" fmla="*/ 2926023 h 4386171"/>
              <a:gd name="connsiteX15" fmla="*/ 1245152 w 4760255"/>
              <a:gd name="connsiteY15" fmla="*/ 2439134 h 4386171"/>
              <a:gd name="connsiteX16" fmla="*/ 81370 w 4760255"/>
              <a:gd name="connsiteY16" fmla="*/ 2296630 h 4386171"/>
              <a:gd name="connsiteX17" fmla="*/ 200123 w 4760255"/>
              <a:gd name="connsiteY17" fmla="*/ 1215976 h 4386171"/>
              <a:gd name="connsiteX18" fmla="*/ 1019521 w 4760255"/>
              <a:gd name="connsiteY18" fmla="*/ 1239727 h 4386171"/>
              <a:gd name="connsiteX19" fmla="*/ 1268902 w 4760255"/>
              <a:gd name="connsiteY19" fmla="*/ 859717 h 4386171"/>
              <a:gd name="connsiteX20" fmla="*/ 1458908 w 4760255"/>
              <a:gd name="connsiteY20" fmla="*/ 170947 h 4386171"/>
              <a:gd name="connsiteX0" fmla="*/ 1458908 w 4570257"/>
              <a:gd name="connsiteY0" fmla="*/ 170947 h 4379263"/>
              <a:gd name="connsiteX1" fmla="*/ 2373307 w 4570257"/>
              <a:gd name="connsiteY1" fmla="*/ 52194 h 4379263"/>
              <a:gd name="connsiteX2" fmla="*/ 2883946 w 4570257"/>
              <a:gd name="connsiteY2" fmla="*/ 883466 h 4379263"/>
              <a:gd name="connsiteX3" fmla="*/ 3418336 w 4570257"/>
              <a:gd name="connsiteY3" fmla="*/ 1227851 h 4379263"/>
              <a:gd name="connsiteX4" fmla="*/ 3964601 w 4570257"/>
              <a:gd name="connsiteY4" fmla="*/ 954719 h 4379263"/>
              <a:gd name="connsiteX5" fmla="*/ 4558367 w 4570257"/>
              <a:gd name="connsiteY5" fmla="*/ 1892869 h 4379263"/>
              <a:gd name="connsiteX6" fmla="*/ 4012102 w 4570257"/>
              <a:gd name="connsiteY6" fmla="*/ 2617264 h 4379263"/>
              <a:gd name="connsiteX7" fmla="*/ 4178357 w 4570257"/>
              <a:gd name="connsiteY7" fmla="*/ 3234781 h 4379263"/>
              <a:gd name="connsiteX8" fmla="*/ 4570242 w 4570257"/>
              <a:gd name="connsiteY8" fmla="*/ 3804797 h 4379263"/>
              <a:gd name="connsiteX9" fmla="*/ 4190236 w 4570257"/>
              <a:gd name="connsiteY9" fmla="*/ 4374816 h 4379263"/>
              <a:gd name="connsiteX10" fmla="*/ 3430211 w 4570257"/>
              <a:gd name="connsiteY10" fmla="*/ 4066055 h 4379263"/>
              <a:gd name="connsiteX11" fmla="*/ 2515812 w 4570257"/>
              <a:gd name="connsiteY11" fmla="*/ 3994802 h 4379263"/>
              <a:gd name="connsiteX12" fmla="*/ 1470782 w 4570257"/>
              <a:gd name="connsiteY12" fmla="*/ 4351062 h 4379263"/>
              <a:gd name="connsiteX13" fmla="*/ 1007644 w 4570257"/>
              <a:gd name="connsiteY13" fmla="*/ 3733545 h 4379263"/>
              <a:gd name="connsiteX14" fmla="*/ 1411405 w 4570257"/>
              <a:gd name="connsiteY14" fmla="*/ 2926023 h 4379263"/>
              <a:gd name="connsiteX15" fmla="*/ 1245152 w 4570257"/>
              <a:gd name="connsiteY15" fmla="*/ 2439134 h 4379263"/>
              <a:gd name="connsiteX16" fmla="*/ 81370 w 4570257"/>
              <a:gd name="connsiteY16" fmla="*/ 2296630 h 4379263"/>
              <a:gd name="connsiteX17" fmla="*/ 200123 w 4570257"/>
              <a:gd name="connsiteY17" fmla="*/ 1215976 h 4379263"/>
              <a:gd name="connsiteX18" fmla="*/ 1019521 w 4570257"/>
              <a:gd name="connsiteY18" fmla="*/ 1239727 h 4379263"/>
              <a:gd name="connsiteX19" fmla="*/ 1268902 w 4570257"/>
              <a:gd name="connsiteY19" fmla="*/ 859717 h 4379263"/>
              <a:gd name="connsiteX20" fmla="*/ 1458908 w 4570257"/>
              <a:gd name="connsiteY20" fmla="*/ 170947 h 4379263"/>
              <a:gd name="connsiteX0" fmla="*/ 1458028 w 4569377"/>
              <a:gd name="connsiteY0" fmla="*/ 170947 h 4379263"/>
              <a:gd name="connsiteX1" fmla="*/ 2372427 w 4569377"/>
              <a:gd name="connsiteY1" fmla="*/ 52194 h 4379263"/>
              <a:gd name="connsiteX2" fmla="*/ 2883066 w 4569377"/>
              <a:gd name="connsiteY2" fmla="*/ 883466 h 4379263"/>
              <a:gd name="connsiteX3" fmla="*/ 3417456 w 4569377"/>
              <a:gd name="connsiteY3" fmla="*/ 1227851 h 4379263"/>
              <a:gd name="connsiteX4" fmla="*/ 3963721 w 4569377"/>
              <a:gd name="connsiteY4" fmla="*/ 954719 h 4379263"/>
              <a:gd name="connsiteX5" fmla="*/ 4557487 w 4569377"/>
              <a:gd name="connsiteY5" fmla="*/ 1892869 h 4379263"/>
              <a:gd name="connsiteX6" fmla="*/ 4011222 w 4569377"/>
              <a:gd name="connsiteY6" fmla="*/ 2617264 h 4379263"/>
              <a:gd name="connsiteX7" fmla="*/ 4177477 w 4569377"/>
              <a:gd name="connsiteY7" fmla="*/ 3234781 h 4379263"/>
              <a:gd name="connsiteX8" fmla="*/ 4569362 w 4569377"/>
              <a:gd name="connsiteY8" fmla="*/ 3804797 h 4379263"/>
              <a:gd name="connsiteX9" fmla="*/ 4189356 w 4569377"/>
              <a:gd name="connsiteY9" fmla="*/ 4374816 h 4379263"/>
              <a:gd name="connsiteX10" fmla="*/ 3429331 w 4569377"/>
              <a:gd name="connsiteY10" fmla="*/ 4066055 h 4379263"/>
              <a:gd name="connsiteX11" fmla="*/ 2514932 w 4569377"/>
              <a:gd name="connsiteY11" fmla="*/ 3994802 h 4379263"/>
              <a:gd name="connsiteX12" fmla="*/ 1469902 w 4569377"/>
              <a:gd name="connsiteY12" fmla="*/ 4351062 h 4379263"/>
              <a:gd name="connsiteX13" fmla="*/ 1006764 w 4569377"/>
              <a:gd name="connsiteY13" fmla="*/ 3733545 h 4379263"/>
              <a:gd name="connsiteX14" fmla="*/ 1410525 w 4569377"/>
              <a:gd name="connsiteY14" fmla="*/ 2926023 h 4379263"/>
              <a:gd name="connsiteX15" fmla="*/ 1232397 w 4569377"/>
              <a:gd name="connsiteY15" fmla="*/ 2320381 h 4379263"/>
              <a:gd name="connsiteX16" fmla="*/ 80490 w 4569377"/>
              <a:gd name="connsiteY16" fmla="*/ 2296630 h 4379263"/>
              <a:gd name="connsiteX17" fmla="*/ 199243 w 4569377"/>
              <a:gd name="connsiteY17" fmla="*/ 1215976 h 4379263"/>
              <a:gd name="connsiteX18" fmla="*/ 1018641 w 4569377"/>
              <a:gd name="connsiteY18" fmla="*/ 1239727 h 4379263"/>
              <a:gd name="connsiteX19" fmla="*/ 1268022 w 4569377"/>
              <a:gd name="connsiteY19" fmla="*/ 859717 h 4379263"/>
              <a:gd name="connsiteX20" fmla="*/ 1458028 w 4569377"/>
              <a:gd name="connsiteY20" fmla="*/ 170947 h 4379263"/>
              <a:gd name="connsiteX0" fmla="*/ 1314206 w 4425555"/>
              <a:gd name="connsiteY0" fmla="*/ 170947 h 4379263"/>
              <a:gd name="connsiteX1" fmla="*/ 2228605 w 4425555"/>
              <a:gd name="connsiteY1" fmla="*/ 52194 h 4379263"/>
              <a:gd name="connsiteX2" fmla="*/ 2739244 w 4425555"/>
              <a:gd name="connsiteY2" fmla="*/ 883466 h 4379263"/>
              <a:gd name="connsiteX3" fmla="*/ 3273634 w 4425555"/>
              <a:gd name="connsiteY3" fmla="*/ 1227851 h 4379263"/>
              <a:gd name="connsiteX4" fmla="*/ 3819899 w 4425555"/>
              <a:gd name="connsiteY4" fmla="*/ 954719 h 4379263"/>
              <a:gd name="connsiteX5" fmla="*/ 4413665 w 4425555"/>
              <a:gd name="connsiteY5" fmla="*/ 1892869 h 4379263"/>
              <a:gd name="connsiteX6" fmla="*/ 3867400 w 4425555"/>
              <a:gd name="connsiteY6" fmla="*/ 2617264 h 4379263"/>
              <a:gd name="connsiteX7" fmla="*/ 4033655 w 4425555"/>
              <a:gd name="connsiteY7" fmla="*/ 3234781 h 4379263"/>
              <a:gd name="connsiteX8" fmla="*/ 4425540 w 4425555"/>
              <a:gd name="connsiteY8" fmla="*/ 3804797 h 4379263"/>
              <a:gd name="connsiteX9" fmla="*/ 4045534 w 4425555"/>
              <a:gd name="connsiteY9" fmla="*/ 4374816 h 4379263"/>
              <a:gd name="connsiteX10" fmla="*/ 3285509 w 4425555"/>
              <a:gd name="connsiteY10" fmla="*/ 4066055 h 4379263"/>
              <a:gd name="connsiteX11" fmla="*/ 2371110 w 4425555"/>
              <a:gd name="connsiteY11" fmla="*/ 3994802 h 4379263"/>
              <a:gd name="connsiteX12" fmla="*/ 1326080 w 4425555"/>
              <a:gd name="connsiteY12" fmla="*/ 4351062 h 4379263"/>
              <a:gd name="connsiteX13" fmla="*/ 862942 w 4425555"/>
              <a:gd name="connsiteY13" fmla="*/ 3733545 h 4379263"/>
              <a:gd name="connsiteX14" fmla="*/ 1266703 w 4425555"/>
              <a:gd name="connsiteY14" fmla="*/ 2926023 h 4379263"/>
              <a:gd name="connsiteX15" fmla="*/ 1088575 w 4425555"/>
              <a:gd name="connsiteY15" fmla="*/ 2320381 h 4379263"/>
              <a:gd name="connsiteX16" fmla="*/ 186050 w 4425555"/>
              <a:gd name="connsiteY16" fmla="*/ 2320381 h 4379263"/>
              <a:gd name="connsiteX17" fmla="*/ 55421 w 4425555"/>
              <a:gd name="connsiteY17" fmla="*/ 1215976 h 4379263"/>
              <a:gd name="connsiteX18" fmla="*/ 874819 w 4425555"/>
              <a:gd name="connsiteY18" fmla="*/ 1239727 h 4379263"/>
              <a:gd name="connsiteX19" fmla="*/ 1124200 w 4425555"/>
              <a:gd name="connsiteY19" fmla="*/ 859717 h 4379263"/>
              <a:gd name="connsiteX20" fmla="*/ 1314206 w 4425555"/>
              <a:gd name="connsiteY20" fmla="*/ 170947 h 4379263"/>
              <a:gd name="connsiteX0" fmla="*/ 1196972 w 4308321"/>
              <a:gd name="connsiteY0" fmla="*/ 170947 h 4379263"/>
              <a:gd name="connsiteX1" fmla="*/ 2111371 w 4308321"/>
              <a:gd name="connsiteY1" fmla="*/ 52194 h 4379263"/>
              <a:gd name="connsiteX2" fmla="*/ 2622010 w 4308321"/>
              <a:gd name="connsiteY2" fmla="*/ 883466 h 4379263"/>
              <a:gd name="connsiteX3" fmla="*/ 3156400 w 4308321"/>
              <a:gd name="connsiteY3" fmla="*/ 1227851 h 4379263"/>
              <a:gd name="connsiteX4" fmla="*/ 3702665 w 4308321"/>
              <a:gd name="connsiteY4" fmla="*/ 954719 h 4379263"/>
              <a:gd name="connsiteX5" fmla="*/ 4296431 w 4308321"/>
              <a:gd name="connsiteY5" fmla="*/ 1892869 h 4379263"/>
              <a:gd name="connsiteX6" fmla="*/ 3750166 w 4308321"/>
              <a:gd name="connsiteY6" fmla="*/ 2617264 h 4379263"/>
              <a:gd name="connsiteX7" fmla="*/ 3916421 w 4308321"/>
              <a:gd name="connsiteY7" fmla="*/ 3234781 h 4379263"/>
              <a:gd name="connsiteX8" fmla="*/ 4308306 w 4308321"/>
              <a:gd name="connsiteY8" fmla="*/ 3804797 h 4379263"/>
              <a:gd name="connsiteX9" fmla="*/ 3928300 w 4308321"/>
              <a:gd name="connsiteY9" fmla="*/ 4374816 h 4379263"/>
              <a:gd name="connsiteX10" fmla="*/ 3168275 w 4308321"/>
              <a:gd name="connsiteY10" fmla="*/ 4066055 h 4379263"/>
              <a:gd name="connsiteX11" fmla="*/ 2253876 w 4308321"/>
              <a:gd name="connsiteY11" fmla="*/ 3994802 h 4379263"/>
              <a:gd name="connsiteX12" fmla="*/ 1208846 w 4308321"/>
              <a:gd name="connsiteY12" fmla="*/ 4351062 h 4379263"/>
              <a:gd name="connsiteX13" fmla="*/ 745708 w 4308321"/>
              <a:gd name="connsiteY13" fmla="*/ 3733545 h 4379263"/>
              <a:gd name="connsiteX14" fmla="*/ 1149469 w 4308321"/>
              <a:gd name="connsiteY14" fmla="*/ 2926023 h 4379263"/>
              <a:gd name="connsiteX15" fmla="*/ 971341 w 4308321"/>
              <a:gd name="connsiteY15" fmla="*/ 2320381 h 4379263"/>
              <a:gd name="connsiteX16" fmla="*/ 68816 w 4308321"/>
              <a:gd name="connsiteY16" fmla="*/ 2320381 h 4379263"/>
              <a:gd name="connsiteX17" fmla="*/ 140068 w 4308321"/>
              <a:gd name="connsiteY17" fmla="*/ 1322854 h 4379263"/>
              <a:gd name="connsiteX18" fmla="*/ 757585 w 4308321"/>
              <a:gd name="connsiteY18" fmla="*/ 1239727 h 4379263"/>
              <a:gd name="connsiteX19" fmla="*/ 1006966 w 4308321"/>
              <a:gd name="connsiteY19" fmla="*/ 859717 h 4379263"/>
              <a:gd name="connsiteX20" fmla="*/ 1196972 w 4308321"/>
              <a:gd name="connsiteY20" fmla="*/ 170947 h 4379263"/>
              <a:gd name="connsiteX0" fmla="*/ 1234297 w 4345646"/>
              <a:gd name="connsiteY0" fmla="*/ 170947 h 4379263"/>
              <a:gd name="connsiteX1" fmla="*/ 2148696 w 4345646"/>
              <a:gd name="connsiteY1" fmla="*/ 52194 h 4379263"/>
              <a:gd name="connsiteX2" fmla="*/ 2659335 w 4345646"/>
              <a:gd name="connsiteY2" fmla="*/ 883466 h 4379263"/>
              <a:gd name="connsiteX3" fmla="*/ 3193725 w 4345646"/>
              <a:gd name="connsiteY3" fmla="*/ 1227851 h 4379263"/>
              <a:gd name="connsiteX4" fmla="*/ 3739990 w 4345646"/>
              <a:gd name="connsiteY4" fmla="*/ 954719 h 4379263"/>
              <a:gd name="connsiteX5" fmla="*/ 4333756 w 4345646"/>
              <a:gd name="connsiteY5" fmla="*/ 1892869 h 4379263"/>
              <a:gd name="connsiteX6" fmla="*/ 3787491 w 4345646"/>
              <a:gd name="connsiteY6" fmla="*/ 2617264 h 4379263"/>
              <a:gd name="connsiteX7" fmla="*/ 3953746 w 4345646"/>
              <a:gd name="connsiteY7" fmla="*/ 3234781 h 4379263"/>
              <a:gd name="connsiteX8" fmla="*/ 4345631 w 4345646"/>
              <a:gd name="connsiteY8" fmla="*/ 3804797 h 4379263"/>
              <a:gd name="connsiteX9" fmla="*/ 3965625 w 4345646"/>
              <a:gd name="connsiteY9" fmla="*/ 4374816 h 4379263"/>
              <a:gd name="connsiteX10" fmla="*/ 3205600 w 4345646"/>
              <a:gd name="connsiteY10" fmla="*/ 4066055 h 4379263"/>
              <a:gd name="connsiteX11" fmla="*/ 2291201 w 4345646"/>
              <a:gd name="connsiteY11" fmla="*/ 3994802 h 4379263"/>
              <a:gd name="connsiteX12" fmla="*/ 1246171 w 4345646"/>
              <a:gd name="connsiteY12" fmla="*/ 4351062 h 4379263"/>
              <a:gd name="connsiteX13" fmla="*/ 783033 w 4345646"/>
              <a:gd name="connsiteY13" fmla="*/ 3733545 h 4379263"/>
              <a:gd name="connsiteX14" fmla="*/ 1186794 w 4345646"/>
              <a:gd name="connsiteY14" fmla="*/ 2926023 h 4379263"/>
              <a:gd name="connsiteX15" fmla="*/ 1008666 w 4345646"/>
              <a:gd name="connsiteY15" fmla="*/ 2320381 h 4379263"/>
              <a:gd name="connsiteX16" fmla="*/ 58640 w 4345646"/>
              <a:gd name="connsiteY16" fmla="*/ 2142251 h 4379263"/>
              <a:gd name="connsiteX17" fmla="*/ 177393 w 4345646"/>
              <a:gd name="connsiteY17" fmla="*/ 1322854 h 4379263"/>
              <a:gd name="connsiteX18" fmla="*/ 794910 w 4345646"/>
              <a:gd name="connsiteY18" fmla="*/ 1239727 h 4379263"/>
              <a:gd name="connsiteX19" fmla="*/ 1044291 w 4345646"/>
              <a:gd name="connsiteY19" fmla="*/ 859717 h 4379263"/>
              <a:gd name="connsiteX20" fmla="*/ 1234297 w 4345646"/>
              <a:gd name="connsiteY20" fmla="*/ 170947 h 4379263"/>
              <a:gd name="connsiteX0" fmla="*/ 1234297 w 4345646"/>
              <a:gd name="connsiteY0" fmla="*/ 170947 h 4379263"/>
              <a:gd name="connsiteX1" fmla="*/ 2148696 w 4345646"/>
              <a:gd name="connsiteY1" fmla="*/ 52194 h 4379263"/>
              <a:gd name="connsiteX2" fmla="*/ 2659335 w 4345646"/>
              <a:gd name="connsiteY2" fmla="*/ 883466 h 4379263"/>
              <a:gd name="connsiteX3" fmla="*/ 3193725 w 4345646"/>
              <a:gd name="connsiteY3" fmla="*/ 1227851 h 4379263"/>
              <a:gd name="connsiteX4" fmla="*/ 3870618 w 4345646"/>
              <a:gd name="connsiteY4" fmla="*/ 1120976 h 4379263"/>
              <a:gd name="connsiteX5" fmla="*/ 4333756 w 4345646"/>
              <a:gd name="connsiteY5" fmla="*/ 1892869 h 4379263"/>
              <a:gd name="connsiteX6" fmla="*/ 3787491 w 4345646"/>
              <a:gd name="connsiteY6" fmla="*/ 2617264 h 4379263"/>
              <a:gd name="connsiteX7" fmla="*/ 3953746 w 4345646"/>
              <a:gd name="connsiteY7" fmla="*/ 3234781 h 4379263"/>
              <a:gd name="connsiteX8" fmla="*/ 4345631 w 4345646"/>
              <a:gd name="connsiteY8" fmla="*/ 3804797 h 4379263"/>
              <a:gd name="connsiteX9" fmla="*/ 3965625 w 4345646"/>
              <a:gd name="connsiteY9" fmla="*/ 4374816 h 4379263"/>
              <a:gd name="connsiteX10" fmla="*/ 3205600 w 4345646"/>
              <a:gd name="connsiteY10" fmla="*/ 4066055 h 4379263"/>
              <a:gd name="connsiteX11" fmla="*/ 2291201 w 4345646"/>
              <a:gd name="connsiteY11" fmla="*/ 3994802 h 4379263"/>
              <a:gd name="connsiteX12" fmla="*/ 1246171 w 4345646"/>
              <a:gd name="connsiteY12" fmla="*/ 4351062 h 4379263"/>
              <a:gd name="connsiteX13" fmla="*/ 783033 w 4345646"/>
              <a:gd name="connsiteY13" fmla="*/ 3733545 h 4379263"/>
              <a:gd name="connsiteX14" fmla="*/ 1186794 w 4345646"/>
              <a:gd name="connsiteY14" fmla="*/ 2926023 h 4379263"/>
              <a:gd name="connsiteX15" fmla="*/ 1008666 w 4345646"/>
              <a:gd name="connsiteY15" fmla="*/ 2320381 h 4379263"/>
              <a:gd name="connsiteX16" fmla="*/ 58640 w 4345646"/>
              <a:gd name="connsiteY16" fmla="*/ 2142251 h 4379263"/>
              <a:gd name="connsiteX17" fmla="*/ 177393 w 4345646"/>
              <a:gd name="connsiteY17" fmla="*/ 1322854 h 4379263"/>
              <a:gd name="connsiteX18" fmla="*/ 794910 w 4345646"/>
              <a:gd name="connsiteY18" fmla="*/ 1239727 h 4379263"/>
              <a:gd name="connsiteX19" fmla="*/ 1044291 w 4345646"/>
              <a:gd name="connsiteY19" fmla="*/ 859717 h 4379263"/>
              <a:gd name="connsiteX20" fmla="*/ 1234297 w 4345646"/>
              <a:gd name="connsiteY20" fmla="*/ 170947 h 4379263"/>
              <a:gd name="connsiteX0" fmla="*/ 1234297 w 4345646"/>
              <a:gd name="connsiteY0" fmla="*/ 170947 h 4379263"/>
              <a:gd name="connsiteX1" fmla="*/ 2148696 w 4345646"/>
              <a:gd name="connsiteY1" fmla="*/ 52194 h 4379263"/>
              <a:gd name="connsiteX2" fmla="*/ 2659335 w 4345646"/>
              <a:gd name="connsiteY2" fmla="*/ 883466 h 4379263"/>
              <a:gd name="connsiteX3" fmla="*/ 3193725 w 4345646"/>
              <a:gd name="connsiteY3" fmla="*/ 1227851 h 4379263"/>
              <a:gd name="connsiteX4" fmla="*/ 3870618 w 4345646"/>
              <a:gd name="connsiteY4" fmla="*/ 1120976 h 4379263"/>
              <a:gd name="connsiteX5" fmla="*/ 4226878 w 4345646"/>
              <a:gd name="connsiteY5" fmla="*/ 1952248 h 4379263"/>
              <a:gd name="connsiteX6" fmla="*/ 3787491 w 4345646"/>
              <a:gd name="connsiteY6" fmla="*/ 2617264 h 4379263"/>
              <a:gd name="connsiteX7" fmla="*/ 3953746 w 4345646"/>
              <a:gd name="connsiteY7" fmla="*/ 3234781 h 4379263"/>
              <a:gd name="connsiteX8" fmla="*/ 4345631 w 4345646"/>
              <a:gd name="connsiteY8" fmla="*/ 3804797 h 4379263"/>
              <a:gd name="connsiteX9" fmla="*/ 3965625 w 4345646"/>
              <a:gd name="connsiteY9" fmla="*/ 4374816 h 4379263"/>
              <a:gd name="connsiteX10" fmla="*/ 3205600 w 4345646"/>
              <a:gd name="connsiteY10" fmla="*/ 4066055 h 4379263"/>
              <a:gd name="connsiteX11" fmla="*/ 2291201 w 4345646"/>
              <a:gd name="connsiteY11" fmla="*/ 3994802 h 4379263"/>
              <a:gd name="connsiteX12" fmla="*/ 1246171 w 4345646"/>
              <a:gd name="connsiteY12" fmla="*/ 4351062 h 4379263"/>
              <a:gd name="connsiteX13" fmla="*/ 783033 w 4345646"/>
              <a:gd name="connsiteY13" fmla="*/ 3733545 h 4379263"/>
              <a:gd name="connsiteX14" fmla="*/ 1186794 w 4345646"/>
              <a:gd name="connsiteY14" fmla="*/ 2926023 h 4379263"/>
              <a:gd name="connsiteX15" fmla="*/ 1008666 w 4345646"/>
              <a:gd name="connsiteY15" fmla="*/ 2320381 h 4379263"/>
              <a:gd name="connsiteX16" fmla="*/ 58640 w 4345646"/>
              <a:gd name="connsiteY16" fmla="*/ 2142251 h 4379263"/>
              <a:gd name="connsiteX17" fmla="*/ 177393 w 4345646"/>
              <a:gd name="connsiteY17" fmla="*/ 1322854 h 4379263"/>
              <a:gd name="connsiteX18" fmla="*/ 794910 w 4345646"/>
              <a:gd name="connsiteY18" fmla="*/ 1239727 h 4379263"/>
              <a:gd name="connsiteX19" fmla="*/ 1044291 w 4345646"/>
              <a:gd name="connsiteY19" fmla="*/ 859717 h 4379263"/>
              <a:gd name="connsiteX20" fmla="*/ 1234297 w 4345646"/>
              <a:gd name="connsiteY20" fmla="*/ 170947 h 4379263"/>
              <a:gd name="connsiteX0" fmla="*/ 1234297 w 4362059"/>
              <a:gd name="connsiteY0" fmla="*/ 170947 h 4381325"/>
              <a:gd name="connsiteX1" fmla="*/ 2148696 w 4362059"/>
              <a:gd name="connsiteY1" fmla="*/ 52194 h 4381325"/>
              <a:gd name="connsiteX2" fmla="*/ 2659335 w 4362059"/>
              <a:gd name="connsiteY2" fmla="*/ 883466 h 4381325"/>
              <a:gd name="connsiteX3" fmla="*/ 3193725 w 4362059"/>
              <a:gd name="connsiteY3" fmla="*/ 1227851 h 4381325"/>
              <a:gd name="connsiteX4" fmla="*/ 3870618 w 4362059"/>
              <a:gd name="connsiteY4" fmla="*/ 1120976 h 4381325"/>
              <a:gd name="connsiteX5" fmla="*/ 4226878 w 4362059"/>
              <a:gd name="connsiteY5" fmla="*/ 1952248 h 4381325"/>
              <a:gd name="connsiteX6" fmla="*/ 3787491 w 4362059"/>
              <a:gd name="connsiteY6" fmla="*/ 2617264 h 4381325"/>
              <a:gd name="connsiteX7" fmla="*/ 3953746 w 4362059"/>
              <a:gd name="connsiteY7" fmla="*/ 3234781 h 4381325"/>
              <a:gd name="connsiteX8" fmla="*/ 4345631 w 4362059"/>
              <a:gd name="connsiteY8" fmla="*/ 3804797 h 4381325"/>
              <a:gd name="connsiteX9" fmla="*/ 4256603 w 4362059"/>
              <a:gd name="connsiteY9" fmla="*/ 4238424 h 4381325"/>
              <a:gd name="connsiteX10" fmla="*/ 3965625 w 4362059"/>
              <a:gd name="connsiteY10" fmla="*/ 4374816 h 4381325"/>
              <a:gd name="connsiteX11" fmla="*/ 3205600 w 4362059"/>
              <a:gd name="connsiteY11" fmla="*/ 4066055 h 4381325"/>
              <a:gd name="connsiteX12" fmla="*/ 2291201 w 4362059"/>
              <a:gd name="connsiteY12" fmla="*/ 3994802 h 4381325"/>
              <a:gd name="connsiteX13" fmla="*/ 1246171 w 4362059"/>
              <a:gd name="connsiteY13" fmla="*/ 4351062 h 4381325"/>
              <a:gd name="connsiteX14" fmla="*/ 783033 w 4362059"/>
              <a:gd name="connsiteY14" fmla="*/ 3733545 h 4381325"/>
              <a:gd name="connsiteX15" fmla="*/ 1186794 w 4362059"/>
              <a:gd name="connsiteY15" fmla="*/ 2926023 h 4381325"/>
              <a:gd name="connsiteX16" fmla="*/ 1008666 w 4362059"/>
              <a:gd name="connsiteY16" fmla="*/ 2320381 h 4381325"/>
              <a:gd name="connsiteX17" fmla="*/ 58640 w 4362059"/>
              <a:gd name="connsiteY17" fmla="*/ 2142251 h 4381325"/>
              <a:gd name="connsiteX18" fmla="*/ 177393 w 4362059"/>
              <a:gd name="connsiteY18" fmla="*/ 1322854 h 4381325"/>
              <a:gd name="connsiteX19" fmla="*/ 794910 w 4362059"/>
              <a:gd name="connsiteY19" fmla="*/ 1239727 h 4381325"/>
              <a:gd name="connsiteX20" fmla="*/ 1044291 w 4362059"/>
              <a:gd name="connsiteY20" fmla="*/ 859717 h 4381325"/>
              <a:gd name="connsiteX21" fmla="*/ 1234297 w 4362059"/>
              <a:gd name="connsiteY21" fmla="*/ 170947 h 4381325"/>
              <a:gd name="connsiteX0" fmla="*/ 1234297 w 4362059"/>
              <a:gd name="connsiteY0" fmla="*/ 170947 h 4381325"/>
              <a:gd name="connsiteX1" fmla="*/ 2148696 w 4362059"/>
              <a:gd name="connsiteY1" fmla="*/ 52194 h 4381325"/>
              <a:gd name="connsiteX2" fmla="*/ 2659335 w 4362059"/>
              <a:gd name="connsiteY2" fmla="*/ 883466 h 4381325"/>
              <a:gd name="connsiteX3" fmla="*/ 3193725 w 4362059"/>
              <a:gd name="connsiteY3" fmla="*/ 1227851 h 4381325"/>
              <a:gd name="connsiteX4" fmla="*/ 3870618 w 4362059"/>
              <a:gd name="connsiteY4" fmla="*/ 1120976 h 4381325"/>
              <a:gd name="connsiteX5" fmla="*/ 4226878 w 4362059"/>
              <a:gd name="connsiteY5" fmla="*/ 1952248 h 4381325"/>
              <a:gd name="connsiteX6" fmla="*/ 3787491 w 4362059"/>
              <a:gd name="connsiteY6" fmla="*/ 2617264 h 4381325"/>
              <a:gd name="connsiteX7" fmla="*/ 3953746 w 4362059"/>
              <a:gd name="connsiteY7" fmla="*/ 3234781 h 4381325"/>
              <a:gd name="connsiteX8" fmla="*/ 4345631 w 4362059"/>
              <a:gd name="connsiteY8" fmla="*/ 3804797 h 4381325"/>
              <a:gd name="connsiteX9" fmla="*/ 4256603 w 4362059"/>
              <a:gd name="connsiteY9" fmla="*/ 4238424 h 4381325"/>
              <a:gd name="connsiteX10" fmla="*/ 3965625 w 4362059"/>
              <a:gd name="connsiteY10" fmla="*/ 4374816 h 4381325"/>
              <a:gd name="connsiteX11" fmla="*/ 3205600 w 4362059"/>
              <a:gd name="connsiteY11" fmla="*/ 4066055 h 4381325"/>
              <a:gd name="connsiteX12" fmla="*/ 2291201 w 4362059"/>
              <a:gd name="connsiteY12" fmla="*/ 3994802 h 4381325"/>
              <a:gd name="connsiteX13" fmla="*/ 1246171 w 4362059"/>
              <a:gd name="connsiteY13" fmla="*/ 4351062 h 4381325"/>
              <a:gd name="connsiteX14" fmla="*/ 783033 w 4362059"/>
              <a:gd name="connsiteY14" fmla="*/ 3733545 h 4381325"/>
              <a:gd name="connsiteX15" fmla="*/ 1186794 w 4362059"/>
              <a:gd name="connsiteY15" fmla="*/ 2926023 h 4381325"/>
              <a:gd name="connsiteX16" fmla="*/ 1008666 w 4362059"/>
              <a:gd name="connsiteY16" fmla="*/ 2320381 h 4381325"/>
              <a:gd name="connsiteX17" fmla="*/ 58640 w 4362059"/>
              <a:gd name="connsiteY17" fmla="*/ 2142251 h 4381325"/>
              <a:gd name="connsiteX18" fmla="*/ 177393 w 4362059"/>
              <a:gd name="connsiteY18" fmla="*/ 1322854 h 4381325"/>
              <a:gd name="connsiteX19" fmla="*/ 794910 w 4362059"/>
              <a:gd name="connsiteY19" fmla="*/ 1239727 h 4381325"/>
              <a:gd name="connsiteX20" fmla="*/ 1044291 w 4362059"/>
              <a:gd name="connsiteY20" fmla="*/ 859717 h 4381325"/>
              <a:gd name="connsiteX21" fmla="*/ 1234297 w 4362059"/>
              <a:gd name="connsiteY21" fmla="*/ 170947 h 4381325"/>
              <a:gd name="connsiteX0" fmla="*/ 1234297 w 4362059"/>
              <a:gd name="connsiteY0" fmla="*/ 255245 h 4465623"/>
              <a:gd name="connsiteX1" fmla="*/ 1525274 w 4362059"/>
              <a:gd name="connsiteY1" fmla="*/ 11976 h 4465623"/>
              <a:gd name="connsiteX2" fmla="*/ 2148696 w 4362059"/>
              <a:gd name="connsiteY2" fmla="*/ 136492 h 4465623"/>
              <a:gd name="connsiteX3" fmla="*/ 2659335 w 4362059"/>
              <a:gd name="connsiteY3" fmla="*/ 967764 h 4465623"/>
              <a:gd name="connsiteX4" fmla="*/ 3193725 w 4362059"/>
              <a:gd name="connsiteY4" fmla="*/ 1312149 h 4465623"/>
              <a:gd name="connsiteX5" fmla="*/ 3870618 w 4362059"/>
              <a:gd name="connsiteY5" fmla="*/ 1205274 h 4465623"/>
              <a:gd name="connsiteX6" fmla="*/ 4226878 w 4362059"/>
              <a:gd name="connsiteY6" fmla="*/ 2036546 h 4465623"/>
              <a:gd name="connsiteX7" fmla="*/ 3787491 w 4362059"/>
              <a:gd name="connsiteY7" fmla="*/ 2701562 h 4465623"/>
              <a:gd name="connsiteX8" fmla="*/ 3953746 w 4362059"/>
              <a:gd name="connsiteY8" fmla="*/ 3319079 h 4465623"/>
              <a:gd name="connsiteX9" fmla="*/ 4345631 w 4362059"/>
              <a:gd name="connsiteY9" fmla="*/ 3889095 h 4465623"/>
              <a:gd name="connsiteX10" fmla="*/ 4256603 w 4362059"/>
              <a:gd name="connsiteY10" fmla="*/ 4322722 h 4465623"/>
              <a:gd name="connsiteX11" fmla="*/ 3965625 w 4362059"/>
              <a:gd name="connsiteY11" fmla="*/ 4459114 h 4465623"/>
              <a:gd name="connsiteX12" fmla="*/ 3205600 w 4362059"/>
              <a:gd name="connsiteY12" fmla="*/ 4150353 h 4465623"/>
              <a:gd name="connsiteX13" fmla="*/ 2291201 w 4362059"/>
              <a:gd name="connsiteY13" fmla="*/ 4079100 h 4465623"/>
              <a:gd name="connsiteX14" fmla="*/ 1246171 w 4362059"/>
              <a:gd name="connsiteY14" fmla="*/ 4435360 h 4465623"/>
              <a:gd name="connsiteX15" fmla="*/ 783033 w 4362059"/>
              <a:gd name="connsiteY15" fmla="*/ 3817843 h 4465623"/>
              <a:gd name="connsiteX16" fmla="*/ 1186794 w 4362059"/>
              <a:gd name="connsiteY16" fmla="*/ 3010321 h 4465623"/>
              <a:gd name="connsiteX17" fmla="*/ 1008666 w 4362059"/>
              <a:gd name="connsiteY17" fmla="*/ 2404679 h 4465623"/>
              <a:gd name="connsiteX18" fmla="*/ 58640 w 4362059"/>
              <a:gd name="connsiteY18" fmla="*/ 2226549 h 4465623"/>
              <a:gd name="connsiteX19" fmla="*/ 177393 w 4362059"/>
              <a:gd name="connsiteY19" fmla="*/ 1407152 h 4465623"/>
              <a:gd name="connsiteX20" fmla="*/ 794910 w 4362059"/>
              <a:gd name="connsiteY20" fmla="*/ 1324025 h 4465623"/>
              <a:gd name="connsiteX21" fmla="*/ 1044291 w 4362059"/>
              <a:gd name="connsiteY21" fmla="*/ 944015 h 4465623"/>
              <a:gd name="connsiteX22" fmla="*/ 1234297 w 4362059"/>
              <a:gd name="connsiteY22" fmla="*/ 255245 h 4465623"/>
              <a:gd name="connsiteX0" fmla="*/ 1234297 w 4362059"/>
              <a:gd name="connsiteY0" fmla="*/ 255245 h 4465623"/>
              <a:gd name="connsiteX1" fmla="*/ 1525274 w 4362059"/>
              <a:gd name="connsiteY1" fmla="*/ 11976 h 4465623"/>
              <a:gd name="connsiteX2" fmla="*/ 2148696 w 4362059"/>
              <a:gd name="connsiteY2" fmla="*/ 136492 h 4465623"/>
              <a:gd name="connsiteX3" fmla="*/ 2659335 w 4362059"/>
              <a:gd name="connsiteY3" fmla="*/ 967764 h 4465623"/>
              <a:gd name="connsiteX4" fmla="*/ 3193725 w 4362059"/>
              <a:gd name="connsiteY4" fmla="*/ 1312149 h 4465623"/>
              <a:gd name="connsiteX5" fmla="*/ 3870618 w 4362059"/>
              <a:gd name="connsiteY5" fmla="*/ 1205274 h 4465623"/>
              <a:gd name="connsiteX6" fmla="*/ 4226878 w 4362059"/>
              <a:gd name="connsiteY6" fmla="*/ 2036546 h 4465623"/>
              <a:gd name="connsiteX7" fmla="*/ 3787491 w 4362059"/>
              <a:gd name="connsiteY7" fmla="*/ 2701562 h 4465623"/>
              <a:gd name="connsiteX8" fmla="*/ 3953746 w 4362059"/>
              <a:gd name="connsiteY8" fmla="*/ 3319079 h 4465623"/>
              <a:gd name="connsiteX9" fmla="*/ 4345631 w 4362059"/>
              <a:gd name="connsiteY9" fmla="*/ 3889095 h 4465623"/>
              <a:gd name="connsiteX10" fmla="*/ 4256603 w 4362059"/>
              <a:gd name="connsiteY10" fmla="*/ 4322722 h 4465623"/>
              <a:gd name="connsiteX11" fmla="*/ 3965625 w 4362059"/>
              <a:gd name="connsiteY11" fmla="*/ 4459114 h 4465623"/>
              <a:gd name="connsiteX12" fmla="*/ 3205600 w 4362059"/>
              <a:gd name="connsiteY12" fmla="*/ 4150353 h 4465623"/>
              <a:gd name="connsiteX13" fmla="*/ 2291201 w 4362059"/>
              <a:gd name="connsiteY13" fmla="*/ 4079100 h 4465623"/>
              <a:gd name="connsiteX14" fmla="*/ 1246171 w 4362059"/>
              <a:gd name="connsiteY14" fmla="*/ 4435360 h 4465623"/>
              <a:gd name="connsiteX15" fmla="*/ 783033 w 4362059"/>
              <a:gd name="connsiteY15" fmla="*/ 3817843 h 4465623"/>
              <a:gd name="connsiteX16" fmla="*/ 1186794 w 4362059"/>
              <a:gd name="connsiteY16" fmla="*/ 3010321 h 4465623"/>
              <a:gd name="connsiteX17" fmla="*/ 1008666 w 4362059"/>
              <a:gd name="connsiteY17" fmla="*/ 2404679 h 4465623"/>
              <a:gd name="connsiteX18" fmla="*/ 58640 w 4362059"/>
              <a:gd name="connsiteY18" fmla="*/ 2226549 h 4465623"/>
              <a:gd name="connsiteX19" fmla="*/ 177393 w 4362059"/>
              <a:gd name="connsiteY19" fmla="*/ 1407152 h 4465623"/>
              <a:gd name="connsiteX20" fmla="*/ 794910 w 4362059"/>
              <a:gd name="connsiteY20" fmla="*/ 1324025 h 4465623"/>
              <a:gd name="connsiteX21" fmla="*/ 1044291 w 4362059"/>
              <a:gd name="connsiteY21" fmla="*/ 944015 h 4465623"/>
              <a:gd name="connsiteX22" fmla="*/ 1234297 w 4362059"/>
              <a:gd name="connsiteY22" fmla="*/ 255245 h 4465623"/>
              <a:gd name="connsiteX0" fmla="*/ 1234297 w 4362059"/>
              <a:gd name="connsiteY0" fmla="*/ 255245 h 4465623"/>
              <a:gd name="connsiteX1" fmla="*/ 1525274 w 4362059"/>
              <a:gd name="connsiteY1" fmla="*/ 11976 h 4465623"/>
              <a:gd name="connsiteX2" fmla="*/ 2148696 w 4362059"/>
              <a:gd name="connsiteY2" fmla="*/ 136492 h 4465623"/>
              <a:gd name="connsiteX3" fmla="*/ 2659335 w 4362059"/>
              <a:gd name="connsiteY3" fmla="*/ 967764 h 4465623"/>
              <a:gd name="connsiteX4" fmla="*/ 3193725 w 4362059"/>
              <a:gd name="connsiteY4" fmla="*/ 1312149 h 4465623"/>
              <a:gd name="connsiteX5" fmla="*/ 3870618 w 4362059"/>
              <a:gd name="connsiteY5" fmla="*/ 1205274 h 4465623"/>
              <a:gd name="connsiteX6" fmla="*/ 4220973 w 4362059"/>
              <a:gd name="connsiteY6" fmla="*/ 1555768 h 4465623"/>
              <a:gd name="connsiteX7" fmla="*/ 4226878 w 4362059"/>
              <a:gd name="connsiteY7" fmla="*/ 2036546 h 4465623"/>
              <a:gd name="connsiteX8" fmla="*/ 3787491 w 4362059"/>
              <a:gd name="connsiteY8" fmla="*/ 2701562 h 4465623"/>
              <a:gd name="connsiteX9" fmla="*/ 3953746 w 4362059"/>
              <a:gd name="connsiteY9" fmla="*/ 3319079 h 4465623"/>
              <a:gd name="connsiteX10" fmla="*/ 4345631 w 4362059"/>
              <a:gd name="connsiteY10" fmla="*/ 3889095 h 4465623"/>
              <a:gd name="connsiteX11" fmla="*/ 4256603 w 4362059"/>
              <a:gd name="connsiteY11" fmla="*/ 4322722 h 4465623"/>
              <a:gd name="connsiteX12" fmla="*/ 3965625 w 4362059"/>
              <a:gd name="connsiteY12" fmla="*/ 4459114 h 4465623"/>
              <a:gd name="connsiteX13" fmla="*/ 3205600 w 4362059"/>
              <a:gd name="connsiteY13" fmla="*/ 4150353 h 4465623"/>
              <a:gd name="connsiteX14" fmla="*/ 2291201 w 4362059"/>
              <a:gd name="connsiteY14" fmla="*/ 4079100 h 4465623"/>
              <a:gd name="connsiteX15" fmla="*/ 1246171 w 4362059"/>
              <a:gd name="connsiteY15" fmla="*/ 4435360 h 4465623"/>
              <a:gd name="connsiteX16" fmla="*/ 783033 w 4362059"/>
              <a:gd name="connsiteY16" fmla="*/ 3817843 h 4465623"/>
              <a:gd name="connsiteX17" fmla="*/ 1186794 w 4362059"/>
              <a:gd name="connsiteY17" fmla="*/ 3010321 h 4465623"/>
              <a:gd name="connsiteX18" fmla="*/ 1008666 w 4362059"/>
              <a:gd name="connsiteY18" fmla="*/ 2404679 h 4465623"/>
              <a:gd name="connsiteX19" fmla="*/ 58640 w 4362059"/>
              <a:gd name="connsiteY19" fmla="*/ 2226549 h 4465623"/>
              <a:gd name="connsiteX20" fmla="*/ 177393 w 4362059"/>
              <a:gd name="connsiteY20" fmla="*/ 1407152 h 4465623"/>
              <a:gd name="connsiteX21" fmla="*/ 794910 w 4362059"/>
              <a:gd name="connsiteY21" fmla="*/ 1324025 h 4465623"/>
              <a:gd name="connsiteX22" fmla="*/ 1044291 w 4362059"/>
              <a:gd name="connsiteY22" fmla="*/ 944015 h 4465623"/>
              <a:gd name="connsiteX23" fmla="*/ 1234297 w 4362059"/>
              <a:gd name="connsiteY23" fmla="*/ 255245 h 4465623"/>
              <a:gd name="connsiteX0" fmla="*/ 1234297 w 4362059"/>
              <a:gd name="connsiteY0" fmla="*/ 255245 h 4465623"/>
              <a:gd name="connsiteX1" fmla="*/ 1525274 w 4362059"/>
              <a:gd name="connsiteY1" fmla="*/ 11976 h 4465623"/>
              <a:gd name="connsiteX2" fmla="*/ 2148696 w 4362059"/>
              <a:gd name="connsiteY2" fmla="*/ 136492 h 4465623"/>
              <a:gd name="connsiteX3" fmla="*/ 2659335 w 4362059"/>
              <a:gd name="connsiteY3" fmla="*/ 967764 h 4465623"/>
              <a:gd name="connsiteX4" fmla="*/ 3193725 w 4362059"/>
              <a:gd name="connsiteY4" fmla="*/ 1312149 h 4465623"/>
              <a:gd name="connsiteX5" fmla="*/ 3870618 w 4362059"/>
              <a:gd name="connsiteY5" fmla="*/ 1205274 h 4465623"/>
              <a:gd name="connsiteX6" fmla="*/ 4220973 w 4362059"/>
              <a:gd name="connsiteY6" fmla="*/ 1555768 h 4465623"/>
              <a:gd name="connsiteX7" fmla="*/ 4226878 w 4362059"/>
              <a:gd name="connsiteY7" fmla="*/ 2036546 h 4465623"/>
              <a:gd name="connsiteX8" fmla="*/ 3787491 w 4362059"/>
              <a:gd name="connsiteY8" fmla="*/ 2701562 h 4465623"/>
              <a:gd name="connsiteX9" fmla="*/ 3953746 w 4362059"/>
              <a:gd name="connsiteY9" fmla="*/ 3319079 h 4465623"/>
              <a:gd name="connsiteX10" fmla="*/ 4345631 w 4362059"/>
              <a:gd name="connsiteY10" fmla="*/ 3889095 h 4465623"/>
              <a:gd name="connsiteX11" fmla="*/ 4256603 w 4362059"/>
              <a:gd name="connsiteY11" fmla="*/ 4322722 h 4465623"/>
              <a:gd name="connsiteX12" fmla="*/ 3965625 w 4362059"/>
              <a:gd name="connsiteY12" fmla="*/ 4459114 h 4465623"/>
              <a:gd name="connsiteX13" fmla="*/ 3205600 w 4362059"/>
              <a:gd name="connsiteY13" fmla="*/ 4150353 h 4465623"/>
              <a:gd name="connsiteX14" fmla="*/ 2291201 w 4362059"/>
              <a:gd name="connsiteY14" fmla="*/ 4079100 h 4465623"/>
              <a:gd name="connsiteX15" fmla="*/ 1246171 w 4362059"/>
              <a:gd name="connsiteY15" fmla="*/ 4435360 h 4465623"/>
              <a:gd name="connsiteX16" fmla="*/ 783033 w 4362059"/>
              <a:gd name="connsiteY16" fmla="*/ 3817843 h 4465623"/>
              <a:gd name="connsiteX17" fmla="*/ 1186794 w 4362059"/>
              <a:gd name="connsiteY17" fmla="*/ 3010321 h 4465623"/>
              <a:gd name="connsiteX18" fmla="*/ 1008666 w 4362059"/>
              <a:gd name="connsiteY18" fmla="*/ 2404679 h 4465623"/>
              <a:gd name="connsiteX19" fmla="*/ 58640 w 4362059"/>
              <a:gd name="connsiteY19" fmla="*/ 2226549 h 4465623"/>
              <a:gd name="connsiteX20" fmla="*/ 177393 w 4362059"/>
              <a:gd name="connsiteY20" fmla="*/ 1407152 h 4465623"/>
              <a:gd name="connsiteX21" fmla="*/ 794910 w 4362059"/>
              <a:gd name="connsiteY21" fmla="*/ 1324025 h 4465623"/>
              <a:gd name="connsiteX22" fmla="*/ 1044291 w 4362059"/>
              <a:gd name="connsiteY22" fmla="*/ 944015 h 4465623"/>
              <a:gd name="connsiteX23" fmla="*/ 1234297 w 4362059"/>
              <a:gd name="connsiteY23" fmla="*/ 255245 h 4465623"/>
              <a:gd name="connsiteX0" fmla="*/ 1234297 w 4362059"/>
              <a:gd name="connsiteY0" fmla="*/ 296576 h 4506954"/>
              <a:gd name="connsiteX1" fmla="*/ 1608402 w 4362059"/>
              <a:gd name="connsiteY1" fmla="*/ 5805 h 4506954"/>
              <a:gd name="connsiteX2" fmla="*/ 2148696 w 4362059"/>
              <a:gd name="connsiteY2" fmla="*/ 177823 h 4506954"/>
              <a:gd name="connsiteX3" fmla="*/ 2659335 w 4362059"/>
              <a:gd name="connsiteY3" fmla="*/ 1009095 h 4506954"/>
              <a:gd name="connsiteX4" fmla="*/ 3193725 w 4362059"/>
              <a:gd name="connsiteY4" fmla="*/ 1353480 h 4506954"/>
              <a:gd name="connsiteX5" fmla="*/ 3870618 w 4362059"/>
              <a:gd name="connsiteY5" fmla="*/ 1246605 h 4506954"/>
              <a:gd name="connsiteX6" fmla="*/ 4220973 w 4362059"/>
              <a:gd name="connsiteY6" fmla="*/ 1597099 h 4506954"/>
              <a:gd name="connsiteX7" fmla="*/ 4226878 w 4362059"/>
              <a:gd name="connsiteY7" fmla="*/ 2077877 h 4506954"/>
              <a:gd name="connsiteX8" fmla="*/ 3787491 w 4362059"/>
              <a:gd name="connsiteY8" fmla="*/ 2742893 h 4506954"/>
              <a:gd name="connsiteX9" fmla="*/ 3953746 w 4362059"/>
              <a:gd name="connsiteY9" fmla="*/ 3360410 h 4506954"/>
              <a:gd name="connsiteX10" fmla="*/ 4345631 w 4362059"/>
              <a:gd name="connsiteY10" fmla="*/ 3930426 h 4506954"/>
              <a:gd name="connsiteX11" fmla="*/ 4256603 w 4362059"/>
              <a:gd name="connsiteY11" fmla="*/ 4364053 h 4506954"/>
              <a:gd name="connsiteX12" fmla="*/ 3965625 w 4362059"/>
              <a:gd name="connsiteY12" fmla="*/ 4500445 h 4506954"/>
              <a:gd name="connsiteX13" fmla="*/ 3205600 w 4362059"/>
              <a:gd name="connsiteY13" fmla="*/ 4191684 h 4506954"/>
              <a:gd name="connsiteX14" fmla="*/ 2291201 w 4362059"/>
              <a:gd name="connsiteY14" fmla="*/ 4120431 h 4506954"/>
              <a:gd name="connsiteX15" fmla="*/ 1246171 w 4362059"/>
              <a:gd name="connsiteY15" fmla="*/ 4476691 h 4506954"/>
              <a:gd name="connsiteX16" fmla="*/ 783033 w 4362059"/>
              <a:gd name="connsiteY16" fmla="*/ 3859174 h 4506954"/>
              <a:gd name="connsiteX17" fmla="*/ 1186794 w 4362059"/>
              <a:gd name="connsiteY17" fmla="*/ 3051652 h 4506954"/>
              <a:gd name="connsiteX18" fmla="*/ 1008666 w 4362059"/>
              <a:gd name="connsiteY18" fmla="*/ 2446010 h 4506954"/>
              <a:gd name="connsiteX19" fmla="*/ 58640 w 4362059"/>
              <a:gd name="connsiteY19" fmla="*/ 2267880 h 4506954"/>
              <a:gd name="connsiteX20" fmla="*/ 177393 w 4362059"/>
              <a:gd name="connsiteY20" fmla="*/ 1448483 h 4506954"/>
              <a:gd name="connsiteX21" fmla="*/ 794910 w 4362059"/>
              <a:gd name="connsiteY21" fmla="*/ 1365356 h 4506954"/>
              <a:gd name="connsiteX22" fmla="*/ 1044291 w 4362059"/>
              <a:gd name="connsiteY22" fmla="*/ 985346 h 4506954"/>
              <a:gd name="connsiteX23" fmla="*/ 1234297 w 4362059"/>
              <a:gd name="connsiteY23" fmla="*/ 296576 h 4506954"/>
              <a:gd name="connsiteX0" fmla="*/ 1285861 w 4413623"/>
              <a:gd name="connsiteY0" fmla="*/ 296576 h 4506954"/>
              <a:gd name="connsiteX1" fmla="*/ 1659966 w 4413623"/>
              <a:gd name="connsiteY1" fmla="*/ 5805 h 4506954"/>
              <a:gd name="connsiteX2" fmla="*/ 2200260 w 4413623"/>
              <a:gd name="connsiteY2" fmla="*/ 177823 h 4506954"/>
              <a:gd name="connsiteX3" fmla="*/ 2710899 w 4413623"/>
              <a:gd name="connsiteY3" fmla="*/ 1009095 h 4506954"/>
              <a:gd name="connsiteX4" fmla="*/ 3245289 w 4413623"/>
              <a:gd name="connsiteY4" fmla="*/ 1353480 h 4506954"/>
              <a:gd name="connsiteX5" fmla="*/ 3922182 w 4413623"/>
              <a:gd name="connsiteY5" fmla="*/ 1246605 h 4506954"/>
              <a:gd name="connsiteX6" fmla="*/ 4272537 w 4413623"/>
              <a:gd name="connsiteY6" fmla="*/ 1597099 h 4506954"/>
              <a:gd name="connsiteX7" fmla="*/ 4278442 w 4413623"/>
              <a:gd name="connsiteY7" fmla="*/ 2077877 h 4506954"/>
              <a:gd name="connsiteX8" fmla="*/ 3839055 w 4413623"/>
              <a:gd name="connsiteY8" fmla="*/ 2742893 h 4506954"/>
              <a:gd name="connsiteX9" fmla="*/ 4005310 w 4413623"/>
              <a:gd name="connsiteY9" fmla="*/ 3360410 h 4506954"/>
              <a:gd name="connsiteX10" fmla="*/ 4397195 w 4413623"/>
              <a:gd name="connsiteY10" fmla="*/ 3930426 h 4506954"/>
              <a:gd name="connsiteX11" fmla="*/ 4308167 w 4413623"/>
              <a:gd name="connsiteY11" fmla="*/ 4364053 h 4506954"/>
              <a:gd name="connsiteX12" fmla="*/ 4017189 w 4413623"/>
              <a:gd name="connsiteY12" fmla="*/ 4500445 h 4506954"/>
              <a:gd name="connsiteX13" fmla="*/ 3257164 w 4413623"/>
              <a:gd name="connsiteY13" fmla="*/ 4191684 h 4506954"/>
              <a:gd name="connsiteX14" fmla="*/ 2342765 w 4413623"/>
              <a:gd name="connsiteY14" fmla="*/ 4120431 h 4506954"/>
              <a:gd name="connsiteX15" fmla="*/ 1297735 w 4413623"/>
              <a:gd name="connsiteY15" fmla="*/ 4476691 h 4506954"/>
              <a:gd name="connsiteX16" fmla="*/ 834597 w 4413623"/>
              <a:gd name="connsiteY16" fmla="*/ 3859174 h 4506954"/>
              <a:gd name="connsiteX17" fmla="*/ 1238358 w 4413623"/>
              <a:gd name="connsiteY17" fmla="*/ 3051652 h 4506954"/>
              <a:gd name="connsiteX18" fmla="*/ 1060230 w 4413623"/>
              <a:gd name="connsiteY18" fmla="*/ 2446010 h 4506954"/>
              <a:gd name="connsiteX19" fmla="*/ 110204 w 4413623"/>
              <a:gd name="connsiteY19" fmla="*/ 2267880 h 4506954"/>
              <a:gd name="connsiteX20" fmla="*/ 33046 w 4413623"/>
              <a:gd name="connsiteY20" fmla="*/ 1727728 h 4506954"/>
              <a:gd name="connsiteX21" fmla="*/ 228957 w 4413623"/>
              <a:gd name="connsiteY21" fmla="*/ 1448483 h 4506954"/>
              <a:gd name="connsiteX22" fmla="*/ 846474 w 4413623"/>
              <a:gd name="connsiteY22" fmla="*/ 1365356 h 4506954"/>
              <a:gd name="connsiteX23" fmla="*/ 1095855 w 4413623"/>
              <a:gd name="connsiteY23" fmla="*/ 985346 h 4506954"/>
              <a:gd name="connsiteX24" fmla="*/ 1285861 w 4413623"/>
              <a:gd name="connsiteY24" fmla="*/ 296576 h 4506954"/>
              <a:gd name="connsiteX0" fmla="*/ 1285861 w 4413623"/>
              <a:gd name="connsiteY0" fmla="*/ 296576 h 4506954"/>
              <a:gd name="connsiteX1" fmla="*/ 1659966 w 4413623"/>
              <a:gd name="connsiteY1" fmla="*/ 5805 h 4506954"/>
              <a:gd name="connsiteX2" fmla="*/ 2200260 w 4413623"/>
              <a:gd name="connsiteY2" fmla="*/ 177823 h 4506954"/>
              <a:gd name="connsiteX3" fmla="*/ 2710899 w 4413623"/>
              <a:gd name="connsiteY3" fmla="*/ 1009095 h 4506954"/>
              <a:gd name="connsiteX4" fmla="*/ 3245289 w 4413623"/>
              <a:gd name="connsiteY4" fmla="*/ 1353480 h 4506954"/>
              <a:gd name="connsiteX5" fmla="*/ 3922182 w 4413623"/>
              <a:gd name="connsiteY5" fmla="*/ 1246605 h 4506954"/>
              <a:gd name="connsiteX6" fmla="*/ 4272537 w 4413623"/>
              <a:gd name="connsiteY6" fmla="*/ 1597099 h 4506954"/>
              <a:gd name="connsiteX7" fmla="*/ 4278442 w 4413623"/>
              <a:gd name="connsiteY7" fmla="*/ 2077877 h 4506954"/>
              <a:gd name="connsiteX8" fmla="*/ 3839055 w 4413623"/>
              <a:gd name="connsiteY8" fmla="*/ 2742893 h 4506954"/>
              <a:gd name="connsiteX9" fmla="*/ 4005310 w 4413623"/>
              <a:gd name="connsiteY9" fmla="*/ 3360410 h 4506954"/>
              <a:gd name="connsiteX10" fmla="*/ 4397195 w 4413623"/>
              <a:gd name="connsiteY10" fmla="*/ 3930426 h 4506954"/>
              <a:gd name="connsiteX11" fmla="*/ 4308167 w 4413623"/>
              <a:gd name="connsiteY11" fmla="*/ 4364053 h 4506954"/>
              <a:gd name="connsiteX12" fmla="*/ 4017189 w 4413623"/>
              <a:gd name="connsiteY12" fmla="*/ 4500445 h 4506954"/>
              <a:gd name="connsiteX13" fmla="*/ 3257164 w 4413623"/>
              <a:gd name="connsiteY13" fmla="*/ 4191684 h 4506954"/>
              <a:gd name="connsiteX14" fmla="*/ 2342765 w 4413623"/>
              <a:gd name="connsiteY14" fmla="*/ 4120431 h 4506954"/>
              <a:gd name="connsiteX15" fmla="*/ 1297735 w 4413623"/>
              <a:gd name="connsiteY15" fmla="*/ 4476691 h 4506954"/>
              <a:gd name="connsiteX16" fmla="*/ 834597 w 4413623"/>
              <a:gd name="connsiteY16" fmla="*/ 3859174 h 4506954"/>
              <a:gd name="connsiteX17" fmla="*/ 1238358 w 4413623"/>
              <a:gd name="connsiteY17" fmla="*/ 3051652 h 4506954"/>
              <a:gd name="connsiteX18" fmla="*/ 1060230 w 4413623"/>
              <a:gd name="connsiteY18" fmla="*/ 2446010 h 4506954"/>
              <a:gd name="connsiteX19" fmla="*/ 110204 w 4413623"/>
              <a:gd name="connsiteY19" fmla="*/ 2267880 h 4506954"/>
              <a:gd name="connsiteX20" fmla="*/ 33046 w 4413623"/>
              <a:gd name="connsiteY20" fmla="*/ 1727728 h 4506954"/>
              <a:gd name="connsiteX21" fmla="*/ 228957 w 4413623"/>
              <a:gd name="connsiteY21" fmla="*/ 1448483 h 4506954"/>
              <a:gd name="connsiteX22" fmla="*/ 846474 w 4413623"/>
              <a:gd name="connsiteY22" fmla="*/ 1365356 h 4506954"/>
              <a:gd name="connsiteX23" fmla="*/ 1095855 w 4413623"/>
              <a:gd name="connsiteY23" fmla="*/ 985346 h 4506954"/>
              <a:gd name="connsiteX24" fmla="*/ 1285861 w 4413623"/>
              <a:gd name="connsiteY24" fmla="*/ 296576 h 4506954"/>
              <a:gd name="connsiteX0" fmla="*/ 1316814 w 4444576"/>
              <a:gd name="connsiteY0" fmla="*/ 296576 h 4506954"/>
              <a:gd name="connsiteX1" fmla="*/ 1690919 w 4444576"/>
              <a:gd name="connsiteY1" fmla="*/ 5805 h 4506954"/>
              <a:gd name="connsiteX2" fmla="*/ 2231213 w 4444576"/>
              <a:gd name="connsiteY2" fmla="*/ 177823 h 4506954"/>
              <a:gd name="connsiteX3" fmla="*/ 2741852 w 4444576"/>
              <a:gd name="connsiteY3" fmla="*/ 1009095 h 4506954"/>
              <a:gd name="connsiteX4" fmla="*/ 3276242 w 4444576"/>
              <a:gd name="connsiteY4" fmla="*/ 1353480 h 4506954"/>
              <a:gd name="connsiteX5" fmla="*/ 3953135 w 4444576"/>
              <a:gd name="connsiteY5" fmla="*/ 1246605 h 4506954"/>
              <a:gd name="connsiteX6" fmla="*/ 4303490 w 4444576"/>
              <a:gd name="connsiteY6" fmla="*/ 1597099 h 4506954"/>
              <a:gd name="connsiteX7" fmla="*/ 4309395 w 4444576"/>
              <a:gd name="connsiteY7" fmla="*/ 2077877 h 4506954"/>
              <a:gd name="connsiteX8" fmla="*/ 3870008 w 4444576"/>
              <a:gd name="connsiteY8" fmla="*/ 2742893 h 4506954"/>
              <a:gd name="connsiteX9" fmla="*/ 4036263 w 4444576"/>
              <a:gd name="connsiteY9" fmla="*/ 3360410 h 4506954"/>
              <a:gd name="connsiteX10" fmla="*/ 4428148 w 4444576"/>
              <a:gd name="connsiteY10" fmla="*/ 3930426 h 4506954"/>
              <a:gd name="connsiteX11" fmla="*/ 4339120 w 4444576"/>
              <a:gd name="connsiteY11" fmla="*/ 4364053 h 4506954"/>
              <a:gd name="connsiteX12" fmla="*/ 4048142 w 4444576"/>
              <a:gd name="connsiteY12" fmla="*/ 4500445 h 4506954"/>
              <a:gd name="connsiteX13" fmla="*/ 3288117 w 4444576"/>
              <a:gd name="connsiteY13" fmla="*/ 4191684 h 4506954"/>
              <a:gd name="connsiteX14" fmla="*/ 2373718 w 4444576"/>
              <a:gd name="connsiteY14" fmla="*/ 4120431 h 4506954"/>
              <a:gd name="connsiteX15" fmla="*/ 1328688 w 4444576"/>
              <a:gd name="connsiteY15" fmla="*/ 4476691 h 4506954"/>
              <a:gd name="connsiteX16" fmla="*/ 865550 w 4444576"/>
              <a:gd name="connsiteY16" fmla="*/ 3859174 h 4506954"/>
              <a:gd name="connsiteX17" fmla="*/ 1269311 w 4444576"/>
              <a:gd name="connsiteY17" fmla="*/ 3051652 h 4506954"/>
              <a:gd name="connsiteX18" fmla="*/ 1091183 w 4444576"/>
              <a:gd name="connsiteY18" fmla="*/ 2446010 h 4506954"/>
              <a:gd name="connsiteX19" fmla="*/ 141157 w 4444576"/>
              <a:gd name="connsiteY19" fmla="*/ 2267880 h 4506954"/>
              <a:gd name="connsiteX20" fmla="*/ 16497 w 4444576"/>
              <a:gd name="connsiteY20" fmla="*/ 1798980 h 4506954"/>
              <a:gd name="connsiteX21" fmla="*/ 259910 w 4444576"/>
              <a:gd name="connsiteY21" fmla="*/ 1448483 h 4506954"/>
              <a:gd name="connsiteX22" fmla="*/ 877427 w 4444576"/>
              <a:gd name="connsiteY22" fmla="*/ 1365356 h 4506954"/>
              <a:gd name="connsiteX23" fmla="*/ 1126808 w 4444576"/>
              <a:gd name="connsiteY23" fmla="*/ 985346 h 4506954"/>
              <a:gd name="connsiteX24" fmla="*/ 1316814 w 4444576"/>
              <a:gd name="connsiteY24" fmla="*/ 296576 h 4506954"/>
              <a:gd name="connsiteX0" fmla="*/ 1316814 w 4446109"/>
              <a:gd name="connsiteY0" fmla="*/ 296576 h 4575756"/>
              <a:gd name="connsiteX1" fmla="*/ 1690919 w 4446109"/>
              <a:gd name="connsiteY1" fmla="*/ 5805 h 4575756"/>
              <a:gd name="connsiteX2" fmla="*/ 2231213 w 4446109"/>
              <a:gd name="connsiteY2" fmla="*/ 177823 h 4575756"/>
              <a:gd name="connsiteX3" fmla="*/ 2741852 w 4446109"/>
              <a:gd name="connsiteY3" fmla="*/ 1009095 h 4575756"/>
              <a:gd name="connsiteX4" fmla="*/ 3276242 w 4446109"/>
              <a:gd name="connsiteY4" fmla="*/ 1353480 h 4575756"/>
              <a:gd name="connsiteX5" fmla="*/ 3953135 w 4446109"/>
              <a:gd name="connsiteY5" fmla="*/ 1246605 h 4575756"/>
              <a:gd name="connsiteX6" fmla="*/ 4303490 w 4446109"/>
              <a:gd name="connsiteY6" fmla="*/ 1597099 h 4575756"/>
              <a:gd name="connsiteX7" fmla="*/ 4309395 w 4446109"/>
              <a:gd name="connsiteY7" fmla="*/ 2077877 h 4575756"/>
              <a:gd name="connsiteX8" fmla="*/ 3870008 w 4446109"/>
              <a:gd name="connsiteY8" fmla="*/ 2742893 h 4575756"/>
              <a:gd name="connsiteX9" fmla="*/ 4036263 w 4446109"/>
              <a:gd name="connsiteY9" fmla="*/ 3360410 h 4575756"/>
              <a:gd name="connsiteX10" fmla="*/ 4428148 w 4446109"/>
              <a:gd name="connsiteY10" fmla="*/ 3930426 h 4575756"/>
              <a:gd name="connsiteX11" fmla="*/ 4339120 w 4446109"/>
              <a:gd name="connsiteY11" fmla="*/ 4364053 h 4575756"/>
              <a:gd name="connsiteX12" fmla="*/ 3976890 w 4446109"/>
              <a:gd name="connsiteY12" fmla="*/ 4571697 h 4575756"/>
              <a:gd name="connsiteX13" fmla="*/ 3288117 w 4446109"/>
              <a:gd name="connsiteY13" fmla="*/ 4191684 h 4575756"/>
              <a:gd name="connsiteX14" fmla="*/ 2373718 w 4446109"/>
              <a:gd name="connsiteY14" fmla="*/ 4120431 h 4575756"/>
              <a:gd name="connsiteX15" fmla="*/ 1328688 w 4446109"/>
              <a:gd name="connsiteY15" fmla="*/ 4476691 h 4575756"/>
              <a:gd name="connsiteX16" fmla="*/ 865550 w 4446109"/>
              <a:gd name="connsiteY16" fmla="*/ 3859174 h 4575756"/>
              <a:gd name="connsiteX17" fmla="*/ 1269311 w 4446109"/>
              <a:gd name="connsiteY17" fmla="*/ 3051652 h 4575756"/>
              <a:gd name="connsiteX18" fmla="*/ 1091183 w 4446109"/>
              <a:gd name="connsiteY18" fmla="*/ 2446010 h 4575756"/>
              <a:gd name="connsiteX19" fmla="*/ 141157 w 4446109"/>
              <a:gd name="connsiteY19" fmla="*/ 2267880 h 4575756"/>
              <a:gd name="connsiteX20" fmla="*/ 16497 w 4446109"/>
              <a:gd name="connsiteY20" fmla="*/ 1798980 h 4575756"/>
              <a:gd name="connsiteX21" fmla="*/ 259910 w 4446109"/>
              <a:gd name="connsiteY21" fmla="*/ 1448483 h 4575756"/>
              <a:gd name="connsiteX22" fmla="*/ 877427 w 4446109"/>
              <a:gd name="connsiteY22" fmla="*/ 1365356 h 4575756"/>
              <a:gd name="connsiteX23" fmla="*/ 1126808 w 4446109"/>
              <a:gd name="connsiteY23" fmla="*/ 985346 h 4575756"/>
              <a:gd name="connsiteX24" fmla="*/ 1316814 w 4446109"/>
              <a:gd name="connsiteY24" fmla="*/ 296576 h 4575756"/>
              <a:gd name="connsiteX0" fmla="*/ 1316814 w 4448517"/>
              <a:gd name="connsiteY0" fmla="*/ 296576 h 4552598"/>
              <a:gd name="connsiteX1" fmla="*/ 1690919 w 4448517"/>
              <a:gd name="connsiteY1" fmla="*/ 5805 h 4552598"/>
              <a:gd name="connsiteX2" fmla="*/ 2231213 w 4448517"/>
              <a:gd name="connsiteY2" fmla="*/ 177823 h 4552598"/>
              <a:gd name="connsiteX3" fmla="*/ 2741852 w 4448517"/>
              <a:gd name="connsiteY3" fmla="*/ 1009095 h 4552598"/>
              <a:gd name="connsiteX4" fmla="*/ 3276242 w 4448517"/>
              <a:gd name="connsiteY4" fmla="*/ 1353480 h 4552598"/>
              <a:gd name="connsiteX5" fmla="*/ 3953135 w 4448517"/>
              <a:gd name="connsiteY5" fmla="*/ 1246605 h 4552598"/>
              <a:gd name="connsiteX6" fmla="*/ 4303490 w 4448517"/>
              <a:gd name="connsiteY6" fmla="*/ 1597099 h 4552598"/>
              <a:gd name="connsiteX7" fmla="*/ 4309395 w 4448517"/>
              <a:gd name="connsiteY7" fmla="*/ 2077877 h 4552598"/>
              <a:gd name="connsiteX8" fmla="*/ 3870008 w 4448517"/>
              <a:gd name="connsiteY8" fmla="*/ 2742893 h 4552598"/>
              <a:gd name="connsiteX9" fmla="*/ 4036263 w 4448517"/>
              <a:gd name="connsiteY9" fmla="*/ 3360410 h 4552598"/>
              <a:gd name="connsiteX10" fmla="*/ 4428148 w 4448517"/>
              <a:gd name="connsiteY10" fmla="*/ 3930426 h 4552598"/>
              <a:gd name="connsiteX11" fmla="*/ 4339120 w 4448517"/>
              <a:gd name="connsiteY11" fmla="*/ 4364053 h 4552598"/>
              <a:gd name="connsiteX12" fmla="*/ 3881889 w 4448517"/>
              <a:gd name="connsiteY12" fmla="*/ 4547950 h 4552598"/>
              <a:gd name="connsiteX13" fmla="*/ 3288117 w 4448517"/>
              <a:gd name="connsiteY13" fmla="*/ 4191684 h 4552598"/>
              <a:gd name="connsiteX14" fmla="*/ 2373718 w 4448517"/>
              <a:gd name="connsiteY14" fmla="*/ 4120431 h 4552598"/>
              <a:gd name="connsiteX15" fmla="*/ 1328688 w 4448517"/>
              <a:gd name="connsiteY15" fmla="*/ 4476691 h 4552598"/>
              <a:gd name="connsiteX16" fmla="*/ 865550 w 4448517"/>
              <a:gd name="connsiteY16" fmla="*/ 3859174 h 4552598"/>
              <a:gd name="connsiteX17" fmla="*/ 1269311 w 4448517"/>
              <a:gd name="connsiteY17" fmla="*/ 3051652 h 4552598"/>
              <a:gd name="connsiteX18" fmla="*/ 1091183 w 4448517"/>
              <a:gd name="connsiteY18" fmla="*/ 2446010 h 4552598"/>
              <a:gd name="connsiteX19" fmla="*/ 141157 w 4448517"/>
              <a:gd name="connsiteY19" fmla="*/ 2267880 h 4552598"/>
              <a:gd name="connsiteX20" fmla="*/ 16497 w 4448517"/>
              <a:gd name="connsiteY20" fmla="*/ 1798980 h 4552598"/>
              <a:gd name="connsiteX21" fmla="*/ 259910 w 4448517"/>
              <a:gd name="connsiteY21" fmla="*/ 1448483 h 4552598"/>
              <a:gd name="connsiteX22" fmla="*/ 877427 w 4448517"/>
              <a:gd name="connsiteY22" fmla="*/ 1365356 h 4552598"/>
              <a:gd name="connsiteX23" fmla="*/ 1126808 w 4448517"/>
              <a:gd name="connsiteY23" fmla="*/ 985346 h 4552598"/>
              <a:gd name="connsiteX24" fmla="*/ 1316814 w 4448517"/>
              <a:gd name="connsiteY24" fmla="*/ 296576 h 4552598"/>
              <a:gd name="connsiteX0" fmla="*/ 1300369 w 4432072"/>
              <a:gd name="connsiteY0" fmla="*/ 296576 h 4552598"/>
              <a:gd name="connsiteX1" fmla="*/ 1674474 w 4432072"/>
              <a:gd name="connsiteY1" fmla="*/ 5805 h 4552598"/>
              <a:gd name="connsiteX2" fmla="*/ 2214768 w 4432072"/>
              <a:gd name="connsiteY2" fmla="*/ 177823 h 4552598"/>
              <a:gd name="connsiteX3" fmla="*/ 2725407 w 4432072"/>
              <a:gd name="connsiteY3" fmla="*/ 1009095 h 4552598"/>
              <a:gd name="connsiteX4" fmla="*/ 3259797 w 4432072"/>
              <a:gd name="connsiteY4" fmla="*/ 1353480 h 4552598"/>
              <a:gd name="connsiteX5" fmla="*/ 3936690 w 4432072"/>
              <a:gd name="connsiteY5" fmla="*/ 1246605 h 4552598"/>
              <a:gd name="connsiteX6" fmla="*/ 4287045 w 4432072"/>
              <a:gd name="connsiteY6" fmla="*/ 1597099 h 4552598"/>
              <a:gd name="connsiteX7" fmla="*/ 4292950 w 4432072"/>
              <a:gd name="connsiteY7" fmla="*/ 2077877 h 4552598"/>
              <a:gd name="connsiteX8" fmla="*/ 3853563 w 4432072"/>
              <a:gd name="connsiteY8" fmla="*/ 2742893 h 4552598"/>
              <a:gd name="connsiteX9" fmla="*/ 4019818 w 4432072"/>
              <a:gd name="connsiteY9" fmla="*/ 3360410 h 4552598"/>
              <a:gd name="connsiteX10" fmla="*/ 4411703 w 4432072"/>
              <a:gd name="connsiteY10" fmla="*/ 3930426 h 4552598"/>
              <a:gd name="connsiteX11" fmla="*/ 4322675 w 4432072"/>
              <a:gd name="connsiteY11" fmla="*/ 4364053 h 4552598"/>
              <a:gd name="connsiteX12" fmla="*/ 3865444 w 4432072"/>
              <a:gd name="connsiteY12" fmla="*/ 4547950 h 4552598"/>
              <a:gd name="connsiteX13" fmla="*/ 3271672 w 4432072"/>
              <a:gd name="connsiteY13" fmla="*/ 4191684 h 4552598"/>
              <a:gd name="connsiteX14" fmla="*/ 2357273 w 4432072"/>
              <a:gd name="connsiteY14" fmla="*/ 4120431 h 4552598"/>
              <a:gd name="connsiteX15" fmla="*/ 1312243 w 4432072"/>
              <a:gd name="connsiteY15" fmla="*/ 4476691 h 4552598"/>
              <a:gd name="connsiteX16" fmla="*/ 849105 w 4432072"/>
              <a:gd name="connsiteY16" fmla="*/ 3859174 h 4552598"/>
              <a:gd name="connsiteX17" fmla="*/ 1252866 w 4432072"/>
              <a:gd name="connsiteY17" fmla="*/ 3051652 h 4552598"/>
              <a:gd name="connsiteX18" fmla="*/ 1074738 w 4432072"/>
              <a:gd name="connsiteY18" fmla="*/ 2446010 h 4552598"/>
              <a:gd name="connsiteX19" fmla="*/ 231590 w 4432072"/>
              <a:gd name="connsiteY19" fmla="*/ 2386634 h 4552598"/>
              <a:gd name="connsiteX20" fmla="*/ 52 w 4432072"/>
              <a:gd name="connsiteY20" fmla="*/ 1798980 h 4552598"/>
              <a:gd name="connsiteX21" fmla="*/ 243465 w 4432072"/>
              <a:gd name="connsiteY21" fmla="*/ 1448483 h 4552598"/>
              <a:gd name="connsiteX22" fmla="*/ 860982 w 4432072"/>
              <a:gd name="connsiteY22" fmla="*/ 1365356 h 4552598"/>
              <a:gd name="connsiteX23" fmla="*/ 1110363 w 4432072"/>
              <a:gd name="connsiteY23" fmla="*/ 985346 h 4552598"/>
              <a:gd name="connsiteX24" fmla="*/ 1300369 w 4432072"/>
              <a:gd name="connsiteY24" fmla="*/ 296576 h 4552598"/>
              <a:gd name="connsiteX0" fmla="*/ 1300354 w 4432057"/>
              <a:gd name="connsiteY0" fmla="*/ 296576 h 4552598"/>
              <a:gd name="connsiteX1" fmla="*/ 1674459 w 4432057"/>
              <a:gd name="connsiteY1" fmla="*/ 5805 h 4552598"/>
              <a:gd name="connsiteX2" fmla="*/ 2214753 w 4432057"/>
              <a:gd name="connsiteY2" fmla="*/ 177823 h 4552598"/>
              <a:gd name="connsiteX3" fmla="*/ 2725392 w 4432057"/>
              <a:gd name="connsiteY3" fmla="*/ 1009095 h 4552598"/>
              <a:gd name="connsiteX4" fmla="*/ 3259782 w 4432057"/>
              <a:gd name="connsiteY4" fmla="*/ 1353480 h 4552598"/>
              <a:gd name="connsiteX5" fmla="*/ 3936675 w 4432057"/>
              <a:gd name="connsiteY5" fmla="*/ 1246605 h 4552598"/>
              <a:gd name="connsiteX6" fmla="*/ 4287030 w 4432057"/>
              <a:gd name="connsiteY6" fmla="*/ 1597099 h 4552598"/>
              <a:gd name="connsiteX7" fmla="*/ 4292935 w 4432057"/>
              <a:gd name="connsiteY7" fmla="*/ 2077877 h 4552598"/>
              <a:gd name="connsiteX8" fmla="*/ 3853548 w 4432057"/>
              <a:gd name="connsiteY8" fmla="*/ 2742893 h 4552598"/>
              <a:gd name="connsiteX9" fmla="*/ 4019803 w 4432057"/>
              <a:gd name="connsiteY9" fmla="*/ 3360410 h 4552598"/>
              <a:gd name="connsiteX10" fmla="*/ 4411688 w 4432057"/>
              <a:gd name="connsiteY10" fmla="*/ 3930426 h 4552598"/>
              <a:gd name="connsiteX11" fmla="*/ 4322660 w 4432057"/>
              <a:gd name="connsiteY11" fmla="*/ 4364053 h 4552598"/>
              <a:gd name="connsiteX12" fmla="*/ 3865429 w 4432057"/>
              <a:gd name="connsiteY12" fmla="*/ 4547950 h 4552598"/>
              <a:gd name="connsiteX13" fmla="*/ 3271657 w 4432057"/>
              <a:gd name="connsiteY13" fmla="*/ 4191684 h 4552598"/>
              <a:gd name="connsiteX14" fmla="*/ 2357258 w 4432057"/>
              <a:gd name="connsiteY14" fmla="*/ 4120431 h 4552598"/>
              <a:gd name="connsiteX15" fmla="*/ 1312228 w 4432057"/>
              <a:gd name="connsiteY15" fmla="*/ 4476691 h 4552598"/>
              <a:gd name="connsiteX16" fmla="*/ 849090 w 4432057"/>
              <a:gd name="connsiteY16" fmla="*/ 3859174 h 4552598"/>
              <a:gd name="connsiteX17" fmla="*/ 1252851 w 4432057"/>
              <a:gd name="connsiteY17" fmla="*/ 3051652 h 4552598"/>
              <a:gd name="connsiteX18" fmla="*/ 932220 w 4432057"/>
              <a:gd name="connsiteY18" fmla="*/ 2612264 h 4552598"/>
              <a:gd name="connsiteX19" fmla="*/ 231575 w 4432057"/>
              <a:gd name="connsiteY19" fmla="*/ 2386634 h 4552598"/>
              <a:gd name="connsiteX20" fmla="*/ 37 w 4432057"/>
              <a:gd name="connsiteY20" fmla="*/ 1798980 h 4552598"/>
              <a:gd name="connsiteX21" fmla="*/ 243450 w 4432057"/>
              <a:gd name="connsiteY21" fmla="*/ 1448483 h 4552598"/>
              <a:gd name="connsiteX22" fmla="*/ 860967 w 4432057"/>
              <a:gd name="connsiteY22" fmla="*/ 1365356 h 4552598"/>
              <a:gd name="connsiteX23" fmla="*/ 1110348 w 4432057"/>
              <a:gd name="connsiteY23" fmla="*/ 985346 h 4552598"/>
              <a:gd name="connsiteX24" fmla="*/ 1300354 w 4432057"/>
              <a:gd name="connsiteY24" fmla="*/ 296576 h 4552598"/>
              <a:gd name="connsiteX0" fmla="*/ 1300354 w 4432057"/>
              <a:gd name="connsiteY0" fmla="*/ 296576 h 4552598"/>
              <a:gd name="connsiteX1" fmla="*/ 1674459 w 4432057"/>
              <a:gd name="connsiteY1" fmla="*/ 5805 h 4552598"/>
              <a:gd name="connsiteX2" fmla="*/ 2214753 w 4432057"/>
              <a:gd name="connsiteY2" fmla="*/ 177823 h 4552598"/>
              <a:gd name="connsiteX3" fmla="*/ 2725392 w 4432057"/>
              <a:gd name="connsiteY3" fmla="*/ 1009095 h 4552598"/>
              <a:gd name="connsiteX4" fmla="*/ 3259782 w 4432057"/>
              <a:gd name="connsiteY4" fmla="*/ 1353480 h 4552598"/>
              <a:gd name="connsiteX5" fmla="*/ 3936675 w 4432057"/>
              <a:gd name="connsiteY5" fmla="*/ 1246605 h 4552598"/>
              <a:gd name="connsiteX6" fmla="*/ 4287030 w 4432057"/>
              <a:gd name="connsiteY6" fmla="*/ 1597099 h 4552598"/>
              <a:gd name="connsiteX7" fmla="*/ 4292935 w 4432057"/>
              <a:gd name="connsiteY7" fmla="*/ 2077877 h 4552598"/>
              <a:gd name="connsiteX8" fmla="*/ 3853548 w 4432057"/>
              <a:gd name="connsiteY8" fmla="*/ 2742893 h 4552598"/>
              <a:gd name="connsiteX9" fmla="*/ 4019803 w 4432057"/>
              <a:gd name="connsiteY9" fmla="*/ 3360410 h 4552598"/>
              <a:gd name="connsiteX10" fmla="*/ 4411688 w 4432057"/>
              <a:gd name="connsiteY10" fmla="*/ 3930426 h 4552598"/>
              <a:gd name="connsiteX11" fmla="*/ 4322660 w 4432057"/>
              <a:gd name="connsiteY11" fmla="*/ 4364053 h 4552598"/>
              <a:gd name="connsiteX12" fmla="*/ 3865429 w 4432057"/>
              <a:gd name="connsiteY12" fmla="*/ 4547950 h 4552598"/>
              <a:gd name="connsiteX13" fmla="*/ 3271657 w 4432057"/>
              <a:gd name="connsiteY13" fmla="*/ 4191684 h 4552598"/>
              <a:gd name="connsiteX14" fmla="*/ 2357258 w 4432057"/>
              <a:gd name="connsiteY14" fmla="*/ 4120431 h 4552598"/>
              <a:gd name="connsiteX15" fmla="*/ 1312228 w 4432057"/>
              <a:gd name="connsiteY15" fmla="*/ 4476691 h 4552598"/>
              <a:gd name="connsiteX16" fmla="*/ 849090 w 4432057"/>
              <a:gd name="connsiteY16" fmla="*/ 3859174 h 4552598"/>
              <a:gd name="connsiteX17" fmla="*/ 1027223 w 4432057"/>
              <a:gd name="connsiteY17" fmla="*/ 3134781 h 4552598"/>
              <a:gd name="connsiteX18" fmla="*/ 932220 w 4432057"/>
              <a:gd name="connsiteY18" fmla="*/ 2612264 h 4552598"/>
              <a:gd name="connsiteX19" fmla="*/ 231575 w 4432057"/>
              <a:gd name="connsiteY19" fmla="*/ 2386634 h 4552598"/>
              <a:gd name="connsiteX20" fmla="*/ 37 w 4432057"/>
              <a:gd name="connsiteY20" fmla="*/ 1798980 h 4552598"/>
              <a:gd name="connsiteX21" fmla="*/ 243450 w 4432057"/>
              <a:gd name="connsiteY21" fmla="*/ 1448483 h 4552598"/>
              <a:gd name="connsiteX22" fmla="*/ 860967 w 4432057"/>
              <a:gd name="connsiteY22" fmla="*/ 1365356 h 4552598"/>
              <a:gd name="connsiteX23" fmla="*/ 1110348 w 4432057"/>
              <a:gd name="connsiteY23" fmla="*/ 985346 h 4552598"/>
              <a:gd name="connsiteX24" fmla="*/ 1300354 w 4432057"/>
              <a:gd name="connsiteY24" fmla="*/ 296576 h 4552598"/>
              <a:gd name="connsiteX0" fmla="*/ 1300354 w 4432057"/>
              <a:gd name="connsiteY0" fmla="*/ 296576 h 4552598"/>
              <a:gd name="connsiteX1" fmla="*/ 1674459 w 4432057"/>
              <a:gd name="connsiteY1" fmla="*/ 5805 h 4552598"/>
              <a:gd name="connsiteX2" fmla="*/ 2214753 w 4432057"/>
              <a:gd name="connsiteY2" fmla="*/ 177823 h 4552598"/>
              <a:gd name="connsiteX3" fmla="*/ 2725392 w 4432057"/>
              <a:gd name="connsiteY3" fmla="*/ 1009095 h 4552598"/>
              <a:gd name="connsiteX4" fmla="*/ 3259782 w 4432057"/>
              <a:gd name="connsiteY4" fmla="*/ 1353480 h 4552598"/>
              <a:gd name="connsiteX5" fmla="*/ 3936675 w 4432057"/>
              <a:gd name="connsiteY5" fmla="*/ 1246605 h 4552598"/>
              <a:gd name="connsiteX6" fmla="*/ 4287030 w 4432057"/>
              <a:gd name="connsiteY6" fmla="*/ 1597099 h 4552598"/>
              <a:gd name="connsiteX7" fmla="*/ 4221683 w 4432057"/>
              <a:gd name="connsiteY7" fmla="*/ 2125381 h 4552598"/>
              <a:gd name="connsiteX8" fmla="*/ 3853548 w 4432057"/>
              <a:gd name="connsiteY8" fmla="*/ 2742893 h 4552598"/>
              <a:gd name="connsiteX9" fmla="*/ 4019803 w 4432057"/>
              <a:gd name="connsiteY9" fmla="*/ 3360410 h 4552598"/>
              <a:gd name="connsiteX10" fmla="*/ 4411688 w 4432057"/>
              <a:gd name="connsiteY10" fmla="*/ 3930426 h 4552598"/>
              <a:gd name="connsiteX11" fmla="*/ 4322660 w 4432057"/>
              <a:gd name="connsiteY11" fmla="*/ 4364053 h 4552598"/>
              <a:gd name="connsiteX12" fmla="*/ 3865429 w 4432057"/>
              <a:gd name="connsiteY12" fmla="*/ 4547950 h 4552598"/>
              <a:gd name="connsiteX13" fmla="*/ 3271657 w 4432057"/>
              <a:gd name="connsiteY13" fmla="*/ 4191684 h 4552598"/>
              <a:gd name="connsiteX14" fmla="*/ 2357258 w 4432057"/>
              <a:gd name="connsiteY14" fmla="*/ 4120431 h 4552598"/>
              <a:gd name="connsiteX15" fmla="*/ 1312228 w 4432057"/>
              <a:gd name="connsiteY15" fmla="*/ 4476691 h 4552598"/>
              <a:gd name="connsiteX16" fmla="*/ 849090 w 4432057"/>
              <a:gd name="connsiteY16" fmla="*/ 3859174 h 4552598"/>
              <a:gd name="connsiteX17" fmla="*/ 1027223 w 4432057"/>
              <a:gd name="connsiteY17" fmla="*/ 3134781 h 4552598"/>
              <a:gd name="connsiteX18" fmla="*/ 932220 w 4432057"/>
              <a:gd name="connsiteY18" fmla="*/ 2612264 h 4552598"/>
              <a:gd name="connsiteX19" fmla="*/ 231575 w 4432057"/>
              <a:gd name="connsiteY19" fmla="*/ 2386634 h 4552598"/>
              <a:gd name="connsiteX20" fmla="*/ 37 w 4432057"/>
              <a:gd name="connsiteY20" fmla="*/ 1798980 h 4552598"/>
              <a:gd name="connsiteX21" fmla="*/ 243450 w 4432057"/>
              <a:gd name="connsiteY21" fmla="*/ 1448483 h 4552598"/>
              <a:gd name="connsiteX22" fmla="*/ 860967 w 4432057"/>
              <a:gd name="connsiteY22" fmla="*/ 1365356 h 4552598"/>
              <a:gd name="connsiteX23" fmla="*/ 1110348 w 4432057"/>
              <a:gd name="connsiteY23" fmla="*/ 985346 h 4552598"/>
              <a:gd name="connsiteX24" fmla="*/ 1300354 w 4432057"/>
              <a:gd name="connsiteY24" fmla="*/ 296576 h 4552598"/>
              <a:gd name="connsiteX0" fmla="*/ 1300354 w 4432057"/>
              <a:gd name="connsiteY0" fmla="*/ 296576 h 4552598"/>
              <a:gd name="connsiteX1" fmla="*/ 1674459 w 4432057"/>
              <a:gd name="connsiteY1" fmla="*/ 5805 h 4552598"/>
              <a:gd name="connsiteX2" fmla="*/ 2214753 w 4432057"/>
              <a:gd name="connsiteY2" fmla="*/ 177823 h 4552598"/>
              <a:gd name="connsiteX3" fmla="*/ 2725392 w 4432057"/>
              <a:gd name="connsiteY3" fmla="*/ 1009095 h 4552598"/>
              <a:gd name="connsiteX4" fmla="*/ 3259782 w 4432057"/>
              <a:gd name="connsiteY4" fmla="*/ 1353480 h 4552598"/>
              <a:gd name="connsiteX5" fmla="*/ 3936675 w 4432057"/>
              <a:gd name="connsiteY5" fmla="*/ 1246605 h 4552598"/>
              <a:gd name="connsiteX6" fmla="*/ 4215778 w 4432057"/>
              <a:gd name="connsiteY6" fmla="*/ 1573352 h 4552598"/>
              <a:gd name="connsiteX7" fmla="*/ 4221683 w 4432057"/>
              <a:gd name="connsiteY7" fmla="*/ 2125381 h 4552598"/>
              <a:gd name="connsiteX8" fmla="*/ 3853548 w 4432057"/>
              <a:gd name="connsiteY8" fmla="*/ 2742893 h 4552598"/>
              <a:gd name="connsiteX9" fmla="*/ 4019803 w 4432057"/>
              <a:gd name="connsiteY9" fmla="*/ 3360410 h 4552598"/>
              <a:gd name="connsiteX10" fmla="*/ 4411688 w 4432057"/>
              <a:gd name="connsiteY10" fmla="*/ 3930426 h 4552598"/>
              <a:gd name="connsiteX11" fmla="*/ 4322660 w 4432057"/>
              <a:gd name="connsiteY11" fmla="*/ 4364053 h 4552598"/>
              <a:gd name="connsiteX12" fmla="*/ 3865429 w 4432057"/>
              <a:gd name="connsiteY12" fmla="*/ 4547950 h 4552598"/>
              <a:gd name="connsiteX13" fmla="*/ 3271657 w 4432057"/>
              <a:gd name="connsiteY13" fmla="*/ 4191684 h 4552598"/>
              <a:gd name="connsiteX14" fmla="*/ 2357258 w 4432057"/>
              <a:gd name="connsiteY14" fmla="*/ 4120431 h 4552598"/>
              <a:gd name="connsiteX15" fmla="*/ 1312228 w 4432057"/>
              <a:gd name="connsiteY15" fmla="*/ 4476691 h 4552598"/>
              <a:gd name="connsiteX16" fmla="*/ 849090 w 4432057"/>
              <a:gd name="connsiteY16" fmla="*/ 3859174 h 4552598"/>
              <a:gd name="connsiteX17" fmla="*/ 1027223 w 4432057"/>
              <a:gd name="connsiteY17" fmla="*/ 3134781 h 4552598"/>
              <a:gd name="connsiteX18" fmla="*/ 932220 w 4432057"/>
              <a:gd name="connsiteY18" fmla="*/ 2612264 h 4552598"/>
              <a:gd name="connsiteX19" fmla="*/ 231575 w 4432057"/>
              <a:gd name="connsiteY19" fmla="*/ 2386634 h 4552598"/>
              <a:gd name="connsiteX20" fmla="*/ 37 w 4432057"/>
              <a:gd name="connsiteY20" fmla="*/ 1798980 h 4552598"/>
              <a:gd name="connsiteX21" fmla="*/ 243450 w 4432057"/>
              <a:gd name="connsiteY21" fmla="*/ 1448483 h 4552598"/>
              <a:gd name="connsiteX22" fmla="*/ 860967 w 4432057"/>
              <a:gd name="connsiteY22" fmla="*/ 1365356 h 4552598"/>
              <a:gd name="connsiteX23" fmla="*/ 1110348 w 4432057"/>
              <a:gd name="connsiteY23" fmla="*/ 985346 h 4552598"/>
              <a:gd name="connsiteX24" fmla="*/ 1300354 w 4432057"/>
              <a:gd name="connsiteY24" fmla="*/ 296576 h 4552598"/>
              <a:gd name="connsiteX0" fmla="*/ 1300354 w 4432057"/>
              <a:gd name="connsiteY0" fmla="*/ 296576 h 4552598"/>
              <a:gd name="connsiteX1" fmla="*/ 1674459 w 4432057"/>
              <a:gd name="connsiteY1" fmla="*/ 5805 h 4552598"/>
              <a:gd name="connsiteX2" fmla="*/ 2214753 w 4432057"/>
              <a:gd name="connsiteY2" fmla="*/ 177823 h 4552598"/>
              <a:gd name="connsiteX3" fmla="*/ 2725392 w 4432057"/>
              <a:gd name="connsiteY3" fmla="*/ 1009095 h 4552598"/>
              <a:gd name="connsiteX4" fmla="*/ 3259782 w 4432057"/>
              <a:gd name="connsiteY4" fmla="*/ 1353480 h 4552598"/>
              <a:gd name="connsiteX5" fmla="*/ 3936675 w 4432057"/>
              <a:gd name="connsiteY5" fmla="*/ 1246605 h 4552598"/>
              <a:gd name="connsiteX6" fmla="*/ 4215778 w 4432057"/>
              <a:gd name="connsiteY6" fmla="*/ 1573352 h 4552598"/>
              <a:gd name="connsiteX7" fmla="*/ 4221683 w 4432057"/>
              <a:gd name="connsiteY7" fmla="*/ 2125381 h 4552598"/>
              <a:gd name="connsiteX8" fmla="*/ 3853548 w 4432057"/>
              <a:gd name="connsiteY8" fmla="*/ 2742893 h 4552598"/>
              <a:gd name="connsiteX9" fmla="*/ 4019803 w 4432057"/>
              <a:gd name="connsiteY9" fmla="*/ 3360410 h 4552598"/>
              <a:gd name="connsiteX10" fmla="*/ 4411688 w 4432057"/>
              <a:gd name="connsiteY10" fmla="*/ 3930426 h 4552598"/>
              <a:gd name="connsiteX11" fmla="*/ 4322660 w 4432057"/>
              <a:gd name="connsiteY11" fmla="*/ 4364053 h 4552598"/>
              <a:gd name="connsiteX12" fmla="*/ 3865429 w 4432057"/>
              <a:gd name="connsiteY12" fmla="*/ 4547950 h 4552598"/>
              <a:gd name="connsiteX13" fmla="*/ 3271657 w 4432057"/>
              <a:gd name="connsiteY13" fmla="*/ 4191684 h 4552598"/>
              <a:gd name="connsiteX14" fmla="*/ 2357258 w 4432057"/>
              <a:gd name="connsiteY14" fmla="*/ 4120431 h 4552598"/>
              <a:gd name="connsiteX15" fmla="*/ 1525986 w 4432057"/>
              <a:gd name="connsiteY15" fmla="*/ 4417317 h 4552598"/>
              <a:gd name="connsiteX16" fmla="*/ 849090 w 4432057"/>
              <a:gd name="connsiteY16" fmla="*/ 3859174 h 4552598"/>
              <a:gd name="connsiteX17" fmla="*/ 1027223 w 4432057"/>
              <a:gd name="connsiteY17" fmla="*/ 3134781 h 4552598"/>
              <a:gd name="connsiteX18" fmla="*/ 932220 w 4432057"/>
              <a:gd name="connsiteY18" fmla="*/ 2612264 h 4552598"/>
              <a:gd name="connsiteX19" fmla="*/ 231575 w 4432057"/>
              <a:gd name="connsiteY19" fmla="*/ 2386634 h 4552598"/>
              <a:gd name="connsiteX20" fmla="*/ 37 w 4432057"/>
              <a:gd name="connsiteY20" fmla="*/ 1798980 h 4552598"/>
              <a:gd name="connsiteX21" fmla="*/ 243450 w 4432057"/>
              <a:gd name="connsiteY21" fmla="*/ 1448483 h 4552598"/>
              <a:gd name="connsiteX22" fmla="*/ 860967 w 4432057"/>
              <a:gd name="connsiteY22" fmla="*/ 1365356 h 4552598"/>
              <a:gd name="connsiteX23" fmla="*/ 1110348 w 4432057"/>
              <a:gd name="connsiteY23" fmla="*/ 985346 h 4552598"/>
              <a:gd name="connsiteX24" fmla="*/ 1300354 w 4432057"/>
              <a:gd name="connsiteY24" fmla="*/ 296576 h 4552598"/>
              <a:gd name="connsiteX0" fmla="*/ 1300354 w 4432057"/>
              <a:gd name="connsiteY0" fmla="*/ 296576 h 4552598"/>
              <a:gd name="connsiteX1" fmla="*/ 1674459 w 4432057"/>
              <a:gd name="connsiteY1" fmla="*/ 5805 h 4552598"/>
              <a:gd name="connsiteX2" fmla="*/ 2214753 w 4432057"/>
              <a:gd name="connsiteY2" fmla="*/ 177823 h 4552598"/>
              <a:gd name="connsiteX3" fmla="*/ 2725392 w 4432057"/>
              <a:gd name="connsiteY3" fmla="*/ 1009095 h 4552598"/>
              <a:gd name="connsiteX4" fmla="*/ 3259782 w 4432057"/>
              <a:gd name="connsiteY4" fmla="*/ 1353480 h 4552598"/>
              <a:gd name="connsiteX5" fmla="*/ 3936675 w 4432057"/>
              <a:gd name="connsiteY5" fmla="*/ 1246605 h 4552598"/>
              <a:gd name="connsiteX6" fmla="*/ 4215778 w 4432057"/>
              <a:gd name="connsiteY6" fmla="*/ 1573352 h 4552598"/>
              <a:gd name="connsiteX7" fmla="*/ 4221683 w 4432057"/>
              <a:gd name="connsiteY7" fmla="*/ 2125381 h 4552598"/>
              <a:gd name="connsiteX8" fmla="*/ 3853548 w 4432057"/>
              <a:gd name="connsiteY8" fmla="*/ 2742893 h 4552598"/>
              <a:gd name="connsiteX9" fmla="*/ 4019803 w 4432057"/>
              <a:gd name="connsiteY9" fmla="*/ 3360410 h 4552598"/>
              <a:gd name="connsiteX10" fmla="*/ 4411688 w 4432057"/>
              <a:gd name="connsiteY10" fmla="*/ 3930426 h 4552598"/>
              <a:gd name="connsiteX11" fmla="*/ 4322660 w 4432057"/>
              <a:gd name="connsiteY11" fmla="*/ 4364053 h 4552598"/>
              <a:gd name="connsiteX12" fmla="*/ 3865429 w 4432057"/>
              <a:gd name="connsiteY12" fmla="*/ 4547950 h 4552598"/>
              <a:gd name="connsiteX13" fmla="*/ 3271657 w 4432057"/>
              <a:gd name="connsiteY13" fmla="*/ 4191684 h 4552598"/>
              <a:gd name="connsiteX14" fmla="*/ 2357258 w 4432057"/>
              <a:gd name="connsiteY14" fmla="*/ 4120431 h 4552598"/>
              <a:gd name="connsiteX15" fmla="*/ 1525986 w 4432057"/>
              <a:gd name="connsiteY15" fmla="*/ 4417317 h 4552598"/>
              <a:gd name="connsiteX16" fmla="*/ 991596 w 4432057"/>
              <a:gd name="connsiteY16" fmla="*/ 3859176 h 4552598"/>
              <a:gd name="connsiteX17" fmla="*/ 1027223 w 4432057"/>
              <a:gd name="connsiteY17" fmla="*/ 3134781 h 4552598"/>
              <a:gd name="connsiteX18" fmla="*/ 932220 w 4432057"/>
              <a:gd name="connsiteY18" fmla="*/ 2612264 h 4552598"/>
              <a:gd name="connsiteX19" fmla="*/ 231575 w 4432057"/>
              <a:gd name="connsiteY19" fmla="*/ 2386634 h 4552598"/>
              <a:gd name="connsiteX20" fmla="*/ 37 w 4432057"/>
              <a:gd name="connsiteY20" fmla="*/ 1798980 h 4552598"/>
              <a:gd name="connsiteX21" fmla="*/ 243450 w 4432057"/>
              <a:gd name="connsiteY21" fmla="*/ 1448483 h 4552598"/>
              <a:gd name="connsiteX22" fmla="*/ 860967 w 4432057"/>
              <a:gd name="connsiteY22" fmla="*/ 1365356 h 4552598"/>
              <a:gd name="connsiteX23" fmla="*/ 1110348 w 4432057"/>
              <a:gd name="connsiteY23" fmla="*/ 985346 h 4552598"/>
              <a:gd name="connsiteX24" fmla="*/ 1300354 w 4432057"/>
              <a:gd name="connsiteY24" fmla="*/ 296576 h 4552598"/>
              <a:gd name="connsiteX0" fmla="*/ 1300354 w 4436565"/>
              <a:gd name="connsiteY0" fmla="*/ 296576 h 4421588"/>
              <a:gd name="connsiteX1" fmla="*/ 1674459 w 4436565"/>
              <a:gd name="connsiteY1" fmla="*/ 5805 h 4421588"/>
              <a:gd name="connsiteX2" fmla="*/ 2214753 w 4436565"/>
              <a:gd name="connsiteY2" fmla="*/ 177823 h 4421588"/>
              <a:gd name="connsiteX3" fmla="*/ 2725392 w 4436565"/>
              <a:gd name="connsiteY3" fmla="*/ 1009095 h 4421588"/>
              <a:gd name="connsiteX4" fmla="*/ 3259782 w 4436565"/>
              <a:gd name="connsiteY4" fmla="*/ 1353480 h 4421588"/>
              <a:gd name="connsiteX5" fmla="*/ 3936675 w 4436565"/>
              <a:gd name="connsiteY5" fmla="*/ 1246605 h 4421588"/>
              <a:gd name="connsiteX6" fmla="*/ 4215778 w 4436565"/>
              <a:gd name="connsiteY6" fmla="*/ 1573352 h 4421588"/>
              <a:gd name="connsiteX7" fmla="*/ 4221683 w 4436565"/>
              <a:gd name="connsiteY7" fmla="*/ 2125381 h 4421588"/>
              <a:gd name="connsiteX8" fmla="*/ 3853548 w 4436565"/>
              <a:gd name="connsiteY8" fmla="*/ 2742893 h 4421588"/>
              <a:gd name="connsiteX9" fmla="*/ 4019803 w 4436565"/>
              <a:gd name="connsiteY9" fmla="*/ 3360410 h 4421588"/>
              <a:gd name="connsiteX10" fmla="*/ 4411688 w 4436565"/>
              <a:gd name="connsiteY10" fmla="*/ 3930426 h 4421588"/>
              <a:gd name="connsiteX11" fmla="*/ 4322660 w 4436565"/>
              <a:gd name="connsiteY11" fmla="*/ 4364053 h 4421588"/>
              <a:gd name="connsiteX12" fmla="*/ 3722927 w 4436565"/>
              <a:gd name="connsiteY12" fmla="*/ 4381698 h 4421588"/>
              <a:gd name="connsiteX13" fmla="*/ 3271657 w 4436565"/>
              <a:gd name="connsiteY13" fmla="*/ 4191684 h 4421588"/>
              <a:gd name="connsiteX14" fmla="*/ 2357258 w 4436565"/>
              <a:gd name="connsiteY14" fmla="*/ 4120431 h 4421588"/>
              <a:gd name="connsiteX15" fmla="*/ 1525986 w 4436565"/>
              <a:gd name="connsiteY15" fmla="*/ 4417317 h 4421588"/>
              <a:gd name="connsiteX16" fmla="*/ 991596 w 4436565"/>
              <a:gd name="connsiteY16" fmla="*/ 3859176 h 4421588"/>
              <a:gd name="connsiteX17" fmla="*/ 1027223 w 4436565"/>
              <a:gd name="connsiteY17" fmla="*/ 3134781 h 4421588"/>
              <a:gd name="connsiteX18" fmla="*/ 932220 w 4436565"/>
              <a:gd name="connsiteY18" fmla="*/ 2612264 h 4421588"/>
              <a:gd name="connsiteX19" fmla="*/ 231575 w 4436565"/>
              <a:gd name="connsiteY19" fmla="*/ 2386634 h 4421588"/>
              <a:gd name="connsiteX20" fmla="*/ 37 w 4436565"/>
              <a:gd name="connsiteY20" fmla="*/ 1798980 h 4421588"/>
              <a:gd name="connsiteX21" fmla="*/ 243450 w 4436565"/>
              <a:gd name="connsiteY21" fmla="*/ 1448483 h 4421588"/>
              <a:gd name="connsiteX22" fmla="*/ 860967 w 4436565"/>
              <a:gd name="connsiteY22" fmla="*/ 1365356 h 4421588"/>
              <a:gd name="connsiteX23" fmla="*/ 1110348 w 4436565"/>
              <a:gd name="connsiteY23" fmla="*/ 985346 h 4421588"/>
              <a:gd name="connsiteX24" fmla="*/ 1300354 w 4436565"/>
              <a:gd name="connsiteY24" fmla="*/ 296576 h 4421588"/>
              <a:gd name="connsiteX0" fmla="*/ 1300354 w 4421190"/>
              <a:gd name="connsiteY0" fmla="*/ 296576 h 4421588"/>
              <a:gd name="connsiteX1" fmla="*/ 1674459 w 4421190"/>
              <a:gd name="connsiteY1" fmla="*/ 5805 h 4421588"/>
              <a:gd name="connsiteX2" fmla="*/ 2214753 w 4421190"/>
              <a:gd name="connsiteY2" fmla="*/ 177823 h 4421588"/>
              <a:gd name="connsiteX3" fmla="*/ 2725392 w 4421190"/>
              <a:gd name="connsiteY3" fmla="*/ 1009095 h 4421588"/>
              <a:gd name="connsiteX4" fmla="*/ 3259782 w 4421190"/>
              <a:gd name="connsiteY4" fmla="*/ 1353480 h 4421588"/>
              <a:gd name="connsiteX5" fmla="*/ 3936675 w 4421190"/>
              <a:gd name="connsiteY5" fmla="*/ 1246605 h 4421588"/>
              <a:gd name="connsiteX6" fmla="*/ 4215778 w 4421190"/>
              <a:gd name="connsiteY6" fmla="*/ 1573352 h 4421588"/>
              <a:gd name="connsiteX7" fmla="*/ 4221683 w 4421190"/>
              <a:gd name="connsiteY7" fmla="*/ 2125381 h 4421588"/>
              <a:gd name="connsiteX8" fmla="*/ 3853548 w 4421190"/>
              <a:gd name="connsiteY8" fmla="*/ 2742893 h 4421588"/>
              <a:gd name="connsiteX9" fmla="*/ 4019803 w 4421190"/>
              <a:gd name="connsiteY9" fmla="*/ 3360410 h 4421588"/>
              <a:gd name="connsiteX10" fmla="*/ 4411688 w 4421190"/>
              <a:gd name="connsiteY10" fmla="*/ 3930426 h 4421588"/>
              <a:gd name="connsiteX11" fmla="*/ 4251411 w 4421190"/>
              <a:gd name="connsiteY11" fmla="*/ 4221552 h 4421588"/>
              <a:gd name="connsiteX12" fmla="*/ 3722927 w 4421190"/>
              <a:gd name="connsiteY12" fmla="*/ 4381698 h 4421588"/>
              <a:gd name="connsiteX13" fmla="*/ 3271657 w 4421190"/>
              <a:gd name="connsiteY13" fmla="*/ 4191684 h 4421588"/>
              <a:gd name="connsiteX14" fmla="*/ 2357258 w 4421190"/>
              <a:gd name="connsiteY14" fmla="*/ 4120431 h 4421588"/>
              <a:gd name="connsiteX15" fmla="*/ 1525986 w 4421190"/>
              <a:gd name="connsiteY15" fmla="*/ 4417317 h 4421588"/>
              <a:gd name="connsiteX16" fmla="*/ 991596 w 4421190"/>
              <a:gd name="connsiteY16" fmla="*/ 3859176 h 4421588"/>
              <a:gd name="connsiteX17" fmla="*/ 1027223 w 4421190"/>
              <a:gd name="connsiteY17" fmla="*/ 3134781 h 4421588"/>
              <a:gd name="connsiteX18" fmla="*/ 932220 w 4421190"/>
              <a:gd name="connsiteY18" fmla="*/ 2612264 h 4421588"/>
              <a:gd name="connsiteX19" fmla="*/ 231575 w 4421190"/>
              <a:gd name="connsiteY19" fmla="*/ 2386634 h 4421588"/>
              <a:gd name="connsiteX20" fmla="*/ 37 w 4421190"/>
              <a:gd name="connsiteY20" fmla="*/ 1798980 h 4421588"/>
              <a:gd name="connsiteX21" fmla="*/ 243450 w 4421190"/>
              <a:gd name="connsiteY21" fmla="*/ 1448483 h 4421588"/>
              <a:gd name="connsiteX22" fmla="*/ 860967 w 4421190"/>
              <a:gd name="connsiteY22" fmla="*/ 1365356 h 4421588"/>
              <a:gd name="connsiteX23" fmla="*/ 1110348 w 4421190"/>
              <a:gd name="connsiteY23" fmla="*/ 985346 h 4421588"/>
              <a:gd name="connsiteX24" fmla="*/ 1300354 w 4421190"/>
              <a:gd name="connsiteY24" fmla="*/ 296576 h 4421588"/>
              <a:gd name="connsiteX0" fmla="*/ 1300354 w 4303277"/>
              <a:gd name="connsiteY0" fmla="*/ 296576 h 4421588"/>
              <a:gd name="connsiteX1" fmla="*/ 1674459 w 4303277"/>
              <a:gd name="connsiteY1" fmla="*/ 5805 h 4421588"/>
              <a:gd name="connsiteX2" fmla="*/ 2214753 w 4303277"/>
              <a:gd name="connsiteY2" fmla="*/ 177823 h 4421588"/>
              <a:gd name="connsiteX3" fmla="*/ 2725392 w 4303277"/>
              <a:gd name="connsiteY3" fmla="*/ 1009095 h 4421588"/>
              <a:gd name="connsiteX4" fmla="*/ 3259782 w 4303277"/>
              <a:gd name="connsiteY4" fmla="*/ 1353480 h 4421588"/>
              <a:gd name="connsiteX5" fmla="*/ 3936675 w 4303277"/>
              <a:gd name="connsiteY5" fmla="*/ 1246605 h 4421588"/>
              <a:gd name="connsiteX6" fmla="*/ 4215778 w 4303277"/>
              <a:gd name="connsiteY6" fmla="*/ 1573352 h 4421588"/>
              <a:gd name="connsiteX7" fmla="*/ 4221683 w 4303277"/>
              <a:gd name="connsiteY7" fmla="*/ 2125381 h 4421588"/>
              <a:gd name="connsiteX8" fmla="*/ 3853548 w 4303277"/>
              <a:gd name="connsiteY8" fmla="*/ 2742893 h 4421588"/>
              <a:gd name="connsiteX9" fmla="*/ 4019803 w 4303277"/>
              <a:gd name="connsiteY9" fmla="*/ 3360410 h 4421588"/>
              <a:gd name="connsiteX10" fmla="*/ 4257308 w 4303277"/>
              <a:gd name="connsiteY10" fmla="*/ 3823548 h 4421588"/>
              <a:gd name="connsiteX11" fmla="*/ 4251411 w 4303277"/>
              <a:gd name="connsiteY11" fmla="*/ 4221552 h 4421588"/>
              <a:gd name="connsiteX12" fmla="*/ 3722927 w 4303277"/>
              <a:gd name="connsiteY12" fmla="*/ 4381698 h 4421588"/>
              <a:gd name="connsiteX13" fmla="*/ 3271657 w 4303277"/>
              <a:gd name="connsiteY13" fmla="*/ 4191684 h 4421588"/>
              <a:gd name="connsiteX14" fmla="*/ 2357258 w 4303277"/>
              <a:gd name="connsiteY14" fmla="*/ 4120431 h 4421588"/>
              <a:gd name="connsiteX15" fmla="*/ 1525986 w 4303277"/>
              <a:gd name="connsiteY15" fmla="*/ 4417317 h 4421588"/>
              <a:gd name="connsiteX16" fmla="*/ 991596 w 4303277"/>
              <a:gd name="connsiteY16" fmla="*/ 3859176 h 4421588"/>
              <a:gd name="connsiteX17" fmla="*/ 1027223 w 4303277"/>
              <a:gd name="connsiteY17" fmla="*/ 3134781 h 4421588"/>
              <a:gd name="connsiteX18" fmla="*/ 932220 w 4303277"/>
              <a:gd name="connsiteY18" fmla="*/ 2612264 h 4421588"/>
              <a:gd name="connsiteX19" fmla="*/ 231575 w 4303277"/>
              <a:gd name="connsiteY19" fmla="*/ 2386634 h 4421588"/>
              <a:gd name="connsiteX20" fmla="*/ 37 w 4303277"/>
              <a:gd name="connsiteY20" fmla="*/ 1798980 h 4421588"/>
              <a:gd name="connsiteX21" fmla="*/ 243450 w 4303277"/>
              <a:gd name="connsiteY21" fmla="*/ 1448483 h 4421588"/>
              <a:gd name="connsiteX22" fmla="*/ 860967 w 4303277"/>
              <a:gd name="connsiteY22" fmla="*/ 1365356 h 4421588"/>
              <a:gd name="connsiteX23" fmla="*/ 1110348 w 4303277"/>
              <a:gd name="connsiteY23" fmla="*/ 985346 h 4421588"/>
              <a:gd name="connsiteX24" fmla="*/ 1300354 w 4303277"/>
              <a:gd name="connsiteY24" fmla="*/ 296576 h 4421588"/>
              <a:gd name="connsiteX0" fmla="*/ 1300354 w 4266374"/>
              <a:gd name="connsiteY0" fmla="*/ 296576 h 4421588"/>
              <a:gd name="connsiteX1" fmla="*/ 1674459 w 4266374"/>
              <a:gd name="connsiteY1" fmla="*/ 5805 h 4421588"/>
              <a:gd name="connsiteX2" fmla="*/ 2214753 w 4266374"/>
              <a:gd name="connsiteY2" fmla="*/ 177823 h 4421588"/>
              <a:gd name="connsiteX3" fmla="*/ 2725392 w 4266374"/>
              <a:gd name="connsiteY3" fmla="*/ 1009095 h 4421588"/>
              <a:gd name="connsiteX4" fmla="*/ 3259782 w 4266374"/>
              <a:gd name="connsiteY4" fmla="*/ 1353480 h 4421588"/>
              <a:gd name="connsiteX5" fmla="*/ 3936675 w 4266374"/>
              <a:gd name="connsiteY5" fmla="*/ 1246605 h 4421588"/>
              <a:gd name="connsiteX6" fmla="*/ 4215778 w 4266374"/>
              <a:gd name="connsiteY6" fmla="*/ 1573352 h 4421588"/>
              <a:gd name="connsiteX7" fmla="*/ 4221683 w 4266374"/>
              <a:gd name="connsiteY7" fmla="*/ 2125381 h 4421588"/>
              <a:gd name="connsiteX8" fmla="*/ 3853548 w 4266374"/>
              <a:gd name="connsiteY8" fmla="*/ 2742893 h 4421588"/>
              <a:gd name="connsiteX9" fmla="*/ 4019803 w 4266374"/>
              <a:gd name="connsiteY9" fmla="*/ 3360410 h 4421588"/>
              <a:gd name="connsiteX10" fmla="*/ 4257308 w 4266374"/>
              <a:gd name="connsiteY10" fmla="*/ 3823548 h 4421588"/>
              <a:gd name="connsiteX11" fmla="*/ 4168286 w 4266374"/>
              <a:gd name="connsiteY11" fmla="*/ 4221555 h 4421588"/>
              <a:gd name="connsiteX12" fmla="*/ 3722927 w 4266374"/>
              <a:gd name="connsiteY12" fmla="*/ 4381698 h 4421588"/>
              <a:gd name="connsiteX13" fmla="*/ 3271657 w 4266374"/>
              <a:gd name="connsiteY13" fmla="*/ 4191684 h 4421588"/>
              <a:gd name="connsiteX14" fmla="*/ 2357258 w 4266374"/>
              <a:gd name="connsiteY14" fmla="*/ 4120431 h 4421588"/>
              <a:gd name="connsiteX15" fmla="*/ 1525986 w 4266374"/>
              <a:gd name="connsiteY15" fmla="*/ 4417317 h 4421588"/>
              <a:gd name="connsiteX16" fmla="*/ 991596 w 4266374"/>
              <a:gd name="connsiteY16" fmla="*/ 3859176 h 4421588"/>
              <a:gd name="connsiteX17" fmla="*/ 1027223 w 4266374"/>
              <a:gd name="connsiteY17" fmla="*/ 3134781 h 4421588"/>
              <a:gd name="connsiteX18" fmla="*/ 932220 w 4266374"/>
              <a:gd name="connsiteY18" fmla="*/ 2612264 h 4421588"/>
              <a:gd name="connsiteX19" fmla="*/ 231575 w 4266374"/>
              <a:gd name="connsiteY19" fmla="*/ 2386634 h 4421588"/>
              <a:gd name="connsiteX20" fmla="*/ 37 w 4266374"/>
              <a:gd name="connsiteY20" fmla="*/ 1798980 h 4421588"/>
              <a:gd name="connsiteX21" fmla="*/ 243450 w 4266374"/>
              <a:gd name="connsiteY21" fmla="*/ 1448483 h 4421588"/>
              <a:gd name="connsiteX22" fmla="*/ 860967 w 4266374"/>
              <a:gd name="connsiteY22" fmla="*/ 1365356 h 4421588"/>
              <a:gd name="connsiteX23" fmla="*/ 1110348 w 4266374"/>
              <a:gd name="connsiteY23" fmla="*/ 985346 h 4421588"/>
              <a:gd name="connsiteX24" fmla="*/ 1300354 w 4266374"/>
              <a:gd name="connsiteY24" fmla="*/ 296576 h 4421588"/>
              <a:gd name="connsiteX0" fmla="*/ 1300354 w 4266374"/>
              <a:gd name="connsiteY0" fmla="*/ 296576 h 4421768"/>
              <a:gd name="connsiteX1" fmla="*/ 1674459 w 4266374"/>
              <a:gd name="connsiteY1" fmla="*/ 5805 h 4421768"/>
              <a:gd name="connsiteX2" fmla="*/ 2214753 w 4266374"/>
              <a:gd name="connsiteY2" fmla="*/ 177823 h 4421768"/>
              <a:gd name="connsiteX3" fmla="*/ 2725392 w 4266374"/>
              <a:gd name="connsiteY3" fmla="*/ 1009095 h 4421768"/>
              <a:gd name="connsiteX4" fmla="*/ 3259782 w 4266374"/>
              <a:gd name="connsiteY4" fmla="*/ 1353480 h 4421768"/>
              <a:gd name="connsiteX5" fmla="*/ 3936675 w 4266374"/>
              <a:gd name="connsiteY5" fmla="*/ 1246605 h 4421768"/>
              <a:gd name="connsiteX6" fmla="*/ 4215778 w 4266374"/>
              <a:gd name="connsiteY6" fmla="*/ 1573352 h 4421768"/>
              <a:gd name="connsiteX7" fmla="*/ 4221683 w 4266374"/>
              <a:gd name="connsiteY7" fmla="*/ 2125381 h 4421768"/>
              <a:gd name="connsiteX8" fmla="*/ 3853548 w 4266374"/>
              <a:gd name="connsiteY8" fmla="*/ 2742893 h 4421768"/>
              <a:gd name="connsiteX9" fmla="*/ 4019803 w 4266374"/>
              <a:gd name="connsiteY9" fmla="*/ 3360410 h 4421768"/>
              <a:gd name="connsiteX10" fmla="*/ 4257308 w 4266374"/>
              <a:gd name="connsiteY10" fmla="*/ 3823548 h 4421768"/>
              <a:gd name="connsiteX11" fmla="*/ 4168286 w 4266374"/>
              <a:gd name="connsiteY11" fmla="*/ 4221555 h 4421768"/>
              <a:gd name="connsiteX12" fmla="*/ 3722927 w 4266374"/>
              <a:gd name="connsiteY12" fmla="*/ 4381698 h 4421768"/>
              <a:gd name="connsiteX13" fmla="*/ 3093527 w 4266374"/>
              <a:gd name="connsiteY13" fmla="*/ 4108557 h 4421768"/>
              <a:gd name="connsiteX14" fmla="*/ 2357258 w 4266374"/>
              <a:gd name="connsiteY14" fmla="*/ 4120431 h 4421768"/>
              <a:gd name="connsiteX15" fmla="*/ 1525986 w 4266374"/>
              <a:gd name="connsiteY15" fmla="*/ 4417317 h 4421768"/>
              <a:gd name="connsiteX16" fmla="*/ 991596 w 4266374"/>
              <a:gd name="connsiteY16" fmla="*/ 3859176 h 4421768"/>
              <a:gd name="connsiteX17" fmla="*/ 1027223 w 4266374"/>
              <a:gd name="connsiteY17" fmla="*/ 3134781 h 4421768"/>
              <a:gd name="connsiteX18" fmla="*/ 932220 w 4266374"/>
              <a:gd name="connsiteY18" fmla="*/ 2612264 h 4421768"/>
              <a:gd name="connsiteX19" fmla="*/ 231575 w 4266374"/>
              <a:gd name="connsiteY19" fmla="*/ 2386634 h 4421768"/>
              <a:gd name="connsiteX20" fmla="*/ 37 w 4266374"/>
              <a:gd name="connsiteY20" fmla="*/ 1798980 h 4421768"/>
              <a:gd name="connsiteX21" fmla="*/ 243450 w 4266374"/>
              <a:gd name="connsiteY21" fmla="*/ 1448483 h 4421768"/>
              <a:gd name="connsiteX22" fmla="*/ 860967 w 4266374"/>
              <a:gd name="connsiteY22" fmla="*/ 1365356 h 4421768"/>
              <a:gd name="connsiteX23" fmla="*/ 1110348 w 4266374"/>
              <a:gd name="connsiteY23" fmla="*/ 985346 h 4421768"/>
              <a:gd name="connsiteX24" fmla="*/ 1300354 w 4266374"/>
              <a:gd name="connsiteY24" fmla="*/ 296576 h 4421768"/>
              <a:gd name="connsiteX0" fmla="*/ 1300354 w 4272520"/>
              <a:gd name="connsiteY0" fmla="*/ 296576 h 4421768"/>
              <a:gd name="connsiteX1" fmla="*/ 1674459 w 4272520"/>
              <a:gd name="connsiteY1" fmla="*/ 5805 h 4421768"/>
              <a:gd name="connsiteX2" fmla="*/ 2214753 w 4272520"/>
              <a:gd name="connsiteY2" fmla="*/ 177823 h 4421768"/>
              <a:gd name="connsiteX3" fmla="*/ 2725392 w 4272520"/>
              <a:gd name="connsiteY3" fmla="*/ 1009095 h 4421768"/>
              <a:gd name="connsiteX4" fmla="*/ 3259782 w 4272520"/>
              <a:gd name="connsiteY4" fmla="*/ 1353480 h 4421768"/>
              <a:gd name="connsiteX5" fmla="*/ 3936675 w 4272520"/>
              <a:gd name="connsiteY5" fmla="*/ 1246605 h 4421768"/>
              <a:gd name="connsiteX6" fmla="*/ 4215778 w 4272520"/>
              <a:gd name="connsiteY6" fmla="*/ 1573352 h 4421768"/>
              <a:gd name="connsiteX7" fmla="*/ 4221683 w 4272520"/>
              <a:gd name="connsiteY7" fmla="*/ 2125381 h 4421768"/>
              <a:gd name="connsiteX8" fmla="*/ 3853548 w 4272520"/>
              <a:gd name="connsiteY8" fmla="*/ 2742893 h 4421768"/>
              <a:gd name="connsiteX9" fmla="*/ 4019803 w 4272520"/>
              <a:gd name="connsiteY9" fmla="*/ 3360410 h 4421768"/>
              <a:gd name="connsiteX10" fmla="*/ 4257308 w 4272520"/>
              <a:gd name="connsiteY10" fmla="*/ 3823548 h 4421768"/>
              <a:gd name="connsiteX11" fmla="*/ 4168286 w 4272520"/>
              <a:gd name="connsiteY11" fmla="*/ 4221555 h 4421768"/>
              <a:gd name="connsiteX12" fmla="*/ 3521047 w 4272520"/>
              <a:gd name="connsiteY12" fmla="*/ 4310446 h 4421768"/>
              <a:gd name="connsiteX13" fmla="*/ 3093527 w 4272520"/>
              <a:gd name="connsiteY13" fmla="*/ 4108557 h 4421768"/>
              <a:gd name="connsiteX14" fmla="*/ 2357258 w 4272520"/>
              <a:gd name="connsiteY14" fmla="*/ 4120431 h 4421768"/>
              <a:gd name="connsiteX15" fmla="*/ 1525986 w 4272520"/>
              <a:gd name="connsiteY15" fmla="*/ 4417317 h 4421768"/>
              <a:gd name="connsiteX16" fmla="*/ 991596 w 4272520"/>
              <a:gd name="connsiteY16" fmla="*/ 3859176 h 4421768"/>
              <a:gd name="connsiteX17" fmla="*/ 1027223 w 4272520"/>
              <a:gd name="connsiteY17" fmla="*/ 3134781 h 4421768"/>
              <a:gd name="connsiteX18" fmla="*/ 932220 w 4272520"/>
              <a:gd name="connsiteY18" fmla="*/ 2612264 h 4421768"/>
              <a:gd name="connsiteX19" fmla="*/ 231575 w 4272520"/>
              <a:gd name="connsiteY19" fmla="*/ 2386634 h 4421768"/>
              <a:gd name="connsiteX20" fmla="*/ 37 w 4272520"/>
              <a:gd name="connsiteY20" fmla="*/ 1798980 h 4421768"/>
              <a:gd name="connsiteX21" fmla="*/ 243450 w 4272520"/>
              <a:gd name="connsiteY21" fmla="*/ 1448483 h 4421768"/>
              <a:gd name="connsiteX22" fmla="*/ 860967 w 4272520"/>
              <a:gd name="connsiteY22" fmla="*/ 1365356 h 4421768"/>
              <a:gd name="connsiteX23" fmla="*/ 1110348 w 4272520"/>
              <a:gd name="connsiteY23" fmla="*/ 985346 h 4421768"/>
              <a:gd name="connsiteX24" fmla="*/ 1300354 w 4272520"/>
              <a:gd name="connsiteY24" fmla="*/ 296576 h 4421768"/>
              <a:gd name="connsiteX0" fmla="*/ 1300354 w 4259703"/>
              <a:gd name="connsiteY0" fmla="*/ 296576 h 4421768"/>
              <a:gd name="connsiteX1" fmla="*/ 1674459 w 4259703"/>
              <a:gd name="connsiteY1" fmla="*/ 5805 h 4421768"/>
              <a:gd name="connsiteX2" fmla="*/ 2214753 w 4259703"/>
              <a:gd name="connsiteY2" fmla="*/ 177823 h 4421768"/>
              <a:gd name="connsiteX3" fmla="*/ 2725392 w 4259703"/>
              <a:gd name="connsiteY3" fmla="*/ 1009095 h 4421768"/>
              <a:gd name="connsiteX4" fmla="*/ 3259782 w 4259703"/>
              <a:gd name="connsiteY4" fmla="*/ 1353480 h 4421768"/>
              <a:gd name="connsiteX5" fmla="*/ 3936675 w 4259703"/>
              <a:gd name="connsiteY5" fmla="*/ 1246605 h 4421768"/>
              <a:gd name="connsiteX6" fmla="*/ 4215778 w 4259703"/>
              <a:gd name="connsiteY6" fmla="*/ 1573352 h 4421768"/>
              <a:gd name="connsiteX7" fmla="*/ 4221683 w 4259703"/>
              <a:gd name="connsiteY7" fmla="*/ 2125381 h 4421768"/>
              <a:gd name="connsiteX8" fmla="*/ 3853548 w 4259703"/>
              <a:gd name="connsiteY8" fmla="*/ 2742893 h 4421768"/>
              <a:gd name="connsiteX9" fmla="*/ 4019803 w 4259703"/>
              <a:gd name="connsiteY9" fmla="*/ 3360410 h 4421768"/>
              <a:gd name="connsiteX10" fmla="*/ 4257308 w 4259703"/>
              <a:gd name="connsiteY10" fmla="*/ 3823548 h 4421768"/>
              <a:gd name="connsiteX11" fmla="*/ 4037658 w 4259703"/>
              <a:gd name="connsiteY11" fmla="*/ 4316558 h 4421768"/>
              <a:gd name="connsiteX12" fmla="*/ 3521047 w 4259703"/>
              <a:gd name="connsiteY12" fmla="*/ 4310446 h 4421768"/>
              <a:gd name="connsiteX13" fmla="*/ 3093527 w 4259703"/>
              <a:gd name="connsiteY13" fmla="*/ 4108557 h 4421768"/>
              <a:gd name="connsiteX14" fmla="*/ 2357258 w 4259703"/>
              <a:gd name="connsiteY14" fmla="*/ 4120431 h 4421768"/>
              <a:gd name="connsiteX15" fmla="*/ 1525986 w 4259703"/>
              <a:gd name="connsiteY15" fmla="*/ 4417317 h 4421768"/>
              <a:gd name="connsiteX16" fmla="*/ 991596 w 4259703"/>
              <a:gd name="connsiteY16" fmla="*/ 3859176 h 4421768"/>
              <a:gd name="connsiteX17" fmla="*/ 1027223 w 4259703"/>
              <a:gd name="connsiteY17" fmla="*/ 3134781 h 4421768"/>
              <a:gd name="connsiteX18" fmla="*/ 932220 w 4259703"/>
              <a:gd name="connsiteY18" fmla="*/ 2612264 h 4421768"/>
              <a:gd name="connsiteX19" fmla="*/ 231575 w 4259703"/>
              <a:gd name="connsiteY19" fmla="*/ 2386634 h 4421768"/>
              <a:gd name="connsiteX20" fmla="*/ 37 w 4259703"/>
              <a:gd name="connsiteY20" fmla="*/ 1798980 h 4421768"/>
              <a:gd name="connsiteX21" fmla="*/ 243450 w 4259703"/>
              <a:gd name="connsiteY21" fmla="*/ 1448483 h 4421768"/>
              <a:gd name="connsiteX22" fmla="*/ 860967 w 4259703"/>
              <a:gd name="connsiteY22" fmla="*/ 1365356 h 4421768"/>
              <a:gd name="connsiteX23" fmla="*/ 1110348 w 4259703"/>
              <a:gd name="connsiteY23" fmla="*/ 985346 h 4421768"/>
              <a:gd name="connsiteX24" fmla="*/ 1300354 w 4259703"/>
              <a:gd name="connsiteY24" fmla="*/ 296576 h 4421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259703" h="4421768">
                <a:moveTo>
                  <a:pt x="1300354" y="296576"/>
                </a:moveTo>
                <a:cubicBezTo>
                  <a:pt x="1394372" y="133319"/>
                  <a:pt x="1522059" y="25597"/>
                  <a:pt x="1674459" y="5805"/>
                </a:cubicBezTo>
                <a:cubicBezTo>
                  <a:pt x="1826859" y="-13987"/>
                  <a:pt x="2039598" y="10608"/>
                  <a:pt x="2214753" y="177823"/>
                </a:cubicBezTo>
                <a:cubicBezTo>
                  <a:pt x="2389908" y="345038"/>
                  <a:pt x="2551221" y="813152"/>
                  <a:pt x="2725392" y="1009095"/>
                </a:cubicBezTo>
                <a:cubicBezTo>
                  <a:pt x="2899564" y="1205038"/>
                  <a:pt x="3057902" y="1313895"/>
                  <a:pt x="3259782" y="1353480"/>
                </a:cubicBezTo>
                <a:cubicBezTo>
                  <a:pt x="3461662" y="1393065"/>
                  <a:pt x="3777342" y="1209960"/>
                  <a:pt x="3936675" y="1246605"/>
                </a:cubicBezTo>
                <a:cubicBezTo>
                  <a:pt x="4096008" y="1283250"/>
                  <a:pt x="4168277" y="1426889"/>
                  <a:pt x="4215778" y="1573352"/>
                </a:cubicBezTo>
                <a:cubicBezTo>
                  <a:pt x="4263279" y="1719815"/>
                  <a:pt x="4282055" y="1930458"/>
                  <a:pt x="4221683" y="2125381"/>
                </a:cubicBezTo>
                <a:cubicBezTo>
                  <a:pt x="4161311" y="2320304"/>
                  <a:pt x="3887195" y="2537055"/>
                  <a:pt x="3853548" y="2742893"/>
                </a:cubicBezTo>
                <a:cubicBezTo>
                  <a:pt x="3819901" y="2948731"/>
                  <a:pt x="3952510" y="3180301"/>
                  <a:pt x="4019803" y="3360410"/>
                </a:cubicBezTo>
                <a:cubicBezTo>
                  <a:pt x="4087096" y="3540519"/>
                  <a:pt x="4254332" y="3664190"/>
                  <a:pt x="4257308" y="3823548"/>
                </a:cubicBezTo>
                <a:cubicBezTo>
                  <a:pt x="4260284" y="3982906"/>
                  <a:pt x="4160368" y="4235408"/>
                  <a:pt x="4037658" y="4316558"/>
                </a:cubicBezTo>
                <a:cubicBezTo>
                  <a:pt x="3914948" y="4397708"/>
                  <a:pt x="3678402" y="4345113"/>
                  <a:pt x="3521047" y="4310446"/>
                </a:cubicBezTo>
                <a:cubicBezTo>
                  <a:pt x="3363692" y="4275779"/>
                  <a:pt x="3287492" y="4140226"/>
                  <a:pt x="3093527" y="4108557"/>
                </a:cubicBezTo>
                <a:cubicBezTo>
                  <a:pt x="2899562" y="4076888"/>
                  <a:pt x="2618515" y="4068971"/>
                  <a:pt x="2357258" y="4120431"/>
                </a:cubicBezTo>
                <a:cubicBezTo>
                  <a:pt x="2096001" y="4171891"/>
                  <a:pt x="1753596" y="4460860"/>
                  <a:pt x="1525986" y="4417317"/>
                </a:cubicBezTo>
                <a:cubicBezTo>
                  <a:pt x="1298376" y="4373775"/>
                  <a:pt x="1074723" y="4072932"/>
                  <a:pt x="991596" y="3859176"/>
                </a:cubicBezTo>
                <a:cubicBezTo>
                  <a:pt x="908469" y="3645420"/>
                  <a:pt x="1037119" y="3342600"/>
                  <a:pt x="1027223" y="3134781"/>
                </a:cubicBezTo>
                <a:cubicBezTo>
                  <a:pt x="1017327" y="2926962"/>
                  <a:pt x="1064828" y="2736955"/>
                  <a:pt x="932220" y="2612264"/>
                </a:cubicBezTo>
                <a:cubicBezTo>
                  <a:pt x="799612" y="2487573"/>
                  <a:pt x="386939" y="2522181"/>
                  <a:pt x="231575" y="2386634"/>
                </a:cubicBezTo>
                <a:cubicBezTo>
                  <a:pt x="76211" y="2251087"/>
                  <a:pt x="-1942" y="1955338"/>
                  <a:pt x="37" y="1798980"/>
                </a:cubicBezTo>
                <a:cubicBezTo>
                  <a:pt x="2016" y="1642622"/>
                  <a:pt x="99962" y="1520754"/>
                  <a:pt x="243450" y="1448483"/>
                </a:cubicBezTo>
                <a:cubicBezTo>
                  <a:pt x="386938" y="1376212"/>
                  <a:pt x="716484" y="1442546"/>
                  <a:pt x="860967" y="1365356"/>
                </a:cubicBezTo>
                <a:cubicBezTo>
                  <a:pt x="1005450" y="1288167"/>
                  <a:pt x="1037117" y="1163476"/>
                  <a:pt x="1110348" y="985346"/>
                </a:cubicBezTo>
                <a:cubicBezTo>
                  <a:pt x="1183579" y="807216"/>
                  <a:pt x="1206336" y="459833"/>
                  <a:pt x="1300354" y="296576"/>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rot="16200000">
            <a:off x="377842" y="2336392"/>
            <a:ext cx="3429729" cy="3560217"/>
          </a:xfrm>
          <a:custGeom>
            <a:avLst/>
            <a:gdLst>
              <a:gd name="connsiteX0" fmla="*/ 1686296 w 5427023"/>
              <a:gd name="connsiteY0" fmla="*/ 95002 h 4750130"/>
              <a:gd name="connsiteX1" fmla="*/ 2945080 w 5427023"/>
              <a:gd name="connsiteY1" fmla="*/ 0 h 4750130"/>
              <a:gd name="connsiteX2" fmla="*/ 2897579 w 5427023"/>
              <a:gd name="connsiteY2" fmla="*/ 1258784 h 4750130"/>
              <a:gd name="connsiteX3" fmla="*/ 3633849 w 5427023"/>
              <a:gd name="connsiteY3" fmla="*/ 1650670 h 4750130"/>
              <a:gd name="connsiteX4" fmla="*/ 4393870 w 5427023"/>
              <a:gd name="connsiteY4" fmla="*/ 985652 h 4750130"/>
              <a:gd name="connsiteX5" fmla="*/ 5118265 w 5427023"/>
              <a:gd name="connsiteY5" fmla="*/ 1662545 h 4750130"/>
              <a:gd name="connsiteX6" fmla="*/ 4263241 w 5427023"/>
              <a:gd name="connsiteY6" fmla="*/ 2529444 h 4750130"/>
              <a:gd name="connsiteX7" fmla="*/ 4429496 w 5427023"/>
              <a:gd name="connsiteY7" fmla="*/ 3360717 h 4750130"/>
              <a:gd name="connsiteX8" fmla="*/ 5427023 w 5427023"/>
              <a:gd name="connsiteY8" fmla="*/ 3515096 h 4750130"/>
              <a:gd name="connsiteX9" fmla="*/ 5284519 w 5427023"/>
              <a:gd name="connsiteY9" fmla="*/ 4714504 h 4750130"/>
              <a:gd name="connsiteX10" fmla="*/ 3586348 w 5427023"/>
              <a:gd name="connsiteY10" fmla="*/ 3800104 h 4750130"/>
              <a:gd name="connsiteX11" fmla="*/ 2743200 w 5427023"/>
              <a:gd name="connsiteY11" fmla="*/ 3740727 h 4750130"/>
              <a:gd name="connsiteX12" fmla="*/ 1995054 w 5427023"/>
              <a:gd name="connsiteY12" fmla="*/ 4750130 h 4750130"/>
              <a:gd name="connsiteX13" fmla="*/ 676893 w 5427023"/>
              <a:gd name="connsiteY13" fmla="*/ 4001984 h 4750130"/>
              <a:gd name="connsiteX14" fmla="*/ 2030680 w 5427023"/>
              <a:gd name="connsiteY14" fmla="*/ 2956956 h 4750130"/>
              <a:gd name="connsiteX15" fmla="*/ 1757548 w 5427023"/>
              <a:gd name="connsiteY15" fmla="*/ 2256312 h 4750130"/>
              <a:gd name="connsiteX16" fmla="*/ 0 w 5427023"/>
              <a:gd name="connsiteY16" fmla="*/ 2042556 h 4750130"/>
              <a:gd name="connsiteX17" fmla="*/ 178130 w 5427023"/>
              <a:gd name="connsiteY17" fmla="*/ 1151906 h 4750130"/>
              <a:gd name="connsiteX18" fmla="*/ 1650670 w 5427023"/>
              <a:gd name="connsiteY18" fmla="*/ 1472540 h 4750130"/>
              <a:gd name="connsiteX19" fmla="*/ 1995054 w 5427023"/>
              <a:gd name="connsiteY19" fmla="*/ 1128156 h 4750130"/>
              <a:gd name="connsiteX20" fmla="*/ 1686296 w 5427023"/>
              <a:gd name="connsiteY20" fmla="*/ 95002 h 4750130"/>
              <a:gd name="connsiteX0" fmla="*/ 1686296 w 5427023"/>
              <a:gd name="connsiteY0" fmla="*/ 199772 h 4854900"/>
              <a:gd name="connsiteX1" fmla="*/ 2945080 w 5427023"/>
              <a:gd name="connsiteY1" fmla="*/ 104770 h 4854900"/>
              <a:gd name="connsiteX2" fmla="*/ 2897579 w 5427023"/>
              <a:gd name="connsiteY2" fmla="*/ 1363554 h 4854900"/>
              <a:gd name="connsiteX3" fmla="*/ 3633849 w 5427023"/>
              <a:gd name="connsiteY3" fmla="*/ 1755440 h 4854900"/>
              <a:gd name="connsiteX4" fmla="*/ 4393870 w 5427023"/>
              <a:gd name="connsiteY4" fmla="*/ 1090422 h 4854900"/>
              <a:gd name="connsiteX5" fmla="*/ 5118265 w 5427023"/>
              <a:gd name="connsiteY5" fmla="*/ 1767315 h 4854900"/>
              <a:gd name="connsiteX6" fmla="*/ 4263241 w 5427023"/>
              <a:gd name="connsiteY6" fmla="*/ 2634214 h 4854900"/>
              <a:gd name="connsiteX7" fmla="*/ 4429496 w 5427023"/>
              <a:gd name="connsiteY7" fmla="*/ 3465487 h 4854900"/>
              <a:gd name="connsiteX8" fmla="*/ 5427023 w 5427023"/>
              <a:gd name="connsiteY8" fmla="*/ 3619866 h 4854900"/>
              <a:gd name="connsiteX9" fmla="*/ 5284519 w 5427023"/>
              <a:gd name="connsiteY9" fmla="*/ 4819274 h 4854900"/>
              <a:gd name="connsiteX10" fmla="*/ 3586348 w 5427023"/>
              <a:gd name="connsiteY10" fmla="*/ 3904874 h 4854900"/>
              <a:gd name="connsiteX11" fmla="*/ 2743200 w 5427023"/>
              <a:gd name="connsiteY11" fmla="*/ 3845497 h 4854900"/>
              <a:gd name="connsiteX12" fmla="*/ 1995054 w 5427023"/>
              <a:gd name="connsiteY12" fmla="*/ 4854900 h 4854900"/>
              <a:gd name="connsiteX13" fmla="*/ 676893 w 5427023"/>
              <a:gd name="connsiteY13" fmla="*/ 4106754 h 4854900"/>
              <a:gd name="connsiteX14" fmla="*/ 2030680 w 5427023"/>
              <a:gd name="connsiteY14" fmla="*/ 3061726 h 4854900"/>
              <a:gd name="connsiteX15" fmla="*/ 1757548 w 5427023"/>
              <a:gd name="connsiteY15" fmla="*/ 2361082 h 4854900"/>
              <a:gd name="connsiteX16" fmla="*/ 0 w 5427023"/>
              <a:gd name="connsiteY16" fmla="*/ 2147326 h 4854900"/>
              <a:gd name="connsiteX17" fmla="*/ 178130 w 5427023"/>
              <a:gd name="connsiteY17" fmla="*/ 1256676 h 4854900"/>
              <a:gd name="connsiteX18" fmla="*/ 1650670 w 5427023"/>
              <a:gd name="connsiteY18" fmla="*/ 1577310 h 4854900"/>
              <a:gd name="connsiteX19" fmla="*/ 1995054 w 5427023"/>
              <a:gd name="connsiteY19" fmla="*/ 1232926 h 4854900"/>
              <a:gd name="connsiteX20" fmla="*/ 1686296 w 5427023"/>
              <a:gd name="connsiteY20" fmla="*/ 199772 h 4854900"/>
              <a:gd name="connsiteX0" fmla="*/ 1686296 w 5427023"/>
              <a:gd name="connsiteY0" fmla="*/ 299347 h 4954475"/>
              <a:gd name="connsiteX1" fmla="*/ 2945080 w 5427023"/>
              <a:gd name="connsiteY1" fmla="*/ 204345 h 4954475"/>
              <a:gd name="connsiteX2" fmla="*/ 2897579 w 5427023"/>
              <a:gd name="connsiteY2" fmla="*/ 1463129 h 4954475"/>
              <a:gd name="connsiteX3" fmla="*/ 3633849 w 5427023"/>
              <a:gd name="connsiteY3" fmla="*/ 1855015 h 4954475"/>
              <a:gd name="connsiteX4" fmla="*/ 4393870 w 5427023"/>
              <a:gd name="connsiteY4" fmla="*/ 1189997 h 4954475"/>
              <a:gd name="connsiteX5" fmla="*/ 5118265 w 5427023"/>
              <a:gd name="connsiteY5" fmla="*/ 1866890 h 4954475"/>
              <a:gd name="connsiteX6" fmla="*/ 4263241 w 5427023"/>
              <a:gd name="connsiteY6" fmla="*/ 2733789 h 4954475"/>
              <a:gd name="connsiteX7" fmla="*/ 4429496 w 5427023"/>
              <a:gd name="connsiteY7" fmla="*/ 3565062 h 4954475"/>
              <a:gd name="connsiteX8" fmla="*/ 5427023 w 5427023"/>
              <a:gd name="connsiteY8" fmla="*/ 3719441 h 4954475"/>
              <a:gd name="connsiteX9" fmla="*/ 5284519 w 5427023"/>
              <a:gd name="connsiteY9" fmla="*/ 4918849 h 4954475"/>
              <a:gd name="connsiteX10" fmla="*/ 3586348 w 5427023"/>
              <a:gd name="connsiteY10" fmla="*/ 4004449 h 4954475"/>
              <a:gd name="connsiteX11" fmla="*/ 2743200 w 5427023"/>
              <a:gd name="connsiteY11" fmla="*/ 3945072 h 4954475"/>
              <a:gd name="connsiteX12" fmla="*/ 1995054 w 5427023"/>
              <a:gd name="connsiteY12" fmla="*/ 4954475 h 4954475"/>
              <a:gd name="connsiteX13" fmla="*/ 676893 w 5427023"/>
              <a:gd name="connsiteY13" fmla="*/ 4206329 h 4954475"/>
              <a:gd name="connsiteX14" fmla="*/ 2030680 w 5427023"/>
              <a:gd name="connsiteY14" fmla="*/ 3161301 h 4954475"/>
              <a:gd name="connsiteX15" fmla="*/ 1757548 w 5427023"/>
              <a:gd name="connsiteY15" fmla="*/ 2460657 h 4954475"/>
              <a:gd name="connsiteX16" fmla="*/ 0 w 5427023"/>
              <a:gd name="connsiteY16" fmla="*/ 2246901 h 4954475"/>
              <a:gd name="connsiteX17" fmla="*/ 178130 w 5427023"/>
              <a:gd name="connsiteY17" fmla="*/ 1356251 h 4954475"/>
              <a:gd name="connsiteX18" fmla="*/ 1650670 w 5427023"/>
              <a:gd name="connsiteY18" fmla="*/ 1676885 h 4954475"/>
              <a:gd name="connsiteX19" fmla="*/ 1995054 w 5427023"/>
              <a:gd name="connsiteY19" fmla="*/ 1332501 h 4954475"/>
              <a:gd name="connsiteX20" fmla="*/ 1686296 w 5427023"/>
              <a:gd name="connsiteY20" fmla="*/ 299347 h 4954475"/>
              <a:gd name="connsiteX0" fmla="*/ 1686296 w 5427023"/>
              <a:gd name="connsiteY0" fmla="*/ 299347 h 4954475"/>
              <a:gd name="connsiteX1" fmla="*/ 2945080 w 5427023"/>
              <a:gd name="connsiteY1" fmla="*/ 204345 h 4954475"/>
              <a:gd name="connsiteX2" fmla="*/ 2897579 w 5427023"/>
              <a:gd name="connsiteY2" fmla="*/ 1463129 h 4954475"/>
              <a:gd name="connsiteX3" fmla="*/ 3633849 w 5427023"/>
              <a:gd name="connsiteY3" fmla="*/ 1855015 h 4954475"/>
              <a:gd name="connsiteX4" fmla="*/ 4393870 w 5427023"/>
              <a:gd name="connsiteY4" fmla="*/ 1189997 h 4954475"/>
              <a:gd name="connsiteX5" fmla="*/ 5118265 w 5427023"/>
              <a:gd name="connsiteY5" fmla="*/ 1866890 h 4954475"/>
              <a:gd name="connsiteX6" fmla="*/ 4263241 w 5427023"/>
              <a:gd name="connsiteY6" fmla="*/ 2733789 h 4954475"/>
              <a:gd name="connsiteX7" fmla="*/ 4429496 w 5427023"/>
              <a:gd name="connsiteY7" fmla="*/ 3565062 h 4954475"/>
              <a:gd name="connsiteX8" fmla="*/ 5427023 w 5427023"/>
              <a:gd name="connsiteY8" fmla="*/ 3719441 h 4954475"/>
              <a:gd name="connsiteX9" fmla="*/ 5284519 w 5427023"/>
              <a:gd name="connsiteY9" fmla="*/ 4918849 h 4954475"/>
              <a:gd name="connsiteX10" fmla="*/ 3586348 w 5427023"/>
              <a:gd name="connsiteY10" fmla="*/ 4004449 h 4954475"/>
              <a:gd name="connsiteX11" fmla="*/ 2743200 w 5427023"/>
              <a:gd name="connsiteY11" fmla="*/ 3945072 h 4954475"/>
              <a:gd name="connsiteX12" fmla="*/ 1995054 w 5427023"/>
              <a:gd name="connsiteY12" fmla="*/ 4954475 h 4954475"/>
              <a:gd name="connsiteX13" fmla="*/ 676893 w 5427023"/>
              <a:gd name="connsiteY13" fmla="*/ 4206329 h 4954475"/>
              <a:gd name="connsiteX14" fmla="*/ 2030680 w 5427023"/>
              <a:gd name="connsiteY14" fmla="*/ 3161301 h 4954475"/>
              <a:gd name="connsiteX15" fmla="*/ 1757548 w 5427023"/>
              <a:gd name="connsiteY15" fmla="*/ 2460657 h 4954475"/>
              <a:gd name="connsiteX16" fmla="*/ 0 w 5427023"/>
              <a:gd name="connsiteY16" fmla="*/ 2246901 h 4954475"/>
              <a:gd name="connsiteX17" fmla="*/ 178130 w 5427023"/>
              <a:gd name="connsiteY17" fmla="*/ 1356251 h 4954475"/>
              <a:gd name="connsiteX18" fmla="*/ 1650670 w 5427023"/>
              <a:gd name="connsiteY18" fmla="*/ 1676885 h 4954475"/>
              <a:gd name="connsiteX19" fmla="*/ 1995054 w 5427023"/>
              <a:gd name="connsiteY19" fmla="*/ 1332501 h 4954475"/>
              <a:gd name="connsiteX20" fmla="*/ 1686296 w 5427023"/>
              <a:gd name="connsiteY20" fmla="*/ 299347 h 4954475"/>
              <a:gd name="connsiteX0" fmla="*/ 1686296 w 5427023"/>
              <a:gd name="connsiteY0" fmla="*/ 299347 h 4954475"/>
              <a:gd name="connsiteX1" fmla="*/ 2945080 w 5427023"/>
              <a:gd name="connsiteY1" fmla="*/ 204345 h 4954475"/>
              <a:gd name="connsiteX2" fmla="*/ 2897579 w 5427023"/>
              <a:gd name="connsiteY2" fmla="*/ 1463129 h 4954475"/>
              <a:gd name="connsiteX3" fmla="*/ 3610098 w 5427023"/>
              <a:gd name="connsiteY3" fmla="*/ 1819389 h 4954475"/>
              <a:gd name="connsiteX4" fmla="*/ 4393870 w 5427023"/>
              <a:gd name="connsiteY4" fmla="*/ 1189997 h 4954475"/>
              <a:gd name="connsiteX5" fmla="*/ 5118265 w 5427023"/>
              <a:gd name="connsiteY5" fmla="*/ 1866890 h 4954475"/>
              <a:gd name="connsiteX6" fmla="*/ 4263241 w 5427023"/>
              <a:gd name="connsiteY6" fmla="*/ 2733789 h 4954475"/>
              <a:gd name="connsiteX7" fmla="*/ 4429496 w 5427023"/>
              <a:gd name="connsiteY7" fmla="*/ 3565062 h 4954475"/>
              <a:gd name="connsiteX8" fmla="*/ 5427023 w 5427023"/>
              <a:gd name="connsiteY8" fmla="*/ 3719441 h 4954475"/>
              <a:gd name="connsiteX9" fmla="*/ 5284519 w 5427023"/>
              <a:gd name="connsiteY9" fmla="*/ 4918849 h 4954475"/>
              <a:gd name="connsiteX10" fmla="*/ 3586348 w 5427023"/>
              <a:gd name="connsiteY10" fmla="*/ 4004449 h 4954475"/>
              <a:gd name="connsiteX11" fmla="*/ 2743200 w 5427023"/>
              <a:gd name="connsiteY11" fmla="*/ 3945072 h 4954475"/>
              <a:gd name="connsiteX12" fmla="*/ 1995054 w 5427023"/>
              <a:gd name="connsiteY12" fmla="*/ 4954475 h 4954475"/>
              <a:gd name="connsiteX13" fmla="*/ 676893 w 5427023"/>
              <a:gd name="connsiteY13" fmla="*/ 4206329 h 4954475"/>
              <a:gd name="connsiteX14" fmla="*/ 2030680 w 5427023"/>
              <a:gd name="connsiteY14" fmla="*/ 3161301 h 4954475"/>
              <a:gd name="connsiteX15" fmla="*/ 1757548 w 5427023"/>
              <a:gd name="connsiteY15" fmla="*/ 2460657 h 4954475"/>
              <a:gd name="connsiteX16" fmla="*/ 0 w 5427023"/>
              <a:gd name="connsiteY16" fmla="*/ 2246901 h 4954475"/>
              <a:gd name="connsiteX17" fmla="*/ 178130 w 5427023"/>
              <a:gd name="connsiteY17" fmla="*/ 1356251 h 4954475"/>
              <a:gd name="connsiteX18" fmla="*/ 1650670 w 5427023"/>
              <a:gd name="connsiteY18" fmla="*/ 1676885 h 4954475"/>
              <a:gd name="connsiteX19" fmla="*/ 1995054 w 5427023"/>
              <a:gd name="connsiteY19" fmla="*/ 1332501 h 4954475"/>
              <a:gd name="connsiteX20" fmla="*/ 1686296 w 5427023"/>
              <a:gd name="connsiteY20" fmla="*/ 299347 h 4954475"/>
              <a:gd name="connsiteX0" fmla="*/ 1686296 w 5427023"/>
              <a:gd name="connsiteY0" fmla="*/ 299347 h 4954475"/>
              <a:gd name="connsiteX1" fmla="*/ 2945080 w 5427023"/>
              <a:gd name="connsiteY1" fmla="*/ 204345 h 4954475"/>
              <a:gd name="connsiteX2" fmla="*/ 2897579 w 5427023"/>
              <a:gd name="connsiteY2" fmla="*/ 1463129 h 4954475"/>
              <a:gd name="connsiteX3" fmla="*/ 3610098 w 5427023"/>
              <a:gd name="connsiteY3" fmla="*/ 1819389 h 4954475"/>
              <a:gd name="connsiteX4" fmla="*/ 4393870 w 5427023"/>
              <a:gd name="connsiteY4" fmla="*/ 1189997 h 4954475"/>
              <a:gd name="connsiteX5" fmla="*/ 5118265 w 5427023"/>
              <a:gd name="connsiteY5" fmla="*/ 1866890 h 4954475"/>
              <a:gd name="connsiteX6" fmla="*/ 4263241 w 5427023"/>
              <a:gd name="connsiteY6" fmla="*/ 2733789 h 4954475"/>
              <a:gd name="connsiteX7" fmla="*/ 4429496 w 5427023"/>
              <a:gd name="connsiteY7" fmla="*/ 3565062 h 4954475"/>
              <a:gd name="connsiteX8" fmla="*/ 5427023 w 5427023"/>
              <a:gd name="connsiteY8" fmla="*/ 3719441 h 4954475"/>
              <a:gd name="connsiteX9" fmla="*/ 5284519 w 5427023"/>
              <a:gd name="connsiteY9" fmla="*/ 4918849 h 4954475"/>
              <a:gd name="connsiteX10" fmla="*/ 3586348 w 5427023"/>
              <a:gd name="connsiteY10" fmla="*/ 4004449 h 4954475"/>
              <a:gd name="connsiteX11" fmla="*/ 2743200 w 5427023"/>
              <a:gd name="connsiteY11" fmla="*/ 3945072 h 4954475"/>
              <a:gd name="connsiteX12" fmla="*/ 1995054 w 5427023"/>
              <a:gd name="connsiteY12" fmla="*/ 4954475 h 4954475"/>
              <a:gd name="connsiteX13" fmla="*/ 676893 w 5427023"/>
              <a:gd name="connsiteY13" fmla="*/ 4206329 h 4954475"/>
              <a:gd name="connsiteX14" fmla="*/ 2030680 w 5427023"/>
              <a:gd name="connsiteY14" fmla="*/ 3161301 h 4954475"/>
              <a:gd name="connsiteX15" fmla="*/ 1757548 w 5427023"/>
              <a:gd name="connsiteY15" fmla="*/ 2460657 h 4954475"/>
              <a:gd name="connsiteX16" fmla="*/ 0 w 5427023"/>
              <a:gd name="connsiteY16" fmla="*/ 2246901 h 4954475"/>
              <a:gd name="connsiteX17" fmla="*/ 178130 w 5427023"/>
              <a:gd name="connsiteY17" fmla="*/ 1356251 h 4954475"/>
              <a:gd name="connsiteX18" fmla="*/ 1650670 w 5427023"/>
              <a:gd name="connsiteY18" fmla="*/ 1676885 h 4954475"/>
              <a:gd name="connsiteX19" fmla="*/ 1995054 w 5427023"/>
              <a:gd name="connsiteY19" fmla="*/ 1332501 h 4954475"/>
              <a:gd name="connsiteX20" fmla="*/ 1686296 w 5427023"/>
              <a:gd name="connsiteY20" fmla="*/ 299347 h 4954475"/>
              <a:gd name="connsiteX0" fmla="*/ 1686296 w 5427023"/>
              <a:gd name="connsiteY0" fmla="*/ 299347 h 4954475"/>
              <a:gd name="connsiteX1" fmla="*/ 2945080 w 5427023"/>
              <a:gd name="connsiteY1" fmla="*/ 204345 h 4954475"/>
              <a:gd name="connsiteX2" fmla="*/ 2897579 w 5427023"/>
              <a:gd name="connsiteY2" fmla="*/ 1463129 h 4954475"/>
              <a:gd name="connsiteX3" fmla="*/ 3610098 w 5427023"/>
              <a:gd name="connsiteY3" fmla="*/ 1819389 h 4954475"/>
              <a:gd name="connsiteX4" fmla="*/ 4393870 w 5427023"/>
              <a:gd name="connsiteY4" fmla="*/ 1189997 h 4954475"/>
              <a:gd name="connsiteX5" fmla="*/ 5118265 w 5427023"/>
              <a:gd name="connsiteY5" fmla="*/ 1866890 h 4954475"/>
              <a:gd name="connsiteX6" fmla="*/ 4263241 w 5427023"/>
              <a:gd name="connsiteY6" fmla="*/ 2733789 h 4954475"/>
              <a:gd name="connsiteX7" fmla="*/ 4429496 w 5427023"/>
              <a:gd name="connsiteY7" fmla="*/ 3565062 h 4954475"/>
              <a:gd name="connsiteX8" fmla="*/ 5427023 w 5427023"/>
              <a:gd name="connsiteY8" fmla="*/ 3719441 h 4954475"/>
              <a:gd name="connsiteX9" fmla="*/ 5284519 w 5427023"/>
              <a:gd name="connsiteY9" fmla="*/ 4918849 h 4954475"/>
              <a:gd name="connsiteX10" fmla="*/ 3586348 w 5427023"/>
              <a:gd name="connsiteY10" fmla="*/ 4004449 h 4954475"/>
              <a:gd name="connsiteX11" fmla="*/ 2743200 w 5427023"/>
              <a:gd name="connsiteY11" fmla="*/ 3945072 h 4954475"/>
              <a:gd name="connsiteX12" fmla="*/ 1995054 w 5427023"/>
              <a:gd name="connsiteY12" fmla="*/ 4954475 h 4954475"/>
              <a:gd name="connsiteX13" fmla="*/ 676893 w 5427023"/>
              <a:gd name="connsiteY13" fmla="*/ 4206329 h 4954475"/>
              <a:gd name="connsiteX14" fmla="*/ 2030680 w 5427023"/>
              <a:gd name="connsiteY14" fmla="*/ 3161301 h 4954475"/>
              <a:gd name="connsiteX15" fmla="*/ 1757548 w 5427023"/>
              <a:gd name="connsiteY15" fmla="*/ 2460657 h 4954475"/>
              <a:gd name="connsiteX16" fmla="*/ 0 w 5427023"/>
              <a:gd name="connsiteY16" fmla="*/ 2246901 h 4954475"/>
              <a:gd name="connsiteX17" fmla="*/ 178130 w 5427023"/>
              <a:gd name="connsiteY17" fmla="*/ 1356251 h 4954475"/>
              <a:gd name="connsiteX18" fmla="*/ 1650670 w 5427023"/>
              <a:gd name="connsiteY18" fmla="*/ 1676885 h 4954475"/>
              <a:gd name="connsiteX19" fmla="*/ 1995054 w 5427023"/>
              <a:gd name="connsiteY19" fmla="*/ 1332501 h 4954475"/>
              <a:gd name="connsiteX20" fmla="*/ 1686296 w 5427023"/>
              <a:gd name="connsiteY20" fmla="*/ 299347 h 4954475"/>
              <a:gd name="connsiteX0" fmla="*/ 1686296 w 5427023"/>
              <a:gd name="connsiteY0" fmla="*/ 299347 h 4954475"/>
              <a:gd name="connsiteX1" fmla="*/ 2945080 w 5427023"/>
              <a:gd name="connsiteY1" fmla="*/ 204345 h 4954475"/>
              <a:gd name="connsiteX2" fmla="*/ 2897579 w 5427023"/>
              <a:gd name="connsiteY2" fmla="*/ 1463129 h 4954475"/>
              <a:gd name="connsiteX3" fmla="*/ 3610098 w 5427023"/>
              <a:gd name="connsiteY3" fmla="*/ 1819389 h 4954475"/>
              <a:gd name="connsiteX4" fmla="*/ 4393870 w 5427023"/>
              <a:gd name="connsiteY4" fmla="*/ 1189997 h 4954475"/>
              <a:gd name="connsiteX5" fmla="*/ 5118265 w 5427023"/>
              <a:gd name="connsiteY5" fmla="*/ 1866890 h 4954475"/>
              <a:gd name="connsiteX6" fmla="*/ 4263241 w 5427023"/>
              <a:gd name="connsiteY6" fmla="*/ 2733789 h 4954475"/>
              <a:gd name="connsiteX7" fmla="*/ 4429496 w 5427023"/>
              <a:gd name="connsiteY7" fmla="*/ 3565062 h 4954475"/>
              <a:gd name="connsiteX8" fmla="*/ 5427023 w 5427023"/>
              <a:gd name="connsiteY8" fmla="*/ 3719441 h 4954475"/>
              <a:gd name="connsiteX9" fmla="*/ 5284519 w 5427023"/>
              <a:gd name="connsiteY9" fmla="*/ 4918849 h 4954475"/>
              <a:gd name="connsiteX10" fmla="*/ 3586348 w 5427023"/>
              <a:gd name="connsiteY10" fmla="*/ 4004449 h 4954475"/>
              <a:gd name="connsiteX11" fmla="*/ 2743200 w 5427023"/>
              <a:gd name="connsiteY11" fmla="*/ 3945072 h 4954475"/>
              <a:gd name="connsiteX12" fmla="*/ 1995054 w 5427023"/>
              <a:gd name="connsiteY12" fmla="*/ 4954475 h 4954475"/>
              <a:gd name="connsiteX13" fmla="*/ 676893 w 5427023"/>
              <a:gd name="connsiteY13" fmla="*/ 4206329 h 4954475"/>
              <a:gd name="connsiteX14" fmla="*/ 2030680 w 5427023"/>
              <a:gd name="connsiteY14" fmla="*/ 3161301 h 4954475"/>
              <a:gd name="connsiteX15" fmla="*/ 1757548 w 5427023"/>
              <a:gd name="connsiteY15" fmla="*/ 2460657 h 4954475"/>
              <a:gd name="connsiteX16" fmla="*/ 0 w 5427023"/>
              <a:gd name="connsiteY16" fmla="*/ 2246901 h 4954475"/>
              <a:gd name="connsiteX17" fmla="*/ 178130 w 5427023"/>
              <a:gd name="connsiteY17" fmla="*/ 1356251 h 4954475"/>
              <a:gd name="connsiteX18" fmla="*/ 1650670 w 5427023"/>
              <a:gd name="connsiteY18" fmla="*/ 1676885 h 4954475"/>
              <a:gd name="connsiteX19" fmla="*/ 1995054 w 5427023"/>
              <a:gd name="connsiteY19" fmla="*/ 1332501 h 4954475"/>
              <a:gd name="connsiteX20" fmla="*/ 1686296 w 5427023"/>
              <a:gd name="connsiteY20" fmla="*/ 299347 h 4954475"/>
              <a:gd name="connsiteX0" fmla="*/ 1686296 w 5427023"/>
              <a:gd name="connsiteY0" fmla="*/ 299347 h 4954475"/>
              <a:gd name="connsiteX1" fmla="*/ 2945080 w 5427023"/>
              <a:gd name="connsiteY1" fmla="*/ 204345 h 4954475"/>
              <a:gd name="connsiteX2" fmla="*/ 2897579 w 5427023"/>
              <a:gd name="connsiteY2" fmla="*/ 1463129 h 4954475"/>
              <a:gd name="connsiteX3" fmla="*/ 3610098 w 5427023"/>
              <a:gd name="connsiteY3" fmla="*/ 1819389 h 4954475"/>
              <a:gd name="connsiteX4" fmla="*/ 4393870 w 5427023"/>
              <a:gd name="connsiteY4" fmla="*/ 1189997 h 4954475"/>
              <a:gd name="connsiteX5" fmla="*/ 5118265 w 5427023"/>
              <a:gd name="connsiteY5" fmla="*/ 1866890 h 4954475"/>
              <a:gd name="connsiteX6" fmla="*/ 4263241 w 5427023"/>
              <a:gd name="connsiteY6" fmla="*/ 2733789 h 4954475"/>
              <a:gd name="connsiteX7" fmla="*/ 4429496 w 5427023"/>
              <a:gd name="connsiteY7" fmla="*/ 3565062 h 4954475"/>
              <a:gd name="connsiteX8" fmla="*/ 5427023 w 5427023"/>
              <a:gd name="connsiteY8" fmla="*/ 3719441 h 4954475"/>
              <a:gd name="connsiteX9" fmla="*/ 5284519 w 5427023"/>
              <a:gd name="connsiteY9" fmla="*/ 4918849 h 4954475"/>
              <a:gd name="connsiteX10" fmla="*/ 3586348 w 5427023"/>
              <a:gd name="connsiteY10" fmla="*/ 4004449 h 4954475"/>
              <a:gd name="connsiteX11" fmla="*/ 2743200 w 5427023"/>
              <a:gd name="connsiteY11" fmla="*/ 3945072 h 4954475"/>
              <a:gd name="connsiteX12" fmla="*/ 1995054 w 5427023"/>
              <a:gd name="connsiteY12" fmla="*/ 4954475 h 4954475"/>
              <a:gd name="connsiteX13" fmla="*/ 676893 w 5427023"/>
              <a:gd name="connsiteY13" fmla="*/ 4206329 h 4954475"/>
              <a:gd name="connsiteX14" fmla="*/ 2030680 w 5427023"/>
              <a:gd name="connsiteY14" fmla="*/ 3161301 h 4954475"/>
              <a:gd name="connsiteX15" fmla="*/ 1757548 w 5427023"/>
              <a:gd name="connsiteY15" fmla="*/ 2460657 h 4954475"/>
              <a:gd name="connsiteX16" fmla="*/ 0 w 5427023"/>
              <a:gd name="connsiteY16" fmla="*/ 2246901 h 4954475"/>
              <a:gd name="connsiteX17" fmla="*/ 178130 w 5427023"/>
              <a:gd name="connsiteY17" fmla="*/ 1356251 h 4954475"/>
              <a:gd name="connsiteX18" fmla="*/ 1650670 w 5427023"/>
              <a:gd name="connsiteY18" fmla="*/ 1676885 h 4954475"/>
              <a:gd name="connsiteX19" fmla="*/ 1995054 w 5427023"/>
              <a:gd name="connsiteY19" fmla="*/ 1332501 h 4954475"/>
              <a:gd name="connsiteX20" fmla="*/ 1686296 w 5427023"/>
              <a:gd name="connsiteY20" fmla="*/ 299347 h 4954475"/>
              <a:gd name="connsiteX0" fmla="*/ 1686296 w 5427023"/>
              <a:gd name="connsiteY0" fmla="*/ 299347 h 4954475"/>
              <a:gd name="connsiteX1" fmla="*/ 2945080 w 5427023"/>
              <a:gd name="connsiteY1" fmla="*/ 204345 h 4954475"/>
              <a:gd name="connsiteX2" fmla="*/ 2897579 w 5427023"/>
              <a:gd name="connsiteY2" fmla="*/ 1463129 h 4954475"/>
              <a:gd name="connsiteX3" fmla="*/ 3610098 w 5427023"/>
              <a:gd name="connsiteY3" fmla="*/ 1819389 h 4954475"/>
              <a:gd name="connsiteX4" fmla="*/ 4393870 w 5427023"/>
              <a:gd name="connsiteY4" fmla="*/ 1189997 h 4954475"/>
              <a:gd name="connsiteX5" fmla="*/ 5118265 w 5427023"/>
              <a:gd name="connsiteY5" fmla="*/ 1866890 h 4954475"/>
              <a:gd name="connsiteX6" fmla="*/ 4263241 w 5427023"/>
              <a:gd name="connsiteY6" fmla="*/ 2733789 h 4954475"/>
              <a:gd name="connsiteX7" fmla="*/ 4429496 w 5427023"/>
              <a:gd name="connsiteY7" fmla="*/ 3565062 h 4954475"/>
              <a:gd name="connsiteX8" fmla="*/ 5427023 w 5427023"/>
              <a:gd name="connsiteY8" fmla="*/ 3719441 h 4954475"/>
              <a:gd name="connsiteX9" fmla="*/ 5284519 w 5427023"/>
              <a:gd name="connsiteY9" fmla="*/ 4918849 h 4954475"/>
              <a:gd name="connsiteX10" fmla="*/ 3586348 w 5427023"/>
              <a:gd name="connsiteY10" fmla="*/ 4004449 h 4954475"/>
              <a:gd name="connsiteX11" fmla="*/ 2743200 w 5427023"/>
              <a:gd name="connsiteY11" fmla="*/ 3945072 h 4954475"/>
              <a:gd name="connsiteX12" fmla="*/ 1995054 w 5427023"/>
              <a:gd name="connsiteY12" fmla="*/ 4954475 h 4954475"/>
              <a:gd name="connsiteX13" fmla="*/ 676893 w 5427023"/>
              <a:gd name="connsiteY13" fmla="*/ 4206329 h 4954475"/>
              <a:gd name="connsiteX14" fmla="*/ 2030680 w 5427023"/>
              <a:gd name="connsiteY14" fmla="*/ 3161301 h 4954475"/>
              <a:gd name="connsiteX15" fmla="*/ 1757548 w 5427023"/>
              <a:gd name="connsiteY15" fmla="*/ 2460657 h 4954475"/>
              <a:gd name="connsiteX16" fmla="*/ 0 w 5427023"/>
              <a:gd name="connsiteY16" fmla="*/ 2246901 h 4954475"/>
              <a:gd name="connsiteX17" fmla="*/ 178130 w 5427023"/>
              <a:gd name="connsiteY17" fmla="*/ 1356251 h 4954475"/>
              <a:gd name="connsiteX18" fmla="*/ 1650670 w 5427023"/>
              <a:gd name="connsiteY18" fmla="*/ 1676885 h 4954475"/>
              <a:gd name="connsiteX19" fmla="*/ 1995054 w 5427023"/>
              <a:gd name="connsiteY19" fmla="*/ 1332501 h 4954475"/>
              <a:gd name="connsiteX20" fmla="*/ 1686296 w 5427023"/>
              <a:gd name="connsiteY20" fmla="*/ 299347 h 4954475"/>
              <a:gd name="connsiteX0" fmla="*/ 1686296 w 5609073"/>
              <a:gd name="connsiteY0" fmla="*/ 299347 h 4954475"/>
              <a:gd name="connsiteX1" fmla="*/ 2945080 w 5609073"/>
              <a:gd name="connsiteY1" fmla="*/ 204345 h 4954475"/>
              <a:gd name="connsiteX2" fmla="*/ 2897579 w 5609073"/>
              <a:gd name="connsiteY2" fmla="*/ 1463129 h 4954475"/>
              <a:gd name="connsiteX3" fmla="*/ 3610098 w 5609073"/>
              <a:gd name="connsiteY3" fmla="*/ 1819389 h 4954475"/>
              <a:gd name="connsiteX4" fmla="*/ 4393870 w 5609073"/>
              <a:gd name="connsiteY4" fmla="*/ 1189997 h 4954475"/>
              <a:gd name="connsiteX5" fmla="*/ 5118265 w 5609073"/>
              <a:gd name="connsiteY5" fmla="*/ 1866890 h 4954475"/>
              <a:gd name="connsiteX6" fmla="*/ 4263241 w 5609073"/>
              <a:gd name="connsiteY6" fmla="*/ 2733789 h 4954475"/>
              <a:gd name="connsiteX7" fmla="*/ 4429496 w 5609073"/>
              <a:gd name="connsiteY7" fmla="*/ 3565062 h 4954475"/>
              <a:gd name="connsiteX8" fmla="*/ 5427023 w 5609073"/>
              <a:gd name="connsiteY8" fmla="*/ 3719441 h 4954475"/>
              <a:gd name="connsiteX9" fmla="*/ 5284519 w 5609073"/>
              <a:gd name="connsiteY9" fmla="*/ 4918849 h 4954475"/>
              <a:gd name="connsiteX10" fmla="*/ 3586348 w 5609073"/>
              <a:gd name="connsiteY10" fmla="*/ 4004449 h 4954475"/>
              <a:gd name="connsiteX11" fmla="*/ 2743200 w 5609073"/>
              <a:gd name="connsiteY11" fmla="*/ 3945072 h 4954475"/>
              <a:gd name="connsiteX12" fmla="*/ 1995054 w 5609073"/>
              <a:gd name="connsiteY12" fmla="*/ 4954475 h 4954475"/>
              <a:gd name="connsiteX13" fmla="*/ 676893 w 5609073"/>
              <a:gd name="connsiteY13" fmla="*/ 4206329 h 4954475"/>
              <a:gd name="connsiteX14" fmla="*/ 2030680 w 5609073"/>
              <a:gd name="connsiteY14" fmla="*/ 3161301 h 4954475"/>
              <a:gd name="connsiteX15" fmla="*/ 1757548 w 5609073"/>
              <a:gd name="connsiteY15" fmla="*/ 2460657 h 4954475"/>
              <a:gd name="connsiteX16" fmla="*/ 0 w 5609073"/>
              <a:gd name="connsiteY16" fmla="*/ 2246901 h 4954475"/>
              <a:gd name="connsiteX17" fmla="*/ 178130 w 5609073"/>
              <a:gd name="connsiteY17" fmla="*/ 1356251 h 4954475"/>
              <a:gd name="connsiteX18" fmla="*/ 1650670 w 5609073"/>
              <a:gd name="connsiteY18" fmla="*/ 1676885 h 4954475"/>
              <a:gd name="connsiteX19" fmla="*/ 1995054 w 5609073"/>
              <a:gd name="connsiteY19" fmla="*/ 1332501 h 4954475"/>
              <a:gd name="connsiteX20" fmla="*/ 1686296 w 5609073"/>
              <a:gd name="connsiteY20" fmla="*/ 299347 h 4954475"/>
              <a:gd name="connsiteX0" fmla="*/ 1686296 w 5623916"/>
              <a:gd name="connsiteY0" fmla="*/ 299347 h 4965543"/>
              <a:gd name="connsiteX1" fmla="*/ 2945080 w 5623916"/>
              <a:gd name="connsiteY1" fmla="*/ 204345 h 4965543"/>
              <a:gd name="connsiteX2" fmla="*/ 2897579 w 5623916"/>
              <a:gd name="connsiteY2" fmla="*/ 1463129 h 4965543"/>
              <a:gd name="connsiteX3" fmla="*/ 3610098 w 5623916"/>
              <a:gd name="connsiteY3" fmla="*/ 1819389 h 4965543"/>
              <a:gd name="connsiteX4" fmla="*/ 4393870 w 5623916"/>
              <a:gd name="connsiteY4" fmla="*/ 1189997 h 4965543"/>
              <a:gd name="connsiteX5" fmla="*/ 5118265 w 5623916"/>
              <a:gd name="connsiteY5" fmla="*/ 1866890 h 4965543"/>
              <a:gd name="connsiteX6" fmla="*/ 4263241 w 5623916"/>
              <a:gd name="connsiteY6" fmla="*/ 2733789 h 4965543"/>
              <a:gd name="connsiteX7" fmla="*/ 4429496 w 5623916"/>
              <a:gd name="connsiteY7" fmla="*/ 3565062 h 4965543"/>
              <a:gd name="connsiteX8" fmla="*/ 5427023 w 5623916"/>
              <a:gd name="connsiteY8" fmla="*/ 3719441 h 4965543"/>
              <a:gd name="connsiteX9" fmla="*/ 5284519 w 5623916"/>
              <a:gd name="connsiteY9" fmla="*/ 4918849 h 4965543"/>
              <a:gd name="connsiteX10" fmla="*/ 3586348 w 5623916"/>
              <a:gd name="connsiteY10" fmla="*/ 4004449 h 4965543"/>
              <a:gd name="connsiteX11" fmla="*/ 2743200 w 5623916"/>
              <a:gd name="connsiteY11" fmla="*/ 3945072 h 4965543"/>
              <a:gd name="connsiteX12" fmla="*/ 1995054 w 5623916"/>
              <a:gd name="connsiteY12" fmla="*/ 4954475 h 4965543"/>
              <a:gd name="connsiteX13" fmla="*/ 676893 w 5623916"/>
              <a:gd name="connsiteY13" fmla="*/ 4206329 h 4965543"/>
              <a:gd name="connsiteX14" fmla="*/ 2030680 w 5623916"/>
              <a:gd name="connsiteY14" fmla="*/ 3161301 h 4965543"/>
              <a:gd name="connsiteX15" fmla="*/ 1757548 w 5623916"/>
              <a:gd name="connsiteY15" fmla="*/ 2460657 h 4965543"/>
              <a:gd name="connsiteX16" fmla="*/ 0 w 5623916"/>
              <a:gd name="connsiteY16" fmla="*/ 2246901 h 4965543"/>
              <a:gd name="connsiteX17" fmla="*/ 178130 w 5623916"/>
              <a:gd name="connsiteY17" fmla="*/ 1356251 h 4965543"/>
              <a:gd name="connsiteX18" fmla="*/ 1650670 w 5623916"/>
              <a:gd name="connsiteY18" fmla="*/ 1676885 h 4965543"/>
              <a:gd name="connsiteX19" fmla="*/ 1995054 w 5623916"/>
              <a:gd name="connsiteY19" fmla="*/ 1332501 h 4965543"/>
              <a:gd name="connsiteX20" fmla="*/ 1686296 w 5623916"/>
              <a:gd name="connsiteY20" fmla="*/ 299347 h 4965543"/>
              <a:gd name="connsiteX0" fmla="*/ 1686296 w 5623916"/>
              <a:gd name="connsiteY0" fmla="*/ 299347 h 4965543"/>
              <a:gd name="connsiteX1" fmla="*/ 2945080 w 5623916"/>
              <a:gd name="connsiteY1" fmla="*/ 204345 h 4965543"/>
              <a:gd name="connsiteX2" fmla="*/ 2897579 w 5623916"/>
              <a:gd name="connsiteY2" fmla="*/ 1463129 h 4965543"/>
              <a:gd name="connsiteX3" fmla="*/ 3610098 w 5623916"/>
              <a:gd name="connsiteY3" fmla="*/ 1819389 h 4965543"/>
              <a:gd name="connsiteX4" fmla="*/ 4393870 w 5623916"/>
              <a:gd name="connsiteY4" fmla="*/ 1189997 h 4965543"/>
              <a:gd name="connsiteX5" fmla="*/ 5118265 w 5623916"/>
              <a:gd name="connsiteY5" fmla="*/ 1866890 h 4965543"/>
              <a:gd name="connsiteX6" fmla="*/ 4263241 w 5623916"/>
              <a:gd name="connsiteY6" fmla="*/ 2733789 h 4965543"/>
              <a:gd name="connsiteX7" fmla="*/ 4429496 w 5623916"/>
              <a:gd name="connsiteY7" fmla="*/ 3565062 h 4965543"/>
              <a:gd name="connsiteX8" fmla="*/ 5427023 w 5623916"/>
              <a:gd name="connsiteY8" fmla="*/ 3719441 h 4965543"/>
              <a:gd name="connsiteX9" fmla="*/ 5284519 w 5623916"/>
              <a:gd name="connsiteY9" fmla="*/ 4918849 h 4965543"/>
              <a:gd name="connsiteX10" fmla="*/ 3586348 w 5623916"/>
              <a:gd name="connsiteY10" fmla="*/ 4004449 h 4965543"/>
              <a:gd name="connsiteX11" fmla="*/ 2743200 w 5623916"/>
              <a:gd name="connsiteY11" fmla="*/ 3945072 h 4965543"/>
              <a:gd name="connsiteX12" fmla="*/ 1995054 w 5623916"/>
              <a:gd name="connsiteY12" fmla="*/ 4954475 h 4965543"/>
              <a:gd name="connsiteX13" fmla="*/ 676893 w 5623916"/>
              <a:gd name="connsiteY13" fmla="*/ 4206329 h 4965543"/>
              <a:gd name="connsiteX14" fmla="*/ 2030680 w 5623916"/>
              <a:gd name="connsiteY14" fmla="*/ 3161301 h 4965543"/>
              <a:gd name="connsiteX15" fmla="*/ 1757548 w 5623916"/>
              <a:gd name="connsiteY15" fmla="*/ 2460657 h 4965543"/>
              <a:gd name="connsiteX16" fmla="*/ 0 w 5623916"/>
              <a:gd name="connsiteY16" fmla="*/ 2246901 h 4965543"/>
              <a:gd name="connsiteX17" fmla="*/ 178130 w 5623916"/>
              <a:gd name="connsiteY17" fmla="*/ 1356251 h 4965543"/>
              <a:gd name="connsiteX18" fmla="*/ 1650670 w 5623916"/>
              <a:gd name="connsiteY18" fmla="*/ 1676885 h 4965543"/>
              <a:gd name="connsiteX19" fmla="*/ 1995054 w 5623916"/>
              <a:gd name="connsiteY19" fmla="*/ 1332501 h 4965543"/>
              <a:gd name="connsiteX20" fmla="*/ 1686296 w 5623916"/>
              <a:gd name="connsiteY20" fmla="*/ 299347 h 4965543"/>
              <a:gd name="connsiteX0" fmla="*/ 1686296 w 5623916"/>
              <a:gd name="connsiteY0" fmla="*/ 299347 h 4965543"/>
              <a:gd name="connsiteX1" fmla="*/ 2945080 w 5623916"/>
              <a:gd name="connsiteY1" fmla="*/ 204345 h 4965543"/>
              <a:gd name="connsiteX2" fmla="*/ 2897579 w 5623916"/>
              <a:gd name="connsiteY2" fmla="*/ 1463129 h 4965543"/>
              <a:gd name="connsiteX3" fmla="*/ 3610098 w 5623916"/>
              <a:gd name="connsiteY3" fmla="*/ 1819389 h 4965543"/>
              <a:gd name="connsiteX4" fmla="*/ 4393870 w 5623916"/>
              <a:gd name="connsiteY4" fmla="*/ 1189997 h 4965543"/>
              <a:gd name="connsiteX5" fmla="*/ 5118265 w 5623916"/>
              <a:gd name="connsiteY5" fmla="*/ 1866890 h 4965543"/>
              <a:gd name="connsiteX6" fmla="*/ 4263241 w 5623916"/>
              <a:gd name="connsiteY6" fmla="*/ 2733789 h 4965543"/>
              <a:gd name="connsiteX7" fmla="*/ 4429496 w 5623916"/>
              <a:gd name="connsiteY7" fmla="*/ 3565062 h 4965543"/>
              <a:gd name="connsiteX8" fmla="*/ 5427023 w 5623916"/>
              <a:gd name="connsiteY8" fmla="*/ 3719441 h 4965543"/>
              <a:gd name="connsiteX9" fmla="*/ 5284519 w 5623916"/>
              <a:gd name="connsiteY9" fmla="*/ 4918849 h 4965543"/>
              <a:gd name="connsiteX10" fmla="*/ 3586348 w 5623916"/>
              <a:gd name="connsiteY10" fmla="*/ 4004449 h 4965543"/>
              <a:gd name="connsiteX11" fmla="*/ 2743200 w 5623916"/>
              <a:gd name="connsiteY11" fmla="*/ 3945072 h 4965543"/>
              <a:gd name="connsiteX12" fmla="*/ 1995054 w 5623916"/>
              <a:gd name="connsiteY12" fmla="*/ 4954475 h 4965543"/>
              <a:gd name="connsiteX13" fmla="*/ 676893 w 5623916"/>
              <a:gd name="connsiteY13" fmla="*/ 4206329 h 4965543"/>
              <a:gd name="connsiteX14" fmla="*/ 2030680 w 5623916"/>
              <a:gd name="connsiteY14" fmla="*/ 3161301 h 4965543"/>
              <a:gd name="connsiteX15" fmla="*/ 1757548 w 5623916"/>
              <a:gd name="connsiteY15" fmla="*/ 2460657 h 4965543"/>
              <a:gd name="connsiteX16" fmla="*/ 0 w 5623916"/>
              <a:gd name="connsiteY16" fmla="*/ 2246901 h 4965543"/>
              <a:gd name="connsiteX17" fmla="*/ 178130 w 5623916"/>
              <a:gd name="connsiteY17" fmla="*/ 1356251 h 4965543"/>
              <a:gd name="connsiteX18" fmla="*/ 1650670 w 5623916"/>
              <a:gd name="connsiteY18" fmla="*/ 1676885 h 4965543"/>
              <a:gd name="connsiteX19" fmla="*/ 1995054 w 5623916"/>
              <a:gd name="connsiteY19" fmla="*/ 1332501 h 4965543"/>
              <a:gd name="connsiteX20" fmla="*/ 1686296 w 5623916"/>
              <a:gd name="connsiteY20" fmla="*/ 299347 h 4965543"/>
              <a:gd name="connsiteX0" fmla="*/ 1686296 w 5623916"/>
              <a:gd name="connsiteY0" fmla="*/ 299347 h 5036684"/>
              <a:gd name="connsiteX1" fmla="*/ 2945080 w 5623916"/>
              <a:gd name="connsiteY1" fmla="*/ 204345 h 5036684"/>
              <a:gd name="connsiteX2" fmla="*/ 2897579 w 5623916"/>
              <a:gd name="connsiteY2" fmla="*/ 1463129 h 5036684"/>
              <a:gd name="connsiteX3" fmla="*/ 3610098 w 5623916"/>
              <a:gd name="connsiteY3" fmla="*/ 1819389 h 5036684"/>
              <a:gd name="connsiteX4" fmla="*/ 4393870 w 5623916"/>
              <a:gd name="connsiteY4" fmla="*/ 1189997 h 5036684"/>
              <a:gd name="connsiteX5" fmla="*/ 5118265 w 5623916"/>
              <a:gd name="connsiteY5" fmla="*/ 1866890 h 5036684"/>
              <a:gd name="connsiteX6" fmla="*/ 4263241 w 5623916"/>
              <a:gd name="connsiteY6" fmla="*/ 2733789 h 5036684"/>
              <a:gd name="connsiteX7" fmla="*/ 4429496 w 5623916"/>
              <a:gd name="connsiteY7" fmla="*/ 3565062 h 5036684"/>
              <a:gd name="connsiteX8" fmla="*/ 5427023 w 5623916"/>
              <a:gd name="connsiteY8" fmla="*/ 3719441 h 5036684"/>
              <a:gd name="connsiteX9" fmla="*/ 5284519 w 5623916"/>
              <a:gd name="connsiteY9" fmla="*/ 4918849 h 5036684"/>
              <a:gd name="connsiteX10" fmla="*/ 3586348 w 5623916"/>
              <a:gd name="connsiteY10" fmla="*/ 4004449 h 5036684"/>
              <a:gd name="connsiteX11" fmla="*/ 2743200 w 5623916"/>
              <a:gd name="connsiteY11" fmla="*/ 3945072 h 5036684"/>
              <a:gd name="connsiteX12" fmla="*/ 1995054 w 5623916"/>
              <a:gd name="connsiteY12" fmla="*/ 4954475 h 5036684"/>
              <a:gd name="connsiteX13" fmla="*/ 676893 w 5623916"/>
              <a:gd name="connsiteY13" fmla="*/ 4206329 h 5036684"/>
              <a:gd name="connsiteX14" fmla="*/ 2030680 w 5623916"/>
              <a:gd name="connsiteY14" fmla="*/ 3161301 h 5036684"/>
              <a:gd name="connsiteX15" fmla="*/ 1757548 w 5623916"/>
              <a:gd name="connsiteY15" fmla="*/ 2460657 h 5036684"/>
              <a:gd name="connsiteX16" fmla="*/ 0 w 5623916"/>
              <a:gd name="connsiteY16" fmla="*/ 2246901 h 5036684"/>
              <a:gd name="connsiteX17" fmla="*/ 178130 w 5623916"/>
              <a:gd name="connsiteY17" fmla="*/ 1356251 h 5036684"/>
              <a:gd name="connsiteX18" fmla="*/ 1650670 w 5623916"/>
              <a:gd name="connsiteY18" fmla="*/ 1676885 h 5036684"/>
              <a:gd name="connsiteX19" fmla="*/ 1995054 w 5623916"/>
              <a:gd name="connsiteY19" fmla="*/ 1332501 h 5036684"/>
              <a:gd name="connsiteX20" fmla="*/ 1686296 w 5623916"/>
              <a:gd name="connsiteY20" fmla="*/ 299347 h 5036684"/>
              <a:gd name="connsiteX0" fmla="*/ 1686296 w 5623916"/>
              <a:gd name="connsiteY0" fmla="*/ 299347 h 4965543"/>
              <a:gd name="connsiteX1" fmla="*/ 2945080 w 5623916"/>
              <a:gd name="connsiteY1" fmla="*/ 204345 h 4965543"/>
              <a:gd name="connsiteX2" fmla="*/ 2897579 w 5623916"/>
              <a:gd name="connsiteY2" fmla="*/ 1463129 h 4965543"/>
              <a:gd name="connsiteX3" fmla="*/ 3610098 w 5623916"/>
              <a:gd name="connsiteY3" fmla="*/ 1819389 h 4965543"/>
              <a:gd name="connsiteX4" fmla="*/ 4393870 w 5623916"/>
              <a:gd name="connsiteY4" fmla="*/ 1189997 h 4965543"/>
              <a:gd name="connsiteX5" fmla="*/ 5118265 w 5623916"/>
              <a:gd name="connsiteY5" fmla="*/ 1866890 h 4965543"/>
              <a:gd name="connsiteX6" fmla="*/ 4263241 w 5623916"/>
              <a:gd name="connsiteY6" fmla="*/ 2733789 h 4965543"/>
              <a:gd name="connsiteX7" fmla="*/ 4429496 w 5623916"/>
              <a:gd name="connsiteY7" fmla="*/ 3565062 h 4965543"/>
              <a:gd name="connsiteX8" fmla="*/ 5427023 w 5623916"/>
              <a:gd name="connsiteY8" fmla="*/ 3719441 h 4965543"/>
              <a:gd name="connsiteX9" fmla="*/ 5284519 w 5623916"/>
              <a:gd name="connsiteY9" fmla="*/ 4918849 h 4965543"/>
              <a:gd name="connsiteX10" fmla="*/ 3586348 w 5623916"/>
              <a:gd name="connsiteY10" fmla="*/ 4004449 h 4965543"/>
              <a:gd name="connsiteX11" fmla="*/ 2743200 w 5623916"/>
              <a:gd name="connsiteY11" fmla="*/ 3945072 h 4965543"/>
              <a:gd name="connsiteX12" fmla="*/ 1995054 w 5623916"/>
              <a:gd name="connsiteY12" fmla="*/ 4954475 h 4965543"/>
              <a:gd name="connsiteX13" fmla="*/ 676893 w 5623916"/>
              <a:gd name="connsiteY13" fmla="*/ 4206329 h 4965543"/>
              <a:gd name="connsiteX14" fmla="*/ 2030680 w 5623916"/>
              <a:gd name="connsiteY14" fmla="*/ 3161301 h 4965543"/>
              <a:gd name="connsiteX15" fmla="*/ 1757548 w 5623916"/>
              <a:gd name="connsiteY15" fmla="*/ 2460657 h 4965543"/>
              <a:gd name="connsiteX16" fmla="*/ 0 w 5623916"/>
              <a:gd name="connsiteY16" fmla="*/ 2246901 h 4965543"/>
              <a:gd name="connsiteX17" fmla="*/ 178130 w 5623916"/>
              <a:gd name="connsiteY17" fmla="*/ 1356251 h 4965543"/>
              <a:gd name="connsiteX18" fmla="*/ 1650670 w 5623916"/>
              <a:gd name="connsiteY18" fmla="*/ 1676885 h 4965543"/>
              <a:gd name="connsiteX19" fmla="*/ 1995054 w 5623916"/>
              <a:gd name="connsiteY19" fmla="*/ 1332501 h 4965543"/>
              <a:gd name="connsiteX20" fmla="*/ 1686296 w 5623916"/>
              <a:gd name="connsiteY20" fmla="*/ 299347 h 4965543"/>
              <a:gd name="connsiteX0" fmla="*/ 1686296 w 5623916"/>
              <a:gd name="connsiteY0" fmla="*/ 299347 h 4965543"/>
              <a:gd name="connsiteX1" fmla="*/ 2945080 w 5623916"/>
              <a:gd name="connsiteY1" fmla="*/ 204345 h 4965543"/>
              <a:gd name="connsiteX2" fmla="*/ 2897579 w 5623916"/>
              <a:gd name="connsiteY2" fmla="*/ 1463129 h 4965543"/>
              <a:gd name="connsiteX3" fmla="*/ 3610098 w 5623916"/>
              <a:gd name="connsiteY3" fmla="*/ 1819389 h 4965543"/>
              <a:gd name="connsiteX4" fmla="*/ 4393870 w 5623916"/>
              <a:gd name="connsiteY4" fmla="*/ 1189997 h 4965543"/>
              <a:gd name="connsiteX5" fmla="*/ 5118265 w 5623916"/>
              <a:gd name="connsiteY5" fmla="*/ 1866890 h 4965543"/>
              <a:gd name="connsiteX6" fmla="*/ 4263241 w 5623916"/>
              <a:gd name="connsiteY6" fmla="*/ 2733789 h 4965543"/>
              <a:gd name="connsiteX7" fmla="*/ 4429496 w 5623916"/>
              <a:gd name="connsiteY7" fmla="*/ 3565062 h 4965543"/>
              <a:gd name="connsiteX8" fmla="*/ 5427023 w 5623916"/>
              <a:gd name="connsiteY8" fmla="*/ 3719441 h 4965543"/>
              <a:gd name="connsiteX9" fmla="*/ 5284519 w 5623916"/>
              <a:gd name="connsiteY9" fmla="*/ 4918849 h 4965543"/>
              <a:gd name="connsiteX10" fmla="*/ 3586348 w 5623916"/>
              <a:gd name="connsiteY10" fmla="*/ 4004449 h 4965543"/>
              <a:gd name="connsiteX11" fmla="*/ 2743200 w 5623916"/>
              <a:gd name="connsiteY11" fmla="*/ 3945072 h 4965543"/>
              <a:gd name="connsiteX12" fmla="*/ 1995054 w 5623916"/>
              <a:gd name="connsiteY12" fmla="*/ 4954475 h 4965543"/>
              <a:gd name="connsiteX13" fmla="*/ 676893 w 5623916"/>
              <a:gd name="connsiteY13" fmla="*/ 4206329 h 4965543"/>
              <a:gd name="connsiteX14" fmla="*/ 2030680 w 5623916"/>
              <a:gd name="connsiteY14" fmla="*/ 3161301 h 4965543"/>
              <a:gd name="connsiteX15" fmla="*/ 1757548 w 5623916"/>
              <a:gd name="connsiteY15" fmla="*/ 2460657 h 4965543"/>
              <a:gd name="connsiteX16" fmla="*/ 0 w 5623916"/>
              <a:gd name="connsiteY16" fmla="*/ 2246901 h 4965543"/>
              <a:gd name="connsiteX17" fmla="*/ 178130 w 5623916"/>
              <a:gd name="connsiteY17" fmla="*/ 1356251 h 4965543"/>
              <a:gd name="connsiteX18" fmla="*/ 1650670 w 5623916"/>
              <a:gd name="connsiteY18" fmla="*/ 1676885 h 4965543"/>
              <a:gd name="connsiteX19" fmla="*/ 1995054 w 5623916"/>
              <a:gd name="connsiteY19" fmla="*/ 1332501 h 4965543"/>
              <a:gd name="connsiteX20" fmla="*/ 1686296 w 5623916"/>
              <a:gd name="connsiteY20" fmla="*/ 299347 h 4965543"/>
              <a:gd name="connsiteX0" fmla="*/ 1686296 w 5623916"/>
              <a:gd name="connsiteY0" fmla="*/ 299347 h 4965543"/>
              <a:gd name="connsiteX1" fmla="*/ 2945080 w 5623916"/>
              <a:gd name="connsiteY1" fmla="*/ 204345 h 4965543"/>
              <a:gd name="connsiteX2" fmla="*/ 2897579 w 5623916"/>
              <a:gd name="connsiteY2" fmla="*/ 1463129 h 4965543"/>
              <a:gd name="connsiteX3" fmla="*/ 3610098 w 5623916"/>
              <a:gd name="connsiteY3" fmla="*/ 1819389 h 4965543"/>
              <a:gd name="connsiteX4" fmla="*/ 4393870 w 5623916"/>
              <a:gd name="connsiteY4" fmla="*/ 1189997 h 4965543"/>
              <a:gd name="connsiteX5" fmla="*/ 5118265 w 5623916"/>
              <a:gd name="connsiteY5" fmla="*/ 1866890 h 4965543"/>
              <a:gd name="connsiteX6" fmla="*/ 4263241 w 5623916"/>
              <a:gd name="connsiteY6" fmla="*/ 2733789 h 4965543"/>
              <a:gd name="connsiteX7" fmla="*/ 4429496 w 5623916"/>
              <a:gd name="connsiteY7" fmla="*/ 3565062 h 4965543"/>
              <a:gd name="connsiteX8" fmla="*/ 5427023 w 5623916"/>
              <a:gd name="connsiteY8" fmla="*/ 3719441 h 4965543"/>
              <a:gd name="connsiteX9" fmla="*/ 5284519 w 5623916"/>
              <a:gd name="connsiteY9" fmla="*/ 4918849 h 4965543"/>
              <a:gd name="connsiteX10" fmla="*/ 3586348 w 5623916"/>
              <a:gd name="connsiteY10" fmla="*/ 4004449 h 4965543"/>
              <a:gd name="connsiteX11" fmla="*/ 2743200 w 5623916"/>
              <a:gd name="connsiteY11" fmla="*/ 3945072 h 4965543"/>
              <a:gd name="connsiteX12" fmla="*/ 1995054 w 5623916"/>
              <a:gd name="connsiteY12" fmla="*/ 4954475 h 4965543"/>
              <a:gd name="connsiteX13" fmla="*/ 676893 w 5623916"/>
              <a:gd name="connsiteY13" fmla="*/ 4206329 h 4965543"/>
              <a:gd name="connsiteX14" fmla="*/ 2030680 w 5623916"/>
              <a:gd name="connsiteY14" fmla="*/ 3161301 h 4965543"/>
              <a:gd name="connsiteX15" fmla="*/ 1757548 w 5623916"/>
              <a:gd name="connsiteY15" fmla="*/ 2460657 h 4965543"/>
              <a:gd name="connsiteX16" fmla="*/ 0 w 5623916"/>
              <a:gd name="connsiteY16" fmla="*/ 2246901 h 4965543"/>
              <a:gd name="connsiteX17" fmla="*/ 178130 w 5623916"/>
              <a:gd name="connsiteY17" fmla="*/ 1356251 h 4965543"/>
              <a:gd name="connsiteX18" fmla="*/ 1650670 w 5623916"/>
              <a:gd name="connsiteY18" fmla="*/ 1676885 h 4965543"/>
              <a:gd name="connsiteX19" fmla="*/ 1995054 w 5623916"/>
              <a:gd name="connsiteY19" fmla="*/ 1332501 h 4965543"/>
              <a:gd name="connsiteX20" fmla="*/ 1686296 w 5623916"/>
              <a:gd name="connsiteY20" fmla="*/ 299347 h 4965543"/>
              <a:gd name="connsiteX0" fmla="*/ 1961811 w 5899431"/>
              <a:gd name="connsiteY0" fmla="*/ 299347 h 4965543"/>
              <a:gd name="connsiteX1" fmla="*/ 3220595 w 5899431"/>
              <a:gd name="connsiteY1" fmla="*/ 204345 h 4965543"/>
              <a:gd name="connsiteX2" fmla="*/ 3173094 w 5899431"/>
              <a:gd name="connsiteY2" fmla="*/ 1463129 h 4965543"/>
              <a:gd name="connsiteX3" fmla="*/ 3885613 w 5899431"/>
              <a:gd name="connsiteY3" fmla="*/ 1819389 h 4965543"/>
              <a:gd name="connsiteX4" fmla="*/ 4669385 w 5899431"/>
              <a:gd name="connsiteY4" fmla="*/ 1189997 h 4965543"/>
              <a:gd name="connsiteX5" fmla="*/ 5393780 w 5899431"/>
              <a:gd name="connsiteY5" fmla="*/ 1866890 h 4965543"/>
              <a:gd name="connsiteX6" fmla="*/ 4538756 w 5899431"/>
              <a:gd name="connsiteY6" fmla="*/ 2733789 h 4965543"/>
              <a:gd name="connsiteX7" fmla="*/ 4705011 w 5899431"/>
              <a:gd name="connsiteY7" fmla="*/ 3565062 h 4965543"/>
              <a:gd name="connsiteX8" fmla="*/ 5702538 w 5899431"/>
              <a:gd name="connsiteY8" fmla="*/ 3719441 h 4965543"/>
              <a:gd name="connsiteX9" fmla="*/ 5560034 w 5899431"/>
              <a:gd name="connsiteY9" fmla="*/ 4918849 h 4965543"/>
              <a:gd name="connsiteX10" fmla="*/ 3861863 w 5899431"/>
              <a:gd name="connsiteY10" fmla="*/ 4004449 h 4965543"/>
              <a:gd name="connsiteX11" fmla="*/ 3018715 w 5899431"/>
              <a:gd name="connsiteY11" fmla="*/ 3945072 h 4965543"/>
              <a:gd name="connsiteX12" fmla="*/ 2270569 w 5899431"/>
              <a:gd name="connsiteY12" fmla="*/ 4954475 h 4965543"/>
              <a:gd name="connsiteX13" fmla="*/ 952408 w 5899431"/>
              <a:gd name="connsiteY13" fmla="*/ 4206329 h 4965543"/>
              <a:gd name="connsiteX14" fmla="*/ 2306195 w 5899431"/>
              <a:gd name="connsiteY14" fmla="*/ 3161301 h 4965543"/>
              <a:gd name="connsiteX15" fmla="*/ 2033063 w 5899431"/>
              <a:gd name="connsiteY15" fmla="*/ 2460657 h 4965543"/>
              <a:gd name="connsiteX16" fmla="*/ 275515 w 5899431"/>
              <a:gd name="connsiteY16" fmla="*/ 2246901 h 4965543"/>
              <a:gd name="connsiteX17" fmla="*/ 453645 w 5899431"/>
              <a:gd name="connsiteY17" fmla="*/ 1356251 h 4965543"/>
              <a:gd name="connsiteX18" fmla="*/ 1926185 w 5899431"/>
              <a:gd name="connsiteY18" fmla="*/ 1676885 h 4965543"/>
              <a:gd name="connsiteX19" fmla="*/ 2270569 w 5899431"/>
              <a:gd name="connsiteY19" fmla="*/ 1332501 h 4965543"/>
              <a:gd name="connsiteX20" fmla="*/ 1961811 w 5899431"/>
              <a:gd name="connsiteY20" fmla="*/ 299347 h 4965543"/>
              <a:gd name="connsiteX0" fmla="*/ 1882096 w 5819716"/>
              <a:gd name="connsiteY0" fmla="*/ 299347 h 4965543"/>
              <a:gd name="connsiteX1" fmla="*/ 3140880 w 5819716"/>
              <a:gd name="connsiteY1" fmla="*/ 204345 h 4965543"/>
              <a:gd name="connsiteX2" fmla="*/ 3093379 w 5819716"/>
              <a:gd name="connsiteY2" fmla="*/ 1463129 h 4965543"/>
              <a:gd name="connsiteX3" fmla="*/ 3805898 w 5819716"/>
              <a:gd name="connsiteY3" fmla="*/ 1819389 h 4965543"/>
              <a:gd name="connsiteX4" fmla="*/ 4589670 w 5819716"/>
              <a:gd name="connsiteY4" fmla="*/ 1189997 h 4965543"/>
              <a:gd name="connsiteX5" fmla="*/ 5314065 w 5819716"/>
              <a:gd name="connsiteY5" fmla="*/ 1866890 h 4965543"/>
              <a:gd name="connsiteX6" fmla="*/ 4459041 w 5819716"/>
              <a:gd name="connsiteY6" fmla="*/ 2733789 h 4965543"/>
              <a:gd name="connsiteX7" fmla="*/ 4625296 w 5819716"/>
              <a:gd name="connsiteY7" fmla="*/ 3565062 h 4965543"/>
              <a:gd name="connsiteX8" fmla="*/ 5622823 w 5819716"/>
              <a:gd name="connsiteY8" fmla="*/ 3719441 h 4965543"/>
              <a:gd name="connsiteX9" fmla="*/ 5480319 w 5819716"/>
              <a:gd name="connsiteY9" fmla="*/ 4918849 h 4965543"/>
              <a:gd name="connsiteX10" fmla="*/ 3782148 w 5819716"/>
              <a:gd name="connsiteY10" fmla="*/ 4004449 h 4965543"/>
              <a:gd name="connsiteX11" fmla="*/ 2939000 w 5819716"/>
              <a:gd name="connsiteY11" fmla="*/ 3945072 h 4965543"/>
              <a:gd name="connsiteX12" fmla="*/ 2190854 w 5819716"/>
              <a:gd name="connsiteY12" fmla="*/ 4954475 h 4965543"/>
              <a:gd name="connsiteX13" fmla="*/ 872693 w 5819716"/>
              <a:gd name="connsiteY13" fmla="*/ 4206329 h 4965543"/>
              <a:gd name="connsiteX14" fmla="*/ 2226480 w 5819716"/>
              <a:gd name="connsiteY14" fmla="*/ 3161301 h 4965543"/>
              <a:gd name="connsiteX15" fmla="*/ 1953348 w 5819716"/>
              <a:gd name="connsiteY15" fmla="*/ 2460657 h 4965543"/>
              <a:gd name="connsiteX16" fmla="*/ 195800 w 5819716"/>
              <a:gd name="connsiteY16" fmla="*/ 2246901 h 4965543"/>
              <a:gd name="connsiteX17" fmla="*/ 373930 w 5819716"/>
              <a:gd name="connsiteY17" fmla="*/ 1356251 h 4965543"/>
              <a:gd name="connsiteX18" fmla="*/ 1846470 w 5819716"/>
              <a:gd name="connsiteY18" fmla="*/ 1676885 h 4965543"/>
              <a:gd name="connsiteX19" fmla="*/ 2190854 w 5819716"/>
              <a:gd name="connsiteY19" fmla="*/ 1332501 h 4965543"/>
              <a:gd name="connsiteX20" fmla="*/ 1882096 w 5819716"/>
              <a:gd name="connsiteY20" fmla="*/ 299347 h 4965543"/>
              <a:gd name="connsiteX0" fmla="*/ 1882096 w 5819716"/>
              <a:gd name="connsiteY0" fmla="*/ 299347 h 4965543"/>
              <a:gd name="connsiteX1" fmla="*/ 3140880 w 5819716"/>
              <a:gd name="connsiteY1" fmla="*/ 204345 h 4965543"/>
              <a:gd name="connsiteX2" fmla="*/ 3093379 w 5819716"/>
              <a:gd name="connsiteY2" fmla="*/ 1463129 h 4965543"/>
              <a:gd name="connsiteX3" fmla="*/ 3805898 w 5819716"/>
              <a:gd name="connsiteY3" fmla="*/ 1819389 h 4965543"/>
              <a:gd name="connsiteX4" fmla="*/ 4589670 w 5819716"/>
              <a:gd name="connsiteY4" fmla="*/ 1189997 h 4965543"/>
              <a:gd name="connsiteX5" fmla="*/ 5314065 w 5819716"/>
              <a:gd name="connsiteY5" fmla="*/ 1866890 h 4965543"/>
              <a:gd name="connsiteX6" fmla="*/ 4459041 w 5819716"/>
              <a:gd name="connsiteY6" fmla="*/ 2733789 h 4965543"/>
              <a:gd name="connsiteX7" fmla="*/ 4625296 w 5819716"/>
              <a:gd name="connsiteY7" fmla="*/ 3565062 h 4965543"/>
              <a:gd name="connsiteX8" fmla="*/ 5622823 w 5819716"/>
              <a:gd name="connsiteY8" fmla="*/ 3719441 h 4965543"/>
              <a:gd name="connsiteX9" fmla="*/ 5480319 w 5819716"/>
              <a:gd name="connsiteY9" fmla="*/ 4918849 h 4965543"/>
              <a:gd name="connsiteX10" fmla="*/ 3782148 w 5819716"/>
              <a:gd name="connsiteY10" fmla="*/ 4004449 h 4965543"/>
              <a:gd name="connsiteX11" fmla="*/ 2939000 w 5819716"/>
              <a:gd name="connsiteY11" fmla="*/ 3945072 h 4965543"/>
              <a:gd name="connsiteX12" fmla="*/ 2190854 w 5819716"/>
              <a:gd name="connsiteY12" fmla="*/ 4954475 h 4965543"/>
              <a:gd name="connsiteX13" fmla="*/ 872693 w 5819716"/>
              <a:gd name="connsiteY13" fmla="*/ 4206329 h 4965543"/>
              <a:gd name="connsiteX14" fmla="*/ 2226480 w 5819716"/>
              <a:gd name="connsiteY14" fmla="*/ 3161301 h 4965543"/>
              <a:gd name="connsiteX15" fmla="*/ 1953348 w 5819716"/>
              <a:gd name="connsiteY15" fmla="*/ 2460657 h 4965543"/>
              <a:gd name="connsiteX16" fmla="*/ 195800 w 5819716"/>
              <a:gd name="connsiteY16" fmla="*/ 2246901 h 4965543"/>
              <a:gd name="connsiteX17" fmla="*/ 373930 w 5819716"/>
              <a:gd name="connsiteY17" fmla="*/ 1356251 h 4965543"/>
              <a:gd name="connsiteX18" fmla="*/ 1846470 w 5819716"/>
              <a:gd name="connsiteY18" fmla="*/ 1676885 h 4965543"/>
              <a:gd name="connsiteX19" fmla="*/ 2190854 w 5819716"/>
              <a:gd name="connsiteY19" fmla="*/ 1332501 h 4965543"/>
              <a:gd name="connsiteX20" fmla="*/ 1882096 w 5819716"/>
              <a:gd name="connsiteY20" fmla="*/ 299347 h 4965543"/>
              <a:gd name="connsiteX0" fmla="*/ 1882096 w 5819716"/>
              <a:gd name="connsiteY0" fmla="*/ 299347 h 4965543"/>
              <a:gd name="connsiteX1" fmla="*/ 3140880 w 5819716"/>
              <a:gd name="connsiteY1" fmla="*/ 204345 h 4965543"/>
              <a:gd name="connsiteX2" fmla="*/ 3093379 w 5819716"/>
              <a:gd name="connsiteY2" fmla="*/ 1463129 h 4965543"/>
              <a:gd name="connsiteX3" fmla="*/ 3805898 w 5819716"/>
              <a:gd name="connsiteY3" fmla="*/ 1819389 h 4965543"/>
              <a:gd name="connsiteX4" fmla="*/ 4589670 w 5819716"/>
              <a:gd name="connsiteY4" fmla="*/ 1189997 h 4965543"/>
              <a:gd name="connsiteX5" fmla="*/ 5314065 w 5819716"/>
              <a:gd name="connsiteY5" fmla="*/ 1866890 h 4965543"/>
              <a:gd name="connsiteX6" fmla="*/ 4459041 w 5819716"/>
              <a:gd name="connsiteY6" fmla="*/ 2733789 h 4965543"/>
              <a:gd name="connsiteX7" fmla="*/ 4625296 w 5819716"/>
              <a:gd name="connsiteY7" fmla="*/ 3565062 h 4965543"/>
              <a:gd name="connsiteX8" fmla="*/ 5622823 w 5819716"/>
              <a:gd name="connsiteY8" fmla="*/ 3719441 h 4965543"/>
              <a:gd name="connsiteX9" fmla="*/ 5480319 w 5819716"/>
              <a:gd name="connsiteY9" fmla="*/ 4918849 h 4965543"/>
              <a:gd name="connsiteX10" fmla="*/ 3782148 w 5819716"/>
              <a:gd name="connsiteY10" fmla="*/ 4004449 h 4965543"/>
              <a:gd name="connsiteX11" fmla="*/ 2939000 w 5819716"/>
              <a:gd name="connsiteY11" fmla="*/ 3945072 h 4965543"/>
              <a:gd name="connsiteX12" fmla="*/ 2190854 w 5819716"/>
              <a:gd name="connsiteY12" fmla="*/ 4954475 h 4965543"/>
              <a:gd name="connsiteX13" fmla="*/ 872693 w 5819716"/>
              <a:gd name="connsiteY13" fmla="*/ 4206329 h 4965543"/>
              <a:gd name="connsiteX14" fmla="*/ 2226480 w 5819716"/>
              <a:gd name="connsiteY14" fmla="*/ 3161301 h 4965543"/>
              <a:gd name="connsiteX15" fmla="*/ 1953348 w 5819716"/>
              <a:gd name="connsiteY15" fmla="*/ 2460657 h 4965543"/>
              <a:gd name="connsiteX16" fmla="*/ 195800 w 5819716"/>
              <a:gd name="connsiteY16" fmla="*/ 2246901 h 4965543"/>
              <a:gd name="connsiteX17" fmla="*/ 373930 w 5819716"/>
              <a:gd name="connsiteY17" fmla="*/ 1356251 h 4965543"/>
              <a:gd name="connsiteX18" fmla="*/ 1846470 w 5819716"/>
              <a:gd name="connsiteY18" fmla="*/ 1676885 h 4965543"/>
              <a:gd name="connsiteX19" fmla="*/ 2190854 w 5819716"/>
              <a:gd name="connsiteY19" fmla="*/ 1332501 h 4965543"/>
              <a:gd name="connsiteX20" fmla="*/ 1882096 w 5819716"/>
              <a:gd name="connsiteY20" fmla="*/ 299347 h 4965543"/>
              <a:gd name="connsiteX0" fmla="*/ 1882096 w 5819716"/>
              <a:gd name="connsiteY0" fmla="*/ 180747 h 4846943"/>
              <a:gd name="connsiteX1" fmla="*/ 3140880 w 5819716"/>
              <a:gd name="connsiteY1" fmla="*/ 85745 h 4846943"/>
              <a:gd name="connsiteX2" fmla="*/ 3402137 w 5819716"/>
              <a:gd name="connsiteY2" fmla="*/ 1083271 h 4846943"/>
              <a:gd name="connsiteX3" fmla="*/ 3805898 w 5819716"/>
              <a:gd name="connsiteY3" fmla="*/ 1700789 h 4846943"/>
              <a:gd name="connsiteX4" fmla="*/ 4589670 w 5819716"/>
              <a:gd name="connsiteY4" fmla="*/ 1071397 h 4846943"/>
              <a:gd name="connsiteX5" fmla="*/ 5314065 w 5819716"/>
              <a:gd name="connsiteY5" fmla="*/ 1748290 h 4846943"/>
              <a:gd name="connsiteX6" fmla="*/ 4459041 w 5819716"/>
              <a:gd name="connsiteY6" fmla="*/ 2615189 h 4846943"/>
              <a:gd name="connsiteX7" fmla="*/ 4625296 w 5819716"/>
              <a:gd name="connsiteY7" fmla="*/ 3446462 h 4846943"/>
              <a:gd name="connsiteX8" fmla="*/ 5622823 w 5819716"/>
              <a:gd name="connsiteY8" fmla="*/ 3600841 h 4846943"/>
              <a:gd name="connsiteX9" fmla="*/ 5480319 w 5819716"/>
              <a:gd name="connsiteY9" fmla="*/ 4800249 h 4846943"/>
              <a:gd name="connsiteX10" fmla="*/ 3782148 w 5819716"/>
              <a:gd name="connsiteY10" fmla="*/ 3885849 h 4846943"/>
              <a:gd name="connsiteX11" fmla="*/ 2939000 w 5819716"/>
              <a:gd name="connsiteY11" fmla="*/ 3826472 h 4846943"/>
              <a:gd name="connsiteX12" fmla="*/ 2190854 w 5819716"/>
              <a:gd name="connsiteY12" fmla="*/ 4835875 h 4846943"/>
              <a:gd name="connsiteX13" fmla="*/ 872693 w 5819716"/>
              <a:gd name="connsiteY13" fmla="*/ 4087729 h 4846943"/>
              <a:gd name="connsiteX14" fmla="*/ 2226480 w 5819716"/>
              <a:gd name="connsiteY14" fmla="*/ 3042701 h 4846943"/>
              <a:gd name="connsiteX15" fmla="*/ 1953348 w 5819716"/>
              <a:gd name="connsiteY15" fmla="*/ 2342057 h 4846943"/>
              <a:gd name="connsiteX16" fmla="*/ 195800 w 5819716"/>
              <a:gd name="connsiteY16" fmla="*/ 2128301 h 4846943"/>
              <a:gd name="connsiteX17" fmla="*/ 373930 w 5819716"/>
              <a:gd name="connsiteY17" fmla="*/ 1237651 h 4846943"/>
              <a:gd name="connsiteX18" fmla="*/ 1846470 w 5819716"/>
              <a:gd name="connsiteY18" fmla="*/ 1558285 h 4846943"/>
              <a:gd name="connsiteX19" fmla="*/ 2190854 w 5819716"/>
              <a:gd name="connsiteY19" fmla="*/ 1213901 h 4846943"/>
              <a:gd name="connsiteX20" fmla="*/ 1882096 w 5819716"/>
              <a:gd name="connsiteY20" fmla="*/ 180747 h 4846943"/>
              <a:gd name="connsiteX0" fmla="*/ 1882096 w 5819716"/>
              <a:gd name="connsiteY0" fmla="*/ 180747 h 4846943"/>
              <a:gd name="connsiteX1" fmla="*/ 3140880 w 5819716"/>
              <a:gd name="connsiteY1" fmla="*/ 85745 h 4846943"/>
              <a:gd name="connsiteX2" fmla="*/ 3402137 w 5819716"/>
              <a:gd name="connsiteY2" fmla="*/ 1083271 h 4846943"/>
              <a:gd name="connsiteX3" fmla="*/ 4043405 w 5819716"/>
              <a:gd name="connsiteY3" fmla="*/ 1344529 h 4846943"/>
              <a:gd name="connsiteX4" fmla="*/ 4589670 w 5819716"/>
              <a:gd name="connsiteY4" fmla="*/ 1071397 h 4846943"/>
              <a:gd name="connsiteX5" fmla="*/ 5314065 w 5819716"/>
              <a:gd name="connsiteY5" fmla="*/ 1748290 h 4846943"/>
              <a:gd name="connsiteX6" fmla="*/ 4459041 w 5819716"/>
              <a:gd name="connsiteY6" fmla="*/ 2615189 h 4846943"/>
              <a:gd name="connsiteX7" fmla="*/ 4625296 w 5819716"/>
              <a:gd name="connsiteY7" fmla="*/ 3446462 h 4846943"/>
              <a:gd name="connsiteX8" fmla="*/ 5622823 w 5819716"/>
              <a:gd name="connsiteY8" fmla="*/ 3600841 h 4846943"/>
              <a:gd name="connsiteX9" fmla="*/ 5480319 w 5819716"/>
              <a:gd name="connsiteY9" fmla="*/ 4800249 h 4846943"/>
              <a:gd name="connsiteX10" fmla="*/ 3782148 w 5819716"/>
              <a:gd name="connsiteY10" fmla="*/ 3885849 h 4846943"/>
              <a:gd name="connsiteX11" fmla="*/ 2939000 w 5819716"/>
              <a:gd name="connsiteY11" fmla="*/ 3826472 h 4846943"/>
              <a:gd name="connsiteX12" fmla="*/ 2190854 w 5819716"/>
              <a:gd name="connsiteY12" fmla="*/ 4835875 h 4846943"/>
              <a:gd name="connsiteX13" fmla="*/ 872693 w 5819716"/>
              <a:gd name="connsiteY13" fmla="*/ 4087729 h 4846943"/>
              <a:gd name="connsiteX14" fmla="*/ 2226480 w 5819716"/>
              <a:gd name="connsiteY14" fmla="*/ 3042701 h 4846943"/>
              <a:gd name="connsiteX15" fmla="*/ 1953348 w 5819716"/>
              <a:gd name="connsiteY15" fmla="*/ 2342057 h 4846943"/>
              <a:gd name="connsiteX16" fmla="*/ 195800 w 5819716"/>
              <a:gd name="connsiteY16" fmla="*/ 2128301 h 4846943"/>
              <a:gd name="connsiteX17" fmla="*/ 373930 w 5819716"/>
              <a:gd name="connsiteY17" fmla="*/ 1237651 h 4846943"/>
              <a:gd name="connsiteX18" fmla="*/ 1846470 w 5819716"/>
              <a:gd name="connsiteY18" fmla="*/ 1558285 h 4846943"/>
              <a:gd name="connsiteX19" fmla="*/ 2190854 w 5819716"/>
              <a:gd name="connsiteY19" fmla="*/ 1213901 h 4846943"/>
              <a:gd name="connsiteX20" fmla="*/ 1882096 w 5819716"/>
              <a:gd name="connsiteY20" fmla="*/ 180747 h 4846943"/>
              <a:gd name="connsiteX0" fmla="*/ 1882096 w 5819716"/>
              <a:gd name="connsiteY0" fmla="*/ 174725 h 4840921"/>
              <a:gd name="connsiteX1" fmla="*/ 3140880 w 5819716"/>
              <a:gd name="connsiteY1" fmla="*/ 79723 h 4840921"/>
              <a:gd name="connsiteX2" fmla="*/ 3509015 w 5819716"/>
              <a:gd name="connsiteY2" fmla="*/ 994122 h 4840921"/>
              <a:gd name="connsiteX3" fmla="*/ 4043405 w 5819716"/>
              <a:gd name="connsiteY3" fmla="*/ 1338507 h 4840921"/>
              <a:gd name="connsiteX4" fmla="*/ 4589670 w 5819716"/>
              <a:gd name="connsiteY4" fmla="*/ 1065375 h 4840921"/>
              <a:gd name="connsiteX5" fmla="*/ 5314065 w 5819716"/>
              <a:gd name="connsiteY5" fmla="*/ 1742268 h 4840921"/>
              <a:gd name="connsiteX6" fmla="*/ 4459041 w 5819716"/>
              <a:gd name="connsiteY6" fmla="*/ 2609167 h 4840921"/>
              <a:gd name="connsiteX7" fmla="*/ 4625296 w 5819716"/>
              <a:gd name="connsiteY7" fmla="*/ 3440440 h 4840921"/>
              <a:gd name="connsiteX8" fmla="*/ 5622823 w 5819716"/>
              <a:gd name="connsiteY8" fmla="*/ 3594819 h 4840921"/>
              <a:gd name="connsiteX9" fmla="*/ 5480319 w 5819716"/>
              <a:gd name="connsiteY9" fmla="*/ 4794227 h 4840921"/>
              <a:gd name="connsiteX10" fmla="*/ 3782148 w 5819716"/>
              <a:gd name="connsiteY10" fmla="*/ 3879827 h 4840921"/>
              <a:gd name="connsiteX11" fmla="*/ 2939000 w 5819716"/>
              <a:gd name="connsiteY11" fmla="*/ 3820450 h 4840921"/>
              <a:gd name="connsiteX12" fmla="*/ 2190854 w 5819716"/>
              <a:gd name="connsiteY12" fmla="*/ 4829853 h 4840921"/>
              <a:gd name="connsiteX13" fmla="*/ 872693 w 5819716"/>
              <a:gd name="connsiteY13" fmla="*/ 4081707 h 4840921"/>
              <a:gd name="connsiteX14" fmla="*/ 2226480 w 5819716"/>
              <a:gd name="connsiteY14" fmla="*/ 3036679 h 4840921"/>
              <a:gd name="connsiteX15" fmla="*/ 1953348 w 5819716"/>
              <a:gd name="connsiteY15" fmla="*/ 2336035 h 4840921"/>
              <a:gd name="connsiteX16" fmla="*/ 195800 w 5819716"/>
              <a:gd name="connsiteY16" fmla="*/ 2122279 h 4840921"/>
              <a:gd name="connsiteX17" fmla="*/ 373930 w 5819716"/>
              <a:gd name="connsiteY17" fmla="*/ 1231629 h 4840921"/>
              <a:gd name="connsiteX18" fmla="*/ 1846470 w 5819716"/>
              <a:gd name="connsiteY18" fmla="*/ 1552263 h 4840921"/>
              <a:gd name="connsiteX19" fmla="*/ 2190854 w 5819716"/>
              <a:gd name="connsiteY19" fmla="*/ 1207879 h 4840921"/>
              <a:gd name="connsiteX20" fmla="*/ 1882096 w 5819716"/>
              <a:gd name="connsiteY20" fmla="*/ 174725 h 4840921"/>
              <a:gd name="connsiteX0" fmla="*/ 1882096 w 5819716"/>
              <a:gd name="connsiteY0" fmla="*/ 174725 h 4840921"/>
              <a:gd name="connsiteX1" fmla="*/ 3140880 w 5819716"/>
              <a:gd name="connsiteY1" fmla="*/ 79723 h 4840921"/>
              <a:gd name="connsiteX2" fmla="*/ 3509015 w 5819716"/>
              <a:gd name="connsiteY2" fmla="*/ 994122 h 4840921"/>
              <a:gd name="connsiteX3" fmla="*/ 4043405 w 5819716"/>
              <a:gd name="connsiteY3" fmla="*/ 1338507 h 4840921"/>
              <a:gd name="connsiteX4" fmla="*/ 4589670 w 5819716"/>
              <a:gd name="connsiteY4" fmla="*/ 1065375 h 4840921"/>
              <a:gd name="connsiteX5" fmla="*/ 5183436 w 5819716"/>
              <a:gd name="connsiteY5" fmla="*/ 2003525 h 4840921"/>
              <a:gd name="connsiteX6" fmla="*/ 4459041 w 5819716"/>
              <a:gd name="connsiteY6" fmla="*/ 2609167 h 4840921"/>
              <a:gd name="connsiteX7" fmla="*/ 4625296 w 5819716"/>
              <a:gd name="connsiteY7" fmla="*/ 3440440 h 4840921"/>
              <a:gd name="connsiteX8" fmla="*/ 5622823 w 5819716"/>
              <a:gd name="connsiteY8" fmla="*/ 3594819 h 4840921"/>
              <a:gd name="connsiteX9" fmla="*/ 5480319 w 5819716"/>
              <a:gd name="connsiteY9" fmla="*/ 4794227 h 4840921"/>
              <a:gd name="connsiteX10" fmla="*/ 3782148 w 5819716"/>
              <a:gd name="connsiteY10" fmla="*/ 3879827 h 4840921"/>
              <a:gd name="connsiteX11" fmla="*/ 2939000 w 5819716"/>
              <a:gd name="connsiteY11" fmla="*/ 3820450 h 4840921"/>
              <a:gd name="connsiteX12" fmla="*/ 2190854 w 5819716"/>
              <a:gd name="connsiteY12" fmla="*/ 4829853 h 4840921"/>
              <a:gd name="connsiteX13" fmla="*/ 872693 w 5819716"/>
              <a:gd name="connsiteY13" fmla="*/ 4081707 h 4840921"/>
              <a:gd name="connsiteX14" fmla="*/ 2226480 w 5819716"/>
              <a:gd name="connsiteY14" fmla="*/ 3036679 h 4840921"/>
              <a:gd name="connsiteX15" fmla="*/ 1953348 w 5819716"/>
              <a:gd name="connsiteY15" fmla="*/ 2336035 h 4840921"/>
              <a:gd name="connsiteX16" fmla="*/ 195800 w 5819716"/>
              <a:gd name="connsiteY16" fmla="*/ 2122279 h 4840921"/>
              <a:gd name="connsiteX17" fmla="*/ 373930 w 5819716"/>
              <a:gd name="connsiteY17" fmla="*/ 1231629 h 4840921"/>
              <a:gd name="connsiteX18" fmla="*/ 1846470 w 5819716"/>
              <a:gd name="connsiteY18" fmla="*/ 1552263 h 4840921"/>
              <a:gd name="connsiteX19" fmla="*/ 2190854 w 5819716"/>
              <a:gd name="connsiteY19" fmla="*/ 1207879 h 4840921"/>
              <a:gd name="connsiteX20" fmla="*/ 1882096 w 5819716"/>
              <a:gd name="connsiteY20" fmla="*/ 174725 h 4840921"/>
              <a:gd name="connsiteX0" fmla="*/ 1882096 w 5819716"/>
              <a:gd name="connsiteY0" fmla="*/ 174725 h 4840921"/>
              <a:gd name="connsiteX1" fmla="*/ 3140880 w 5819716"/>
              <a:gd name="connsiteY1" fmla="*/ 79723 h 4840921"/>
              <a:gd name="connsiteX2" fmla="*/ 3509015 w 5819716"/>
              <a:gd name="connsiteY2" fmla="*/ 994122 h 4840921"/>
              <a:gd name="connsiteX3" fmla="*/ 4043405 w 5819716"/>
              <a:gd name="connsiteY3" fmla="*/ 1338507 h 4840921"/>
              <a:gd name="connsiteX4" fmla="*/ 4589670 w 5819716"/>
              <a:gd name="connsiteY4" fmla="*/ 1065375 h 4840921"/>
              <a:gd name="connsiteX5" fmla="*/ 5183436 w 5819716"/>
              <a:gd name="connsiteY5" fmla="*/ 2003525 h 4840921"/>
              <a:gd name="connsiteX6" fmla="*/ 4637171 w 5819716"/>
              <a:gd name="connsiteY6" fmla="*/ 2727920 h 4840921"/>
              <a:gd name="connsiteX7" fmla="*/ 4625296 w 5819716"/>
              <a:gd name="connsiteY7" fmla="*/ 3440440 h 4840921"/>
              <a:gd name="connsiteX8" fmla="*/ 5622823 w 5819716"/>
              <a:gd name="connsiteY8" fmla="*/ 3594819 h 4840921"/>
              <a:gd name="connsiteX9" fmla="*/ 5480319 w 5819716"/>
              <a:gd name="connsiteY9" fmla="*/ 4794227 h 4840921"/>
              <a:gd name="connsiteX10" fmla="*/ 3782148 w 5819716"/>
              <a:gd name="connsiteY10" fmla="*/ 3879827 h 4840921"/>
              <a:gd name="connsiteX11" fmla="*/ 2939000 w 5819716"/>
              <a:gd name="connsiteY11" fmla="*/ 3820450 h 4840921"/>
              <a:gd name="connsiteX12" fmla="*/ 2190854 w 5819716"/>
              <a:gd name="connsiteY12" fmla="*/ 4829853 h 4840921"/>
              <a:gd name="connsiteX13" fmla="*/ 872693 w 5819716"/>
              <a:gd name="connsiteY13" fmla="*/ 4081707 h 4840921"/>
              <a:gd name="connsiteX14" fmla="*/ 2226480 w 5819716"/>
              <a:gd name="connsiteY14" fmla="*/ 3036679 h 4840921"/>
              <a:gd name="connsiteX15" fmla="*/ 1953348 w 5819716"/>
              <a:gd name="connsiteY15" fmla="*/ 2336035 h 4840921"/>
              <a:gd name="connsiteX16" fmla="*/ 195800 w 5819716"/>
              <a:gd name="connsiteY16" fmla="*/ 2122279 h 4840921"/>
              <a:gd name="connsiteX17" fmla="*/ 373930 w 5819716"/>
              <a:gd name="connsiteY17" fmla="*/ 1231629 h 4840921"/>
              <a:gd name="connsiteX18" fmla="*/ 1846470 w 5819716"/>
              <a:gd name="connsiteY18" fmla="*/ 1552263 h 4840921"/>
              <a:gd name="connsiteX19" fmla="*/ 2190854 w 5819716"/>
              <a:gd name="connsiteY19" fmla="*/ 1207879 h 4840921"/>
              <a:gd name="connsiteX20" fmla="*/ 1882096 w 5819716"/>
              <a:gd name="connsiteY20" fmla="*/ 174725 h 4840921"/>
              <a:gd name="connsiteX0" fmla="*/ 1882096 w 5809832"/>
              <a:gd name="connsiteY0" fmla="*/ 174725 h 4841399"/>
              <a:gd name="connsiteX1" fmla="*/ 3140880 w 5809832"/>
              <a:gd name="connsiteY1" fmla="*/ 79723 h 4841399"/>
              <a:gd name="connsiteX2" fmla="*/ 3509015 w 5809832"/>
              <a:gd name="connsiteY2" fmla="*/ 994122 h 4841399"/>
              <a:gd name="connsiteX3" fmla="*/ 4043405 w 5809832"/>
              <a:gd name="connsiteY3" fmla="*/ 1338507 h 4841399"/>
              <a:gd name="connsiteX4" fmla="*/ 4589670 w 5809832"/>
              <a:gd name="connsiteY4" fmla="*/ 1065375 h 4841399"/>
              <a:gd name="connsiteX5" fmla="*/ 5183436 w 5809832"/>
              <a:gd name="connsiteY5" fmla="*/ 2003525 h 4841399"/>
              <a:gd name="connsiteX6" fmla="*/ 4637171 w 5809832"/>
              <a:gd name="connsiteY6" fmla="*/ 2727920 h 4841399"/>
              <a:gd name="connsiteX7" fmla="*/ 4803426 w 5809832"/>
              <a:gd name="connsiteY7" fmla="*/ 3345437 h 4841399"/>
              <a:gd name="connsiteX8" fmla="*/ 5622823 w 5809832"/>
              <a:gd name="connsiteY8" fmla="*/ 3594819 h 4841399"/>
              <a:gd name="connsiteX9" fmla="*/ 5480319 w 5809832"/>
              <a:gd name="connsiteY9" fmla="*/ 4794227 h 4841399"/>
              <a:gd name="connsiteX10" fmla="*/ 3782148 w 5809832"/>
              <a:gd name="connsiteY10" fmla="*/ 3879827 h 4841399"/>
              <a:gd name="connsiteX11" fmla="*/ 2939000 w 5809832"/>
              <a:gd name="connsiteY11" fmla="*/ 3820450 h 4841399"/>
              <a:gd name="connsiteX12" fmla="*/ 2190854 w 5809832"/>
              <a:gd name="connsiteY12" fmla="*/ 4829853 h 4841399"/>
              <a:gd name="connsiteX13" fmla="*/ 872693 w 5809832"/>
              <a:gd name="connsiteY13" fmla="*/ 4081707 h 4841399"/>
              <a:gd name="connsiteX14" fmla="*/ 2226480 w 5809832"/>
              <a:gd name="connsiteY14" fmla="*/ 3036679 h 4841399"/>
              <a:gd name="connsiteX15" fmla="*/ 1953348 w 5809832"/>
              <a:gd name="connsiteY15" fmla="*/ 2336035 h 4841399"/>
              <a:gd name="connsiteX16" fmla="*/ 195800 w 5809832"/>
              <a:gd name="connsiteY16" fmla="*/ 2122279 h 4841399"/>
              <a:gd name="connsiteX17" fmla="*/ 373930 w 5809832"/>
              <a:gd name="connsiteY17" fmla="*/ 1231629 h 4841399"/>
              <a:gd name="connsiteX18" fmla="*/ 1846470 w 5809832"/>
              <a:gd name="connsiteY18" fmla="*/ 1552263 h 4841399"/>
              <a:gd name="connsiteX19" fmla="*/ 2190854 w 5809832"/>
              <a:gd name="connsiteY19" fmla="*/ 1207879 h 4841399"/>
              <a:gd name="connsiteX20" fmla="*/ 1882096 w 5809832"/>
              <a:gd name="connsiteY20" fmla="*/ 174725 h 4841399"/>
              <a:gd name="connsiteX0" fmla="*/ 1882096 w 5704276"/>
              <a:gd name="connsiteY0" fmla="*/ 174725 h 4832827"/>
              <a:gd name="connsiteX1" fmla="*/ 3140880 w 5704276"/>
              <a:gd name="connsiteY1" fmla="*/ 79723 h 4832827"/>
              <a:gd name="connsiteX2" fmla="*/ 3509015 w 5704276"/>
              <a:gd name="connsiteY2" fmla="*/ 994122 h 4832827"/>
              <a:gd name="connsiteX3" fmla="*/ 4043405 w 5704276"/>
              <a:gd name="connsiteY3" fmla="*/ 1338507 h 4832827"/>
              <a:gd name="connsiteX4" fmla="*/ 4589670 w 5704276"/>
              <a:gd name="connsiteY4" fmla="*/ 1065375 h 4832827"/>
              <a:gd name="connsiteX5" fmla="*/ 5183436 w 5704276"/>
              <a:gd name="connsiteY5" fmla="*/ 2003525 h 4832827"/>
              <a:gd name="connsiteX6" fmla="*/ 4637171 w 5704276"/>
              <a:gd name="connsiteY6" fmla="*/ 2727920 h 4832827"/>
              <a:gd name="connsiteX7" fmla="*/ 4803426 w 5704276"/>
              <a:gd name="connsiteY7" fmla="*/ 3345437 h 4832827"/>
              <a:gd name="connsiteX8" fmla="*/ 5622823 w 5704276"/>
              <a:gd name="connsiteY8" fmla="*/ 3594819 h 4832827"/>
              <a:gd name="connsiteX9" fmla="*/ 5290314 w 5704276"/>
              <a:gd name="connsiteY9" fmla="*/ 4497344 h 4832827"/>
              <a:gd name="connsiteX10" fmla="*/ 3782148 w 5704276"/>
              <a:gd name="connsiteY10" fmla="*/ 3879827 h 4832827"/>
              <a:gd name="connsiteX11" fmla="*/ 2939000 w 5704276"/>
              <a:gd name="connsiteY11" fmla="*/ 3820450 h 4832827"/>
              <a:gd name="connsiteX12" fmla="*/ 2190854 w 5704276"/>
              <a:gd name="connsiteY12" fmla="*/ 4829853 h 4832827"/>
              <a:gd name="connsiteX13" fmla="*/ 872693 w 5704276"/>
              <a:gd name="connsiteY13" fmla="*/ 4081707 h 4832827"/>
              <a:gd name="connsiteX14" fmla="*/ 2226480 w 5704276"/>
              <a:gd name="connsiteY14" fmla="*/ 3036679 h 4832827"/>
              <a:gd name="connsiteX15" fmla="*/ 1953348 w 5704276"/>
              <a:gd name="connsiteY15" fmla="*/ 2336035 h 4832827"/>
              <a:gd name="connsiteX16" fmla="*/ 195800 w 5704276"/>
              <a:gd name="connsiteY16" fmla="*/ 2122279 h 4832827"/>
              <a:gd name="connsiteX17" fmla="*/ 373930 w 5704276"/>
              <a:gd name="connsiteY17" fmla="*/ 1231629 h 4832827"/>
              <a:gd name="connsiteX18" fmla="*/ 1846470 w 5704276"/>
              <a:gd name="connsiteY18" fmla="*/ 1552263 h 4832827"/>
              <a:gd name="connsiteX19" fmla="*/ 2190854 w 5704276"/>
              <a:gd name="connsiteY19" fmla="*/ 1207879 h 4832827"/>
              <a:gd name="connsiteX20" fmla="*/ 1882096 w 5704276"/>
              <a:gd name="connsiteY20" fmla="*/ 174725 h 4832827"/>
              <a:gd name="connsiteX0" fmla="*/ 1882096 w 5644673"/>
              <a:gd name="connsiteY0" fmla="*/ 174725 h 4832827"/>
              <a:gd name="connsiteX1" fmla="*/ 3140880 w 5644673"/>
              <a:gd name="connsiteY1" fmla="*/ 79723 h 4832827"/>
              <a:gd name="connsiteX2" fmla="*/ 3509015 w 5644673"/>
              <a:gd name="connsiteY2" fmla="*/ 994122 h 4832827"/>
              <a:gd name="connsiteX3" fmla="*/ 4043405 w 5644673"/>
              <a:gd name="connsiteY3" fmla="*/ 1338507 h 4832827"/>
              <a:gd name="connsiteX4" fmla="*/ 4589670 w 5644673"/>
              <a:gd name="connsiteY4" fmla="*/ 1065375 h 4832827"/>
              <a:gd name="connsiteX5" fmla="*/ 5183436 w 5644673"/>
              <a:gd name="connsiteY5" fmla="*/ 2003525 h 4832827"/>
              <a:gd name="connsiteX6" fmla="*/ 4637171 w 5644673"/>
              <a:gd name="connsiteY6" fmla="*/ 2727920 h 4832827"/>
              <a:gd name="connsiteX7" fmla="*/ 4803426 w 5644673"/>
              <a:gd name="connsiteY7" fmla="*/ 3345437 h 4832827"/>
              <a:gd name="connsiteX8" fmla="*/ 5622823 w 5644673"/>
              <a:gd name="connsiteY8" fmla="*/ 3594819 h 4832827"/>
              <a:gd name="connsiteX9" fmla="*/ 5290314 w 5644673"/>
              <a:gd name="connsiteY9" fmla="*/ 4497344 h 4832827"/>
              <a:gd name="connsiteX10" fmla="*/ 4055280 w 5644673"/>
              <a:gd name="connsiteY10" fmla="*/ 4176711 h 4832827"/>
              <a:gd name="connsiteX11" fmla="*/ 2939000 w 5644673"/>
              <a:gd name="connsiteY11" fmla="*/ 3820450 h 4832827"/>
              <a:gd name="connsiteX12" fmla="*/ 2190854 w 5644673"/>
              <a:gd name="connsiteY12" fmla="*/ 4829853 h 4832827"/>
              <a:gd name="connsiteX13" fmla="*/ 872693 w 5644673"/>
              <a:gd name="connsiteY13" fmla="*/ 4081707 h 4832827"/>
              <a:gd name="connsiteX14" fmla="*/ 2226480 w 5644673"/>
              <a:gd name="connsiteY14" fmla="*/ 3036679 h 4832827"/>
              <a:gd name="connsiteX15" fmla="*/ 1953348 w 5644673"/>
              <a:gd name="connsiteY15" fmla="*/ 2336035 h 4832827"/>
              <a:gd name="connsiteX16" fmla="*/ 195800 w 5644673"/>
              <a:gd name="connsiteY16" fmla="*/ 2122279 h 4832827"/>
              <a:gd name="connsiteX17" fmla="*/ 373930 w 5644673"/>
              <a:gd name="connsiteY17" fmla="*/ 1231629 h 4832827"/>
              <a:gd name="connsiteX18" fmla="*/ 1846470 w 5644673"/>
              <a:gd name="connsiteY18" fmla="*/ 1552263 h 4832827"/>
              <a:gd name="connsiteX19" fmla="*/ 2190854 w 5644673"/>
              <a:gd name="connsiteY19" fmla="*/ 1207879 h 4832827"/>
              <a:gd name="connsiteX20" fmla="*/ 1882096 w 5644673"/>
              <a:gd name="connsiteY20" fmla="*/ 174725 h 4832827"/>
              <a:gd name="connsiteX0" fmla="*/ 1882096 w 5644673"/>
              <a:gd name="connsiteY0" fmla="*/ 174725 h 4829871"/>
              <a:gd name="connsiteX1" fmla="*/ 3140880 w 5644673"/>
              <a:gd name="connsiteY1" fmla="*/ 79723 h 4829871"/>
              <a:gd name="connsiteX2" fmla="*/ 3509015 w 5644673"/>
              <a:gd name="connsiteY2" fmla="*/ 994122 h 4829871"/>
              <a:gd name="connsiteX3" fmla="*/ 4043405 w 5644673"/>
              <a:gd name="connsiteY3" fmla="*/ 1338507 h 4829871"/>
              <a:gd name="connsiteX4" fmla="*/ 4589670 w 5644673"/>
              <a:gd name="connsiteY4" fmla="*/ 1065375 h 4829871"/>
              <a:gd name="connsiteX5" fmla="*/ 5183436 w 5644673"/>
              <a:gd name="connsiteY5" fmla="*/ 2003525 h 4829871"/>
              <a:gd name="connsiteX6" fmla="*/ 4637171 w 5644673"/>
              <a:gd name="connsiteY6" fmla="*/ 2727920 h 4829871"/>
              <a:gd name="connsiteX7" fmla="*/ 4803426 w 5644673"/>
              <a:gd name="connsiteY7" fmla="*/ 3345437 h 4829871"/>
              <a:gd name="connsiteX8" fmla="*/ 5622823 w 5644673"/>
              <a:gd name="connsiteY8" fmla="*/ 3594819 h 4829871"/>
              <a:gd name="connsiteX9" fmla="*/ 5290314 w 5644673"/>
              <a:gd name="connsiteY9" fmla="*/ 4497344 h 4829871"/>
              <a:gd name="connsiteX10" fmla="*/ 4055280 w 5644673"/>
              <a:gd name="connsiteY10" fmla="*/ 4176711 h 4829871"/>
              <a:gd name="connsiteX11" fmla="*/ 3140881 w 5644673"/>
              <a:gd name="connsiteY11" fmla="*/ 4105458 h 4829871"/>
              <a:gd name="connsiteX12" fmla="*/ 2190854 w 5644673"/>
              <a:gd name="connsiteY12" fmla="*/ 4829853 h 4829871"/>
              <a:gd name="connsiteX13" fmla="*/ 872693 w 5644673"/>
              <a:gd name="connsiteY13" fmla="*/ 4081707 h 4829871"/>
              <a:gd name="connsiteX14" fmla="*/ 2226480 w 5644673"/>
              <a:gd name="connsiteY14" fmla="*/ 3036679 h 4829871"/>
              <a:gd name="connsiteX15" fmla="*/ 1953348 w 5644673"/>
              <a:gd name="connsiteY15" fmla="*/ 2336035 h 4829871"/>
              <a:gd name="connsiteX16" fmla="*/ 195800 w 5644673"/>
              <a:gd name="connsiteY16" fmla="*/ 2122279 h 4829871"/>
              <a:gd name="connsiteX17" fmla="*/ 373930 w 5644673"/>
              <a:gd name="connsiteY17" fmla="*/ 1231629 h 4829871"/>
              <a:gd name="connsiteX18" fmla="*/ 1846470 w 5644673"/>
              <a:gd name="connsiteY18" fmla="*/ 1552263 h 4829871"/>
              <a:gd name="connsiteX19" fmla="*/ 2190854 w 5644673"/>
              <a:gd name="connsiteY19" fmla="*/ 1207879 h 4829871"/>
              <a:gd name="connsiteX20" fmla="*/ 1882096 w 5644673"/>
              <a:gd name="connsiteY20" fmla="*/ 174725 h 4829871"/>
              <a:gd name="connsiteX0" fmla="*/ 1882096 w 5644673"/>
              <a:gd name="connsiteY0" fmla="*/ 174725 h 4835290"/>
              <a:gd name="connsiteX1" fmla="*/ 3140880 w 5644673"/>
              <a:gd name="connsiteY1" fmla="*/ 79723 h 4835290"/>
              <a:gd name="connsiteX2" fmla="*/ 3509015 w 5644673"/>
              <a:gd name="connsiteY2" fmla="*/ 994122 h 4835290"/>
              <a:gd name="connsiteX3" fmla="*/ 4043405 w 5644673"/>
              <a:gd name="connsiteY3" fmla="*/ 1338507 h 4835290"/>
              <a:gd name="connsiteX4" fmla="*/ 4589670 w 5644673"/>
              <a:gd name="connsiteY4" fmla="*/ 1065375 h 4835290"/>
              <a:gd name="connsiteX5" fmla="*/ 5183436 w 5644673"/>
              <a:gd name="connsiteY5" fmla="*/ 2003525 h 4835290"/>
              <a:gd name="connsiteX6" fmla="*/ 4637171 w 5644673"/>
              <a:gd name="connsiteY6" fmla="*/ 2727920 h 4835290"/>
              <a:gd name="connsiteX7" fmla="*/ 4803426 w 5644673"/>
              <a:gd name="connsiteY7" fmla="*/ 3345437 h 4835290"/>
              <a:gd name="connsiteX8" fmla="*/ 5622823 w 5644673"/>
              <a:gd name="connsiteY8" fmla="*/ 3594819 h 4835290"/>
              <a:gd name="connsiteX9" fmla="*/ 5290314 w 5644673"/>
              <a:gd name="connsiteY9" fmla="*/ 4497344 h 4835290"/>
              <a:gd name="connsiteX10" fmla="*/ 4055280 w 5644673"/>
              <a:gd name="connsiteY10" fmla="*/ 4176711 h 4835290"/>
              <a:gd name="connsiteX11" fmla="*/ 3140881 w 5644673"/>
              <a:gd name="connsiteY11" fmla="*/ 4105458 h 4835290"/>
              <a:gd name="connsiteX12" fmla="*/ 2190854 w 5644673"/>
              <a:gd name="connsiteY12" fmla="*/ 4829853 h 4835290"/>
              <a:gd name="connsiteX13" fmla="*/ 1822719 w 5644673"/>
              <a:gd name="connsiteY13" fmla="*/ 3666071 h 4835290"/>
              <a:gd name="connsiteX14" fmla="*/ 2226480 w 5644673"/>
              <a:gd name="connsiteY14" fmla="*/ 3036679 h 4835290"/>
              <a:gd name="connsiteX15" fmla="*/ 1953348 w 5644673"/>
              <a:gd name="connsiteY15" fmla="*/ 2336035 h 4835290"/>
              <a:gd name="connsiteX16" fmla="*/ 195800 w 5644673"/>
              <a:gd name="connsiteY16" fmla="*/ 2122279 h 4835290"/>
              <a:gd name="connsiteX17" fmla="*/ 373930 w 5644673"/>
              <a:gd name="connsiteY17" fmla="*/ 1231629 h 4835290"/>
              <a:gd name="connsiteX18" fmla="*/ 1846470 w 5644673"/>
              <a:gd name="connsiteY18" fmla="*/ 1552263 h 4835290"/>
              <a:gd name="connsiteX19" fmla="*/ 2190854 w 5644673"/>
              <a:gd name="connsiteY19" fmla="*/ 1207879 h 4835290"/>
              <a:gd name="connsiteX20" fmla="*/ 1882096 w 5644673"/>
              <a:gd name="connsiteY20" fmla="*/ 174725 h 4835290"/>
              <a:gd name="connsiteX0" fmla="*/ 1573490 w 5336067"/>
              <a:gd name="connsiteY0" fmla="*/ 174725 h 4835290"/>
              <a:gd name="connsiteX1" fmla="*/ 2832274 w 5336067"/>
              <a:gd name="connsiteY1" fmla="*/ 79723 h 4835290"/>
              <a:gd name="connsiteX2" fmla="*/ 3200409 w 5336067"/>
              <a:gd name="connsiteY2" fmla="*/ 994122 h 4835290"/>
              <a:gd name="connsiteX3" fmla="*/ 3734799 w 5336067"/>
              <a:gd name="connsiteY3" fmla="*/ 1338507 h 4835290"/>
              <a:gd name="connsiteX4" fmla="*/ 4281064 w 5336067"/>
              <a:gd name="connsiteY4" fmla="*/ 1065375 h 4835290"/>
              <a:gd name="connsiteX5" fmla="*/ 4874830 w 5336067"/>
              <a:gd name="connsiteY5" fmla="*/ 2003525 h 4835290"/>
              <a:gd name="connsiteX6" fmla="*/ 4328565 w 5336067"/>
              <a:gd name="connsiteY6" fmla="*/ 2727920 h 4835290"/>
              <a:gd name="connsiteX7" fmla="*/ 4494820 w 5336067"/>
              <a:gd name="connsiteY7" fmla="*/ 3345437 h 4835290"/>
              <a:gd name="connsiteX8" fmla="*/ 5314217 w 5336067"/>
              <a:gd name="connsiteY8" fmla="*/ 3594819 h 4835290"/>
              <a:gd name="connsiteX9" fmla="*/ 4981708 w 5336067"/>
              <a:gd name="connsiteY9" fmla="*/ 4497344 h 4835290"/>
              <a:gd name="connsiteX10" fmla="*/ 3746674 w 5336067"/>
              <a:gd name="connsiteY10" fmla="*/ 4176711 h 4835290"/>
              <a:gd name="connsiteX11" fmla="*/ 2832275 w 5336067"/>
              <a:gd name="connsiteY11" fmla="*/ 4105458 h 4835290"/>
              <a:gd name="connsiteX12" fmla="*/ 1882248 w 5336067"/>
              <a:gd name="connsiteY12" fmla="*/ 4829853 h 4835290"/>
              <a:gd name="connsiteX13" fmla="*/ 1514113 w 5336067"/>
              <a:gd name="connsiteY13" fmla="*/ 3666071 h 4835290"/>
              <a:gd name="connsiteX14" fmla="*/ 1917874 w 5336067"/>
              <a:gd name="connsiteY14" fmla="*/ 3036679 h 4835290"/>
              <a:gd name="connsiteX15" fmla="*/ 1644742 w 5336067"/>
              <a:gd name="connsiteY15" fmla="*/ 2336035 h 4835290"/>
              <a:gd name="connsiteX16" fmla="*/ 397833 w 5336067"/>
              <a:gd name="connsiteY16" fmla="*/ 2407286 h 4835290"/>
              <a:gd name="connsiteX17" fmla="*/ 65324 w 5336067"/>
              <a:gd name="connsiteY17" fmla="*/ 1231629 h 4835290"/>
              <a:gd name="connsiteX18" fmla="*/ 1537864 w 5336067"/>
              <a:gd name="connsiteY18" fmla="*/ 1552263 h 4835290"/>
              <a:gd name="connsiteX19" fmla="*/ 1882248 w 5336067"/>
              <a:gd name="connsiteY19" fmla="*/ 1207879 h 4835290"/>
              <a:gd name="connsiteX20" fmla="*/ 1573490 w 5336067"/>
              <a:gd name="connsiteY20" fmla="*/ 174725 h 4835290"/>
              <a:gd name="connsiteX0" fmla="*/ 1271030 w 5033607"/>
              <a:gd name="connsiteY0" fmla="*/ 174725 h 4835290"/>
              <a:gd name="connsiteX1" fmla="*/ 2529814 w 5033607"/>
              <a:gd name="connsiteY1" fmla="*/ 79723 h 4835290"/>
              <a:gd name="connsiteX2" fmla="*/ 2897949 w 5033607"/>
              <a:gd name="connsiteY2" fmla="*/ 994122 h 4835290"/>
              <a:gd name="connsiteX3" fmla="*/ 3432339 w 5033607"/>
              <a:gd name="connsiteY3" fmla="*/ 1338507 h 4835290"/>
              <a:gd name="connsiteX4" fmla="*/ 3978604 w 5033607"/>
              <a:gd name="connsiteY4" fmla="*/ 1065375 h 4835290"/>
              <a:gd name="connsiteX5" fmla="*/ 4572370 w 5033607"/>
              <a:gd name="connsiteY5" fmla="*/ 2003525 h 4835290"/>
              <a:gd name="connsiteX6" fmla="*/ 4026105 w 5033607"/>
              <a:gd name="connsiteY6" fmla="*/ 2727920 h 4835290"/>
              <a:gd name="connsiteX7" fmla="*/ 4192360 w 5033607"/>
              <a:gd name="connsiteY7" fmla="*/ 3345437 h 4835290"/>
              <a:gd name="connsiteX8" fmla="*/ 5011757 w 5033607"/>
              <a:gd name="connsiteY8" fmla="*/ 3594819 h 4835290"/>
              <a:gd name="connsiteX9" fmla="*/ 4679248 w 5033607"/>
              <a:gd name="connsiteY9" fmla="*/ 4497344 h 4835290"/>
              <a:gd name="connsiteX10" fmla="*/ 3444214 w 5033607"/>
              <a:gd name="connsiteY10" fmla="*/ 4176711 h 4835290"/>
              <a:gd name="connsiteX11" fmla="*/ 2529815 w 5033607"/>
              <a:gd name="connsiteY11" fmla="*/ 4105458 h 4835290"/>
              <a:gd name="connsiteX12" fmla="*/ 1579788 w 5033607"/>
              <a:gd name="connsiteY12" fmla="*/ 4829853 h 4835290"/>
              <a:gd name="connsiteX13" fmla="*/ 1211653 w 5033607"/>
              <a:gd name="connsiteY13" fmla="*/ 3666071 h 4835290"/>
              <a:gd name="connsiteX14" fmla="*/ 1615414 w 5033607"/>
              <a:gd name="connsiteY14" fmla="*/ 3036679 h 4835290"/>
              <a:gd name="connsiteX15" fmla="*/ 1342282 w 5033607"/>
              <a:gd name="connsiteY15" fmla="*/ 2336035 h 4835290"/>
              <a:gd name="connsiteX16" fmla="*/ 95373 w 5033607"/>
              <a:gd name="connsiteY16" fmla="*/ 2407286 h 4835290"/>
              <a:gd name="connsiteX17" fmla="*/ 214126 w 5033607"/>
              <a:gd name="connsiteY17" fmla="*/ 1326632 h 4835290"/>
              <a:gd name="connsiteX18" fmla="*/ 1235404 w 5033607"/>
              <a:gd name="connsiteY18" fmla="*/ 1552263 h 4835290"/>
              <a:gd name="connsiteX19" fmla="*/ 1579788 w 5033607"/>
              <a:gd name="connsiteY19" fmla="*/ 1207879 h 4835290"/>
              <a:gd name="connsiteX20" fmla="*/ 1271030 w 5033607"/>
              <a:gd name="connsiteY20" fmla="*/ 174725 h 4835290"/>
              <a:gd name="connsiteX0" fmla="*/ 1263184 w 5025761"/>
              <a:gd name="connsiteY0" fmla="*/ 174725 h 4835290"/>
              <a:gd name="connsiteX1" fmla="*/ 2521968 w 5025761"/>
              <a:gd name="connsiteY1" fmla="*/ 79723 h 4835290"/>
              <a:gd name="connsiteX2" fmla="*/ 2890103 w 5025761"/>
              <a:gd name="connsiteY2" fmla="*/ 994122 h 4835290"/>
              <a:gd name="connsiteX3" fmla="*/ 3424493 w 5025761"/>
              <a:gd name="connsiteY3" fmla="*/ 1338507 h 4835290"/>
              <a:gd name="connsiteX4" fmla="*/ 3970758 w 5025761"/>
              <a:gd name="connsiteY4" fmla="*/ 1065375 h 4835290"/>
              <a:gd name="connsiteX5" fmla="*/ 4564524 w 5025761"/>
              <a:gd name="connsiteY5" fmla="*/ 2003525 h 4835290"/>
              <a:gd name="connsiteX6" fmla="*/ 4018259 w 5025761"/>
              <a:gd name="connsiteY6" fmla="*/ 2727920 h 4835290"/>
              <a:gd name="connsiteX7" fmla="*/ 4184514 w 5025761"/>
              <a:gd name="connsiteY7" fmla="*/ 3345437 h 4835290"/>
              <a:gd name="connsiteX8" fmla="*/ 5003911 w 5025761"/>
              <a:gd name="connsiteY8" fmla="*/ 3594819 h 4835290"/>
              <a:gd name="connsiteX9" fmla="*/ 4671402 w 5025761"/>
              <a:gd name="connsiteY9" fmla="*/ 4497344 h 4835290"/>
              <a:gd name="connsiteX10" fmla="*/ 3436368 w 5025761"/>
              <a:gd name="connsiteY10" fmla="*/ 4176711 h 4835290"/>
              <a:gd name="connsiteX11" fmla="*/ 2521969 w 5025761"/>
              <a:gd name="connsiteY11" fmla="*/ 4105458 h 4835290"/>
              <a:gd name="connsiteX12" fmla="*/ 1571942 w 5025761"/>
              <a:gd name="connsiteY12" fmla="*/ 4829853 h 4835290"/>
              <a:gd name="connsiteX13" fmla="*/ 1203807 w 5025761"/>
              <a:gd name="connsiteY13" fmla="*/ 3666071 h 4835290"/>
              <a:gd name="connsiteX14" fmla="*/ 1607568 w 5025761"/>
              <a:gd name="connsiteY14" fmla="*/ 3036679 h 4835290"/>
              <a:gd name="connsiteX15" fmla="*/ 1334436 w 5025761"/>
              <a:gd name="connsiteY15" fmla="*/ 2336035 h 4835290"/>
              <a:gd name="connsiteX16" fmla="*/ 87527 w 5025761"/>
              <a:gd name="connsiteY16" fmla="*/ 2407286 h 4835290"/>
              <a:gd name="connsiteX17" fmla="*/ 206280 w 5025761"/>
              <a:gd name="connsiteY17" fmla="*/ 1326632 h 4835290"/>
              <a:gd name="connsiteX18" fmla="*/ 1025678 w 5025761"/>
              <a:gd name="connsiteY18" fmla="*/ 1350383 h 4835290"/>
              <a:gd name="connsiteX19" fmla="*/ 1571942 w 5025761"/>
              <a:gd name="connsiteY19" fmla="*/ 1207879 h 4835290"/>
              <a:gd name="connsiteX20" fmla="*/ 1263184 w 5025761"/>
              <a:gd name="connsiteY20" fmla="*/ 174725 h 4835290"/>
              <a:gd name="connsiteX0" fmla="*/ 1263184 w 5025761"/>
              <a:gd name="connsiteY0" fmla="*/ 164292 h 4824857"/>
              <a:gd name="connsiteX1" fmla="*/ 2521968 w 5025761"/>
              <a:gd name="connsiteY1" fmla="*/ 69290 h 4824857"/>
              <a:gd name="connsiteX2" fmla="*/ 2890103 w 5025761"/>
              <a:gd name="connsiteY2" fmla="*/ 983689 h 4824857"/>
              <a:gd name="connsiteX3" fmla="*/ 3424493 w 5025761"/>
              <a:gd name="connsiteY3" fmla="*/ 1328074 h 4824857"/>
              <a:gd name="connsiteX4" fmla="*/ 3970758 w 5025761"/>
              <a:gd name="connsiteY4" fmla="*/ 1054942 h 4824857"/>
              <a:gd name="connsiteX5" fmla="*/ 4564524 w 5025761"/>
              <a:gd name="connsiteY5" fmla="*/ 1993092 h 4824857"/>
              <a:gd name="connsiteX6" fmla="*/ 4018259 w 5025761"/>
              <a:gd name="connsiteY6" fmla="*/ 2717487 h 4824857"/>
              <a:gd name="connsiteX7" fmla="*/ 4184514 w 5025761"/>
              <a:gd name="connsiteY7" fmla="*/ 3335004 h 4824857"/>
              <a:gd name="connsiteX8" fmla="*/ 5003911 w 5025761"/>
              <a:gd name="connsiteY8" fmla="*/ 3584386 h 4824857"/>
              <a:gd name="connsiteX9" fmla="*/ 4671402 w 5025761"/>
              <a:gd name="connsiteY9" fmla="*/ 4486911 h 4824857"/>
              <a:gd name="connsiteX10" fmla="*/ 3436368 w 5025761"/>
              <a:gd name="connsiteY10" fmla="*/ 4166278 h 4824857"/>
              <a:gd name="connsiteX11" fmla="*/ 2521969 w 5025761"/>
              <a:gd name="connsiteY11" fmla="*/ 4095025 h 4824857"/>
              <a:gd name="connsiteX12" fmla="*/ 1571942 w 5025761"/>
              <a:gd name="connsiteY12" fmla="*/ 4819420 h 4824857"/>
              <a:gd name="connsiteX13" fmla="*/ 1203807 w 5025761"/>
              <a:gd name="connsiteY13" fmla="*/ 3655638 h 4824857"/>
              <a:gd name="connsiteX14" fmla="*/ 1607568 w 5025761"/>
              <a:gd name="connsiteY14" fmla="*/ 3026246 h 4824857"/>
              <a:gd name="connsiteX15" fmla="*/ 1334436 w 5025761"/>
              <a:gd name="connsiteY15" fmla="*/ 2325602 h 4824857"/>
              <a:gd name="connsiteX16" fmla="*/ 87527 w 5025761"/>
              <a:gd name="connsiteY16" fmla="*/ 2396853 h 4824857"/>
              <a:gd name="connsiteX17" fmla="*/ 206280 w 5025761"/>
              <a:gd name="connsiteY17" fmla="*/ 1316199 h 4824857"/>
              <a:gd name="connsiteX18" fmla="*/ 1025678 w 5025761"/>
              <a:gd name="connsiteY18" fmla="*/ 1339950 h 4824857"/>
              <a:gd name="connsiteX19" fmla="*/ 1275059 w 5025761"/>
              <a:gd name="connsiteY19" fmla="*/ 959940 h 4824857"/>
              <a:gd name="connsiteX20" fmla="*/ 1263184 w 5025761"/>
              <a:gd name="connsiteY20" fmla="*/ 164292 h 4824857"/>
              <a:gd name="connsiteX0" fmla="*/ 1465065 w 5025761"/>
              <a:gd name="connsiteY0" fmla="*/ 241485 h 4795172"/>
              <a:gd name="connsiteX1" fmla="*/ 2521968 w 5025761"/>
              <a:gd name="connsiteY1" fmla="*/ 39605 h 4795172"/>
              <a:gd name="connsiteX2" fmla="*/ 2890103 w 5025761"/>
              <a:gd name="connsiteY2" fmla="*/ 954004 h 4795172"/>
              <a:gd name="connsiteX3" fmla="*/ 3424493 w 5025761"/>
              <a:gd name="connsiteY3" fmla="*/ 1298389 h 4795172"/>
              <a:gd name="connsiteX4" fmla="*/ 3970758 w 5025761"/>
              <a:gd name="connsiteY4" fmla="*/ 1025257 h 4795172"/>
              <a:gd name="connsiteX5" fmla="*/ 4564524 w 5025761"/>
              <a:gd name="connsiteY5" fmla="*/ 1963407 h 4795172"/>
              <a:gd name="connsiteX6" fmla="*/ 4018259 w 5025761"/>
              <a:gd name="connsiteY6" fmla="*/ 2687802 h 4795172"/>
              <a:gd name="connsiteX7" fmla="*/ 4184514 w 5025761"/>
              <a:gd name="connsiteY7" fmla="*/ 3305319 h 4795172"/>
              <a:gd name="connsiteX8" fmla="*/ 5003911 w 5025761"/>
              <a:gd name="connsiteY8" fmla="*/ 3554701 h 4795172"/>
              <a:gd name="connsiteX9" fmla="*/ 4671402 w 5025761"/>
              <a:gd name="connsiteY9" fmla="*/ 4457226 h 4795172"/>
              <a:gd name="connsiteX10" fmla="*/ 3436368 w 5025761"/>
              <a:gd name="connsiteY10" fmla="*/ 4136593 h 4795172"/>
              <a:gd name="connsiteX11" fmla="*/ 2521969 w 5025761"/>
              <a:gd name="connsiteY11" fmla="*/ 4065340 h 4795172"/>
              <a:gd name="connsiteX12" fmla="*/ 1571942 w 5025761"/>
              <a:gd name="connsiteY12" fmla="*/ 4789735 h 4795172"/>
              <a:gd name="connsiteX13" fmla="*/ 1203807 w 5025761"/>
              <a:gd name="connsiteY13" fmla="*/ 3625953 h 4795172"/>
              <a:gd name="connsiteX14" fmla="*/ 1607568 w 5025761"/>
              <a:gd name="connsiteY14" fmla="*/ 2996561 h 4795172"/>
              <a:gd name="connsiteX15" fmla="*/ 1334436 w 5025761"/>
              <a:gd name="connsiteY15" fmla="*/ 2295917 h 4795172"/>
              <a:gd name="connsiteX16" fmla="*/ 87527 w 5025761"/>
              <a:gd name="connsiteY16" fmla="*/ 2367168 h 4795172"/>
              <a:gd name="connsiteX17" fmla="*/ 206280 w 5025761"/>
              <a:gd name="connsiteY17" fmla="*/ 1286514 h 4795172"/>
              <a:gd name="connsiteX18" fmla="*/ 1025678 w 5025761"/>
              <a:gd name="connsiteY18" fmla="*/ 1310265 h 4795172"/>
              <a:gd name="connsiteX19" fmla="*/ 1275059 w 5025761"/>
              <a:gd name="connsiteY19" fmla="*/ 930255 h 4795172"/>
              <a:gd name="connsiteX20" fmla="*/ 1465065 w 5025761"/>
              <a:gd name="connsiteY20" fmla="*/ 241485 h 4795172"/>
              <a:gd name="connsiteX0" fmla="*/ 1465065 w 5025761"/>
              <a:gd name="connsiteY0" fmla="*/ 170947 h 4724634"/>
              <a:gd name="connsiteX1" fmla="*/ 2379464 w 5025761"/>
              <a:gd name="connsiteY1" fmla="*/ 52194 h 4724634"/>
              <a:gd name="connsiteX2" fmla="*/ 2890103 w 5025761"/>
              <a:gd name="connsiteY2" fmla="*/ 883466 h 4724634"/>
              <a:gd name="connsiteX3" fmla="*/ 3424493 w 5025761"/>
              <a:gd name="connsiteY3" fmla="*/ 1227851 h 4724634"/>
              <a:gd name="connsiteX4" fmla="*/ 3970758 w 5025761"/>
              <a:gd name="connsiteY4" fmla="*/ 954719 h 4724634"/>
              <a:gd name="connsiteX5" fmla="*/ 4564524 w 5025761"/>
              <a:gd name="connsiteY5" fmla="*/ 1892869 h 4724634"/>
              <a:gd name="connsiteX6" fmla="*/ 4018259 w 5025761"/>
              <a:gd name="connsiteY6" fmla="*/ 2617264 h 4724634"/>
              <a:gd name="connsiteX7" fmla="*/ 4184514 w 5025761"/>
              <a:gd name="connsiteY7" fmla="*/ 3234781 h 4724634"/>
              <a:gd name="connsiteX8" fmla="*/ 5003911 w 5025761"/>
              <a:gd name="connsiteY8" fmla="*/ 3484163 h 4724634"/>
              <a:gd name="connsiteX9" fmla="*/ 4671402 w 5025761"/>
              <a:gd name="connsiteY9" fmla="*/ 4386688 h 4724634"/>
              <a:gd name="connsiteX10" fmla="*/ 3436368 w 5025761"/>
              <a:gd name="connsiteY10" fmla="*/ 4066055 h 4724634"/>
              <a:gd name="connsiteX11" fmla="*/ 2521969 w 5025761"/>
              <a:gd name="connsiteY11" fmla="*/ 3994802 h 4724634"/>
              <a:gd name="connsiteX12" fmla="*/ 1571942 w 5025761"/>
              <a:gd name="connsiteY12" fmla="*/ 4719197 h 4724634"/>
              <a:gd name="connsiteX13" fmla="*/ 1203807 w 5025761"/>
              <a:gd name="connsiteY13" fmla="*/ 3555415 h 4724634"/>
              <a:gd name="connsiteX14" fmla="*/ 1607568 w 5025761"/>
              <a:gd name="connsiteY14" fmla="*/ 2926023 h 4724634"/>
              <a:gd name="connsiteX15" fmla="*/ 1334436 w 5025761"/>
              <a:gd name="connsiteY15" fmla="*/ 2225379 h 4724634"/>
              <a:gd name="connsiteX16" fmla="*/ 87527 w 5025761"/>
              <a:gd name="connsiteY16" fmla="*/ 2296630 h 4724634"/>
              <a:gd name="connsiteX17" fmla="*/ 206280 w 5025761"/>
              <a:gd name="connsiteY17" fmla="*/ 1215976 h 4724634"/>
              <a:gd name="connsiteX18" fmla="*/ 1025678 w 5025761"/>
              <a:gd name="connsiteY18" fmla="*/ 1239727 h 4724634"/>
              <a:gd name="connsiteX19" fmla="*/ 1275059 w 5025761"/>
              <a:gd name="connsiteY19" fmla="*/ 859717 h 4724634"/>
              <a:gd name="connsiteX20" fmla="*/ 1465065 w 5025761"/>
              <a:gd name="connsiteY20" fmla="*/ 170947 h 4724634"/>
              <a:gd name="connsiteX0" fmla="*/ 1458908 w 5019604"/>
              <a:gd name="connsiteY0" fmla="*/ 170947 h 4724634"/>
              <a:gd name="connsiteX1" fmla="*/ 2373307 w 5019604"/>
              <a:gd name="connsiteY1" fmla="*/ 52194 h 4724634"/>
              <a:gd name="connsiteX2" fmla="*/ 2883946 w 5019604"/>
              <a:gd name="connsiteY2" fmla="*/ 883466 h 4724634"/>
              <a:gd name="connsiteX3" fmla="*/ 3418336 w 5019604"/>
              <a:gd name="connsiteY3" fmla="*/ 1227851 h 4724634"/>
              <a:gd name="connsiteX4" fmla="*/ 3964601 w 5019604"/>
              <a:gd name="connsiteY4" fmla="*/ 954719 h 4724634"/>
              <a:gd name="connsiteX5" fmla="*/ 4558367 w 5019604"/>
              <a:gd name="connsiteY5" fmla="*/ 1892869 h 4724634"/>
              <a:gd name="connsiteX6" fmla="*/ 4012102 w 5019604"/>
              <a:gd name="connsiteY6" fmla="*/ 2617264 h 4724634"/>
              <a:gd name="connsiteX7" fmla="*/ 4178357 w 5019604"/>
              <a:gd name="connsiteY7" fmla="*/ 3234781 h 4724634"/>
              <a:gd name="connsiteX8" fmla="*/ 4997754 w 5019604"/>
              <a:gd name="connsiteY8" fmla="*/ 3484163 h 4724634"/>
              <a:gd name="connsiteX9" fmla="*/ 4665245 w 5019604"/>
              <a:gd name="connsiteY9" fmla="*/ 4386688 h 4724634"/>
              <a:gd name="connsiteX10" fmla="*/ 3430211 w 5019604"/>
              <a:gd name="connsiteY10" fmla="*/ 4066055 h 4724634"/>
              <a:gd name="connsiteX11" fmla="*/ 2515812 w 5019604"/>
              <a:gd name="connsiteY11" fmla="*/ 3994802 h 4724634"/>
              <a:gd name="connsiteX12" fmla="*/ 1565785 w 5019604"/>
              <a:gd name="connsiteY12" fmla="*/ 4719197 h 4724634"/>
              <a:gd name="connsiteX13" fmla="*/ 1197650 w 5019604"/>
              <a:gd name="connsiteY13" fmla="*/ 3555415 h 4724634"/>
              <a:gd name="connsiteX14" fmla="*/ 1601411 w 5019604"/>
              <a:gd name="connsiteY14" fmla="*/ 2926023 h 4724634"/>
              <a:gd name="connsiteX15" fmla="*/ 1245152 w 5019604"/>
              <a:gd name="connsiteY15" fmla="*/ 2439134 h 4724634"/>
              <a:gd name="connsiteX16" fmla="*/ 81370 w 5019604"/>
              <a:gd name="connsiteY16" fmla="*/ 2296630 h 4724634"/>
              <a:gd name="connsiteX17" fmla="*/ 200123 w 5019604"/>
              <a:gd name="connsiteY17" fmla="*/ 1215976 h 4724634"/>
              <a:gd name="connsiteX18" fmla="*/ 1019521 w 5019604"/>
              <a:gd name="connsiteY18" fmla="*/ 1239727 h 4724634"/>
              <a:gd name="connsiteX19" fmla="*/ 1268902 w 5019604"/>
              <a:gd name="connsiteY19" fmla="*/ 859717 h 4724634"/>
              <a:gd name="connsiteX20" fmla="*/ 1458908 w 5019604"/>
              <a:gd name="connsiteY20" fmla="*/ 170947 h 4724634"/>
              <a:gd name="connsiteX0" fmla="*/ 1458908 w 5019604"/>
              <a:gd name="connsiteY0" fmla="*/ 170947 h 4724634"/>
              <a:gd name="connsiteX1" fmla="*/ 2373307 w 5019604"/>
              <a:gd name="connsiteY1" fmla="*/ 52194 h 4724634"/>
              <a:gd name="connsiteX2" fmla="*/ 2883946 w 5019604"/>
              <a:gd name="connsiteY2" fmla="*/ 883466 h 4724634"/>
              <a:gd name="connsiteX3" fmla="*/ 3418336 w 5019604"/>
              <a:gd name="connsiteY3" fmla="*/ 1227851 h 4724634"/>
              <a:gd name="connsiteX4" fmla="*/ 3964601 w 5019604"/>
              <a:gd name="connsiteY4" fmla="*/ 954719 h 4724634"/>
              <a:gd name="connsiteX5" fmla="*/ 4558367 w 5019604"/>
              <a:gd name="connsiteY5" fmla="*/ 1892869 h 4724634"/>
              <a:gd name="connsiteX6" fmla="*/ 4012102 w 5019604"/>
              <a:gd name="connsiteY6" fmla="*/ 2617264 h 4724634"/>
              <a:gd name="connsiteX7" fmla="*/ 4178357 w 5019604"/>
              <a:gd name="connsiteY7" fmla="*/ 3234781 h 4724634"/>
              <a:gd name="connsiteX8" fmla="*/ 4997754 w 5019604"/>
              <a:gd name="connsiteY8" fmla="*/ 3484163 h 4724634"/>
              <a:gd name="connsiteX9" fmla="*/ 4665245 w 5019604"/>
              <a:gd name="connsiteY9" fmla="*/ 4386688 h 4724634"/>
              <a:gd name="connsiteX10" fmla="*/ 3430211 w 5019604"/>
              <a:gd name="connsiteY10" fmla="*/ 4066055 h 4724634"/>
              <a:gd name="connsiteX11" fmla="*/ 2515812 w 5019604"/>
              <a:gd name="connsiteY11" fmla="*/ 3994802 h 4724634"/>
              <a:gd name="connsiteX12" fmla="*/ 1565785 w 5019604"/>
              <a:gd name="connsiteY12" fmla="*/ 4719197 h 4724634"/>
              <a:gd name="connsiteX13" fmla="*/ 1197650 w 5019604"/>
              <a:gd name="connsiteY13" fmla="*/ 3555415 h 4724634"/>
              <a:gd name="connsiteX14" fmla="*/ 1411405 w 5019604"/>
              <a:gd name="connsiteY14" fmla="*/ 2926023 h 4724634"/>
              <a:gd name="connsiteX15" fmla="*/ 1245152 w 5019604"/>
              <a:gd name="connsiteY15" fmla="*/ 2439134 h 4724634"/>
              <a:gd name="connsiteX16" fmla="*/ 81370 w 5019604"/>
              <a:gd name="connsiteY16" fmla="*/ 2296630 h 4724634"/>
              <a:gd name="connsiteX17" fmla="*/ 200123 w 5019604"/>
              <a:gd name="connsiteY17" fmla="*/ 1215976 h 4724634"/>
              <a:gd name="connsiteX18" fmla="*/ 1019521 w 5019604"/>
              <a:gd name="connsiteY18" fmla="*/ 1239727 h 4724634"/>
              <a:gd name="connsiteX19" fmla="*/ 1268902 w 5019604"/>
              <a:gd name="connsiteY19" fmla="*/ 859717 h 4724634"/>
              <a:gd name="connsiteX20" fmla="*/ 1458908 w 5019604"/>
              <a:gd name="connsiteY20" fmla="*/ 170947 h 4724634"/>
              <a:gd name="connsiteX0" fmla="*/ 1458908 w 5019604"/>
              <a:gd name="connsiteY0" fmla="*/ 170947 h 4721259"/>
              <a:gd name="connsiteX1" fmla="*/ 2373307 w 5019604"/>
              <a:gd name="connsiteY1" fmla="*/ 52194 h 4721259"/>
              <a:gd name="connsiteX2" fmla="*/ 2883946 w 5019604"/>
              <a:gd name="connsiteY2" fmla="*/ 883466 h 4721259"/>
              <a:gd name="connsiteX3" fmla="*/ 3418336 w 5019604"/>
              <a:gd name="connsiteY3" fmla="*/ 1227851 h 4721259"/>
              <a:gd name="connsiteX4" fmla="*/ 3964601 w 5019604"/>
              <a:gd name="connsiteY4" fmla="*/ 954719 h 4721259"/>
              <a:gd name="connsiteX5" fmla="*/ 4558367 w 5019604"/>
              <a:gd name="connsiteY5" fmla="*/ 1892869 h 4721259"/>
              <a:gd name="connsiteX6" fmla="*/ 4012102 w 5019604"/>
              <a:gd name="connsiteY6" fmla="*/ 2617264 h 4721259"/>
              <a:gd name="connsiteX7" fmla="*/ 4178357 w 5019604"/>
              <a:gd name="connsiteY7" fmla="*/ 3234781 h 4721259"/>
              <a:gd name="connsiteX8" fmla="*/ 4997754 w 5019604"/>
              <a:gd name="connsiteY8" fmla="*/ 3484163 h 4721259"/>
              <a:gd name="connsiteX9" fmla="*/ 4665245 w 5019604"/>
              <a:gd name="connsiteY9" fmla="*/ 4386688 h 4721259"/>
              <a:gd name="connsiteX10" fmla="*/ 3430211 w 5019604"/>
              <a:gd name="connsiteY10" fmla="*/ 4066055 h 4721259"/>
              <a:gd name="connsiteX11" fmla="*/ 2515812 w 5019604"/>
              <a:gd name="connsiteY11" fmla="*/ 3994802 h 4721259"/>
              <a:gd name="connsiteX12" fmla="*/ 1565785 w 5019604"/>
              <a:gd name="connsiteY12" fmla="*/ 4719197 h 4721259"/>
              <a:gd name="connsiteX13" fmla="*/ 1007644 w 5019604"/>
              <a:gd name="connsiteY13" fmla="*/ 3733545 h 4721259"/>
              <a:gd name="connsiteX14" fmla="*/ 1411405 w 5019604"/>
              <a:gd name="connsiteY14" fmla="*/ 2926023 h 4721259"/>
              <a:gd name="connsiteX15" fmla="*/ 1245152 w 5019604"/>
              <a:gd name="connsiteY15" fmla="*/ 2439134 h 4721259"/>
              <a:gd name="connsiteX16" fmla="*/ 81370 w 5019604"/>
              <a:gd name="connsiteY16" fmla="*/ 2296630 h 4721259"/>
              <a:gd name="connsiteX17" fmla="*/ 200123 w 5019604"/>
              <a:gd name="connsiteY17" fmla="*/ 1215976 h 4721259"/>
              <a:gd name="connsiteX18" fmla="*/ 1019521 w 5019604"/>
              <a:gd name="connsiteY18" fmla="*/ 1239727 h 4721259"/>
              <a:gd name="connsiteX19" fmla="*/ 1268902 w 5019604"/>
              <a:gd name="connsiteY19" fmla="*/ 859717 h 4721259"/>
              <a:gd name="connsiteX20" fmla="*/ 1458908 w 5019604"/>
              <a:gd name="connsiteY20" fmla="*/ 170947 h 4721259"/>
              <a:gd name="connsiteX0" fmla="*/ 1458908 w 5019604"/>
              <a:gd name="connsiteY0" fmla="*/ 170947 h 4403464"/>
              <a:gd name="connsiteX1" fmla="*/ 2373307 w 5019604"/>
              <a:gd name="connsiteY1" fmla="*/ 52194 h 4403464"/>
              <a:gd name="connsiteX2" fmla="*/ 2883946 w 5019604"/>
              <a:gd name="connsiteY2" fmla="*/ 883466 h 4403464"/>
              <a:gd name="connsiteX3" fmla="*/ 3418336 w 5019604"/>
              <a:gd name="connsiteY3" fmla="*/ 1227851 h 4403464"/>
              <a:gd name="connsiteX4" fmla="*/ 3964601 w 5019604"/>
              <a:gd name="connsiteY4" fmla="*/ 954719 h 4403464"/>
              <a:gd name="connsiteX5" fmla="*/ 4558367 w 5019604"/>
              <a:gd name="connsiteY5" fmla="*/ 1892869 h 4403464"/>
              <a:gd name="connsiteX6" fmla="*/ 4012102 w 5019604"/>
              <a:gd name="connsiteY6" fmla="*/ 2617264 h 4403464"/>
              <a:gd name="connsiteX7" fmla="*/ 4178357 w 5019604"/>
              <a:gd name="connsiteY7" fmla="*/ 3234781 h 4403464"/>
              <a:gd name="connsiteX8" fmla="*/ 4997754 w 5019604"/>
              <a:gd name="connsiteY8" fmla="*/ 3484163 h 4403464"/>
              <a:gd name="connsiteX9" fmla="*/ 4665245 w 5019604"/>
              <a:gd name="connsiteY9" fmla="*/ 4386688 h 4403464"/>
              <a:gd name="connsiteX10" fmla="*/ 3430211 w 5019604"/>
              <a:gd name="connsiteY10" fmla="*/ 4066055 h 4403464"/>
              <a:gd name="connsiteX11" fmla="*/ 2515812 w 5019604"/>
              <a:gd name="connsiteY11" fmla="*/ 3994802 h 4403464"/>
              <a:gd name="connsiteX12" fmla="*/ 1470782 w 5019604"/>
              <a:gd name="connsiteY12" fmla="*/ 4351062 h 4403464"/>
              <a:gd name="connsiteX13" fmla="*/ 1007644 w 5019604"/>
              <a:gd name="connsiteY13" fmla="*/ 3733545 h 4403464"/>
              <a:gd name="connsiteX14" fmla="*/ 1411405 w 5019604"/>
              <a:gd name="connsiteY14" fmla="*/ 2926023 h 4403464"/>
              <a:gd name="connsiteX15" fmla="*/ 1245152 w 5019604"/>
              <a:gd name="connsiteY15" fmla="*/ 2439134 h 4403464"/>
              <a:gd name="connsiteX16" fmla="*/ 81370 w 5019604"/>
              <a:gd name="connsiteY16" fmla="*/ 2296630 h 4403464"/>
              <a:gd name="connsiteX17" fmla="*/ 200123 w 5019604"/>
              <a:gd name="connsiteY17" fmla="*/ 1215976 h 4403464"/>
              <a:gd name="connsiteX18" fmla="*/ 1019521 w 5019604"/>
              <a:gd name="connsiteY18" fmla="*/ 1239727 h 4403464"/>
              <a:gd name="connsiteX19" fmla="*/ 1268902 w 5019604"/>
              <a:gd name="connsiteY19" fmla="*/ 859717 h 4403464"/>
              <a:gd name="connsiteX20" fmla="*/ 1458908 w 5019604"/>
              <a:gd name="connsiteY20" fmla="*/ 170947 h 4403464"/>
              <a:gd name="connsiteX0" fmla="*/ 1458908 w 4827078"/>
              <a:gd name="connsiteY0" fmla="*/ 170947 h 4397751"/>
              <a:gd name="connsiteX1" fmla="*/ 2373307 w 4827078"/>
              <a:gd name="connsiteY1" fmla="*/ 52194 h 4397751"/>
              <a:gd name="connsiteX2" fmla="*/ 2883946 w 4827078"/>
              <a:gd name="connsiteY2" fmla="*/ 883466 h 4397751"/>
              <a:gd name="connsiteX3" fmla="*/ 3418336 w 4827078"/>
              <a:gd name="connsiteY3" fmla="*/ 1227851 h 4397751"/>
              <a:gd name="connsiteX4" fmla="*/ 3964601 w 4827078"/>
              <a:gd name="connsiteY4" fmla="*/ 954719 h 4397751"/>
              <a:gd name="connsiteX5" fmla="*/ 4558367 w 4827078"/>
              <a:gd name="connsiteY5" fmla="*/ 1892869 h 4397751"/>
              <a:gd name="connsiteX6" fmla="*/ 4012102 w 4827078"/>
              <a:gd name="connsiteY6" fmla="*/ 2617264 h 4397751"/>
              <a:gd name="connsiteX7" fmla="*/ 4178357 w 4827078"/>
              <a:gd name="connsiteY7" fmla="*/ 3234781 h 4397751"/>
              <a:gd name="connsiteX8" fmla="*/ 4760247 w 4827078"/>
              <a:gd name="connsiteY8" fmla="*/ 3614792 h 4397751"/>
              <a:gd name="connsiteX9" fmla="*/ 4665245 w 4827078"/>
              <a:gd name="connsiteY9" fmla="*/ 4386688 h 4397751"/>
              <a:gd name="connsiteX10" fmla="*/ 3430211 w 4827078"/>
              <a:gd name="connsiteY10" fmla="*/ 4066055 h 4397751"/>
              <a:gd name="connsiteX11" fmla="*/ 2515812 w 4827078"/>
              <a:gd name="connsiteY11" fmla="*/ 3994802 h 4397751"/>
              <a:gd name="connsiteX12" fmla="*/ 1470782 w 4827078"/>
              <a:gd name="connsiteY12" fmla="*/ 4351062 h 4397751"/>
              <a:gd name="connsiteX13" fmla="*/ 1007644 w 4827078"/>
              <a:gd name="connsiteY13" fmla="*/ 3733545 h 4397751"/>
              <a:gd name="connsiteX14" fmla="*/ 1411405 w 4827078"/>
              <a:gd name="connsiteY14" fmla="*/ 2926023 h 4397751"/>
              <a:gd name="connsiteX15" fmla="*/ 1245152 w 4827078"/>
              <a:gd name="connsiteY15" fmla="*/ 2439134 h 4397751"/>
              <a:gd name="connsiteX16" fmla="*/ 81370 w 4827078"/>
              <a:gd name="connsiteY16" fmla="*/ 2296630 h 4397751"/>
              <a:gd name="connsiteX17" fmla="*/ 200123 w 4827078"/>
              <a:gd name="connsiteY17" fmla="*/ 1215976 h 4397751"/>
              <a:gd name="connsiteX18" fmla="*/ 1019521 w 4827078"/>
              <a:gd name="connsiteY18" fmla="*/ 1239727 h 4397751"/>
              <a:gd name="connsiteX19" fmla="*/ 1268902 w 4827078"/>
              <a:gd name="connsiteY19" fmla="*/ 859717 h 4397751"/>
              <a:gd name="connsiteX20" fmla="*/ 1458908 w 4827078"/>
              <a:gd name="connsiteY20" fmla="*/ 170947 h 4397751"/>
              <a:gd name="connsiteX0" fmla="*/ 1458908 w 4763041"/>
              <a:gd name="connsiteY0" fmla="*/ 170947 h 4479189"/>
              <a:gd name="connsiteX1" fmla="*/ 2373307 w 4763041"/>
              <a:gd name="connsiteY1" fmla="*/ 52194 h 4479189"/>
              <a:gd name="connsiteX2" fmla="*/ 2883946 w 4763041"/>
              <a:gd name="connsiteY2" fmla="*/ 883466 h 4479189"/>
              <a:gd name="connsiteX3" fmla="*/ 3418336 w 4763041"/>
              <a:gd name="connsiteY3" fmla="*/ 1227851 h 4479189"/>
              <a:gd name="connsiteX4" fmla="*/ 3964601 w 4763041"/>
              <a:gd name="connsiteY4" fmla="*/ 954719 h 4479189"/>
              <a:gd name="connsiteX5" fmla="*/ 4558367 w 4763041"/>
              <a:gd name="connsiteY5" fmla="*/ 1892869 h 4479189"/>
              <a:gd name="connsiteX6" fmla="*/ 4012102 w 4763041"/>
              <a:gd name="connsiteY6" fmla="*/ 2617264 h 4479189"/>
              <a:gd name="connsiteX7" fmla="*/ 4178357 w 4763041"/>
              <a:gd name="connsiteY7" fmla="*/ 3234781 h 4479189"/>
              <a:gd name="connsiteX8" fmla="*/ 4760247 w 4763041"/>
              <a:gd name="connsiteY8" fmla="*/ 3614792 h 4479189"/>
              <a:gd name="connsiteX9" fmla="*/ 4356490 w 4763041"/>
              <a:gd name="connsiteY9" fmla="*/ 4469818 h 4479189"/>
              <a:gd name="connsiteX10" fmla="*/ 3430211 w 4763041"/>
              <a:gd name="connsiteY10" fmla="*/ 4066055 h 4479189"/>
              <a:gd name="connsiteX11" fmla="*/ 2515812 w 4763041"/>
              <a:gd name="connsiteY11" fmla="*/ 3994802 h 4479189"/>
              <a:gd name="connsiteX12" fmla="*/ 1470782 w 4763041"/>
              <a:gd name="connsiteY12" fmla="*/ 4351062 h 4479189"/>
              <a:gd name="connsiteX13" fmla="*/ 1007644 w 4763041"/>
              <a:gd name="connsiteY13" fmla="*/ 3733545 h 4479189"/>
              <a:gd name="connsiteX14" fmla="*/ 1411405 w 4763041"/>
              <a:gd name="connsiteY14" fmla="*/ 2926023 h 4479189"/>
              <a:gd name="connsiteX15" fmla="*/ 1245152 w 4763041"/>
              <a:gd name="connsiteY15" fmla="*/ 2439134 h 4479189"/>
              <a:gd name="connsiteX16" fmla="*/ 81370 w 4763041"/>
              <a:gd name="connsiteY16" fmla="*/ 2296630 h 4479189"/>
              <a:gd name="connsiteX17" fmla="*/ 200123 w 4763041"/>
              <a:gd name="connsiteY17" fmla="*/ 1215976 h 4479189"/>
              <a:gd name="connsiteX18" fmla="*/ 1019521 w 4763041"/>
              <a:gd name="connsiteY18" fmla="*/ 1239727 h 4479189"/>
              <a:gd name="connsiteX19" fmla="*/ 1268902 w 4763041"/>
              <a:gd name="connsiteY19" fmla="*/ 859717 h 4479189"/>
              <a:gd name="connsiteX20" fmla="*/ 1458908 w 4763041"/>
              <a:gd name="connsiteY20" fmla="*/ 170947 h 4479189"/>
              <a:gd name="connsiteX0" fmla="*/ 1458908 w 4760255"/>
              <a:gd name="connsiteY0" fmla="*/ 170947 h 4386171"/>
              <a:gd name="connsiteX1" fmla="*/ 2373307 w 4760255"/>
              <a:gd name="connsiteY1" fmla="*/ 52194 h 4386171"/>
              <a:gd name="connsiteX2" fmla="*/ 2883946 w 4760255"/>
              <a:gd name="connsiteY2" fmla="*/ 883466 h 4386171"/>
              <a:gd name="connsiteX3" fmla="*/ 3418336 w 4760255"/>
              <a:gd name="connsiteY3" fmla="*/ 1227851 h 4386171"/>
              <a:gd name="connsiteX4" fmla="*/ 3964601 w 4760255"/>
              <a:gd name="connsiteY4" fmla="*/ 954719 h 4386171"/>
              <a:gd name="connsiteX5" fmla="*/ 4558367 w 4760255"/>
              <a:gd name="connsiteY5" fmla="*/ 1892869 h 4386171"/>
              <a:gd name="connsiteX6" fmla="*/ 4012102 w 4760255"/>
              <a:gd name="connsiteY6" fmla="*/ 2617264 h 4386171"/>
              <a:gd name="connsiteX7" fmla="*/ 4178357 w 4760255"/>
              <a:gd name="connsiteY7" fmla="*/ 3234781 h 4386171"/>
              <a:gd name="connsiteX8" fmla="*/ 4760247 w 4760255"/>
              <a:gd name="connsiteY8" fmla="*/ 3614792 h 4386171"/>
              <a:gd name="connsiteX9" fmla="*/ 4190236 w 4760255"/>
              <a:gd name="connsiteY9" fmla="*/ 4374816 h 4386171"/>
              <a:gd name="connsiteX10" fmla="*/ 3430211 w 4760255"/>
              <a:gd name="connsiteY10" fmla="*/ 4066055 h 4386171"/>
              <a:gd name="connsiteX11" fmla="*/ 2515812 w 4760255"/>
              <a:gd name="connsiteY11" fmla="*/ 3994802 h 4386171"/>
              <a:gd name="connsiteX12" fmla="*/ 1470782 w 4760255"/>
              <a:gd name="connsiteY12" fmla="*/ 4351062 h 4386171"/>
              <a:gd name="connsiteX13" fmla="*/ 1007644 w 4760255"/>
              <a:gd name="connsiteY13" fmla="*/ 3733545 h 4386171"/>
              <a:gd name="connsiteX14" fmla="*/ 1411405 w 4760255"/>
              <a:gd name="connsiteY14" fmla="*/ 2926023 h 4386171"/>
              <a:gd name="connsiteX15" fmla="*/ 1245152 w 4760255"/>
              <a:gd name="connsiteY15" fmla="*/ 2439134 h 4386171"/>
              <a:gd name="connsiteX16" fmla="*/ 81370 w 4760255"/>
              <a:gd name="connsiteY16" fmla="*/ 2296630 h 4386171"/>
              <a:gd name="connsiteX17" fmla="*/ 200123 w 4760255"/>
              <a:gd name="connsiteY17" fmla="*/ 1215976 h 4386171"/>
              <a:gd name="connsiteX18" fmla="*/ 1019521 w 4760255"/>
              <a:gd name="connsiteY18" fmla="*/ 1239727 h 4386171"/>
              <a:gd name="connsiteX19" fmla="*/ 1268902 w 4760255"/>
              <a:gd name="connsiteY19" fmla="*/ 859717 h 4386171"/>
              <a:gd name="connsiteX20" fmla="*/ 1458908 w 4760255"/>
              <a:gd name="connsiteY20" fmla="*/ 170947 h 4386171"/>
              <a:gd name="connsiteX0" fmla="*/ 1458908 w 4570257"/>
              <a:gd name="connsiteY0" fmla="*/ 170947 h 4379263"/>
              <a:gd name="connsiteX1" fmla="*/ 2373307 w 4570257"/>
              <a:gd name="connsiteY1" fmla="*/ 52194 h 4379263"/>
              <a:gd name="connsiteX2" fmla="*/ 2883946 w 4570257"/>
              <a:gd name="connsiteY2" fmla="*/ 883466 h 4379263"/>
              <a:gd name="connsiteX3" fmla="*/ 3418336 w 4570257"/>
              <a:gd name="connsiteY3" fmla="*/ 1227851 h 4379263"/>
              <a:gd name="connsiteX4" fmla="*/ 3964601 w 4570257"/>
              <a:gd name="connsiteY4" fmla="*/ 954719 h 4379263"/>
              <a:gd name="connsiteX5" fmla="*/ 4558367 w 4570257"/>
              <a:gd name="connsiteY5" fmla="*/ 1892869 h 4379263"/>
              <a:gd name="connsiteX6" fmla="*/ 4012102 w 4570257"/>
              <a:gd name="connsiteY6" fmla="*/ 2617264 h 4379263"/>
              <a:gd name="connsiteX7" fmla="*/ 4178357 w 4570257"/>
              <a:gd name="connsiteY7" fmla="*/ 3234781 h 4379263"/>
              <a:gd name="connsiteX8" fmla="*/ 4570242 w 4570257"/>
              <a:gd name="connsiteY8" fmla="*/ 3804797 h 4379263"/>
              <a:gd name="connsiteX9" fmla="*/ 4190236 w 4570257"/>
              <a:gd name="connsiteY9" fmla="*/ 4374816 h 4379263"/>
              <a:gd name="connsiteX10" fmla="*/ 3430211 w 4570257"/>
              <a:gd name="connsiteY10" fmla="*/ 4066055 h 4379263"/>
              <a:gd name="connsiteX11" fmla="*/ 2515812 w 4570257"/>
              <a:gd name="connsiteY11" fmla="*/ 3994802 h 4379263"/>
              <a:gd name="connsiteX12" fmla="*/ 1470782 w 4570257"/>
              <a:gd name="connsiteY12" fmla="*/ 4351062 h 4379263"/>
              <a:gd name="connsiteX13" fmla="*/ 1007644 w 4570257"/>
              <a:gd name="connsiteY13" fmla="*/ 3733545 h 4379263"/>
              <a:gd name="connsiteX14" fmla="*/ 1411405 w 4570257"/>
              <a:gd name="connsiteY14" fmla="*/ 2926023 h 4379263"/>
              <a:gd name="connsiteX15" fmla="*/ 1245152 w 4570257"/>
              <a:gd name="connsiteY15" fmla="*/ 2439134 h 4379263"/>
              <a:gd name="connsiteX16" fmla="*/ 81370 w 4570257"/>
              <a:gd name="connsiteY16" fmla="*/ 2296630 h 4379263"/>
              <a:gd name="connsiteX17" fmla="*/ 200123 w 4570257"/>
              <a:gd name="connsiteY17" fmla="*/ 1215976 h 4379263"/>
              <a:gd name="connsiteX18" fmla="*/ 1019521 w 4570257"/>
              <a:gd name="connsiteY18" fmla="*/ 1239727 h 4379263"/>
              <a:gd name="connsiteX19" fmla="*/ 1268902 w 4570257"/>
              <a:gd name="connsiteY19" fmla="*/ 859717 h 4379263"/>
              <a:gd name="connsiteX20" fmla="*/ 1458908 w 4570257"/>
              <a:gd name="connsiteY20" fmla="*/ 170947 h 4379263"/>
              <a:gd name="connsiteX0" fmla="*/ 1458028 w 4569377"/>
              <a:gd name="connsiteY0" fmla="*/ 170947 h 4379263"/>
              <a:gd name="connsiteX1" fmla="*/ 2372427 w 4569377"/>
              <a:gd name="connsiteY1" fmla="*/ 52194 h 4379263"/>
              <a:gd name="connsiteX2" fmla="*/ 2883066 w 4569377"/>
              <a:gd name="connsiteY2" fmla="*/ 883466 h 4379263"/>
              <a:gd name="connsiteX3" fmla="*/ 3417456 w 4569377"/>
              <a:gd name="connsiteY3" fmla="*/ 1227851 h 4379263"/>
              <a:gd name="connsiteX4" fmla="*/ 3963721 w 4569377"/>
              <a:gd name="connsiteY4" fmla="*/ 954719 h 4379263"/>
              <a:gd name="connsiteX5" fmla="*/ 4557487 w 4569377"/>
              <a:gd name="connsiteY5" fmla="*/ 1892869 h 4379263"/>
              <a:gd name="connsiteX6" fmla="*/ 4011222 w 4569377"/>
              <a:gd name="connsiteY6" fmla="*/ 2617264 h 4379263"/>
              <a:gd name="connsiteX7" fmla="*/ 4177477 w 4569377"/>
              <a:gd name="connsiteY7" fmla="*/ 3234781 h 4379263"/>
              <a:gd name="connsiteX8" fmla="*/ 4569362 w 4569377"/>
              <a:gd name="connsiteY8" fmla="*/ 3804797 h 4379263"/>
              <a:gd name="connsiteX9" fmla="*/ 4189356 w 4569377"/>
              <a:gd name="connsiteY9" fmla="*/ 4374816 h 4379263"/>
              <a:gd name="connsiteX10" fmla="*/ 3429331 w 4569377"/>
              <a:gd name="connsiteY10" fmla="*/ 4066055 h 4379263"/>
              <a:gd name="connsiteX11" fmla="*/ 2514932 w 4569377"/>
              <a:gd name="connsiteY11" fmla="*/ 3994802 h 4379263"/>
              <a:gd name="connsiteX12" fmla="*/ 1469902 w 4569377"/>
              <a:gd name="connsiteY12" fmla="*/ 4351062 h 4379263"/>
              <a:gd name="connsiteX13" fmla="*/ 1006764 w 4569377"/>
              <a:gd name="connsiteY13" fmla="*/ 3733545 h 4379263"/>
              <a:gd name="connsiteX14" fmla="*/ 1410525 w 4569377"/>
              <a:gd name="connsiteY14" fmla="*/ 2926023 h 4379263"/>
              <a:gd name="connsiteX15" fmla="*/ 1232397 w 4569377"/>
              <a:gd name="connsiteY15" fmla="*/ 2320381 h 4379263"/>
              <a:gd name="connsiteX16" fmla="*/ 80490 w 4569377"/>
              <a:gd name="connsiteY16" fmla="*/ 2296630 h 4379263"/>
              <a:gd name="connsiteX17" fmla="*/ 199243 w 4569377"/>
              <a:gd name="connsiteY17" fmla="*/ 1215976 h 4379263"/>
              <a:gd name="connsiteX18" fmla="*/ 1018641 w 4569377"/>
              <a:gd name="connsiteY18" fmla="*/ 1239727 h 4379263"/>
              <a:gd name="connsiteX19" fmla="*/ 1268022 w 4569377"/>
              <a:gd name="connsiteY19" fmla="*/ 859717 h 4379263"/>
              <a:gd name="connsiteX20" fmla="*/ 1458028 w 4569377"/>
              <a:gd name="connsiteY20" fmla="*/ 170947 h 4379263"/>
              <a:gd name="connsiteX0" fmla="*/ 1314206 w 4425555"/>
              <a:gd name="connsiteY0" fmla="*/ 170947 h 4379263"/>
              <a:gd name="connsiteX1" fmla="*/ 2228605 w 4425555"/>
              <a:gd name="connsiteY1" fmla="*/ 52194 h 4379263"/>
              <a:gd name="connsiteX2" fmla="*/ 2739244 w 4425555"/>
              <a:gd name="connsiteY2" fmla="*/ 883466 h 4379263"/>
              <a:gd name="connsiteX3" fmla="*/ 3273634 w 4425555"/>
              <a:gd name="connsiteY3" fmla="*/ 1227851 h 4379263"/>
              <a:gd name="connsiteX4" fmla="*/ 3819899 w 4425555"/>
              <a:gd name="connsiteY4" fmla="*/ 954719 h 4379263"/>
              <a:gd name="connsiteX5" fmla="*/ 4413665 w 4425555"/>
              <a:gd name="connsiteY5" fmla="*/ 1892869 h 4379263"/>
              <a:gd name="connsiteX6" fmla="*/ 3867400 w 4425555"/>
              <a:gd name="connsiteY6" fmla="*/ 2617264 h 4379263"/>
              <a:gd name="connsiteX7" fmla="*/ 4033655 w 4425555"/>
              <a:gd name="connsiteY7" fmla="*/ 3234781 h 4379263"/>
              <a:gd name="connsiteX8" fmla="*/ 4425540 w 4425555"/>
              <a:gd name="connsiteY8" fmla="*/ 3804797 h 4379263"/>
              <a:gd name="connsiteX9" fmla="*/ 4045534 w 4425555"/>
              <a:gd name="connsiteY9" fmla="*/ 4374816 h 4379263"/>
              <a:gd name="connsiteX10" fmla="*/ 3285509 w 4425555"/>
              <a:gd name="connsiteY10" fmla="*/ 4066055 h 4379263"/>
              <a:gd name="connsiteX11" fmla="*/ 2371110 w 4425555"/>
              <a:gd name="connsiteY11" fmla="*/ 3994802 h 4379263"/>
              <a:gd name="connsiteX12" fmla="*/ 1326080 w 4425555"/>
              <a:gd name="connsiteY12" fmla="*/ 4351062 h 4379263"/>
              <a:gd name="connsiteX13" fmla="*/ 862942 w 4425555"/>
              <a:gd name="connsiteY13" fmla="*/ 3733545 h 4379263"/>
              <a:gd name="connsiteX14" fmla="*/ 1266703 w 4425555"/>
              <a:gd name="connsiteY14" fmla="*/ 2926023 h 4379263"/>
              <a:gd name="connsiteX15" fmla="*/ 1088575 w 4425555"/>
              <a:gd name="connsiteY15" fmla="*/ 2320381 h 4379263"/>
              <a:gd name="connsiteX16" fmla="*/ 186050 w 4425555"/>
              <a:gd name="connsiteY16" fmla="*/ 2320381 h 4379263"/>
              <a:gd name="connsiteX17" fmla="*/ 55421 w 4425555"/>
              <a:gd name="connsiteY17" fmla="*/ 1215976 h 4379263"/>
              <a:gd name="connsiteX18" fmla="*/ 874819 w 4425555"/>
              <a:gd name="connsiteY18" fmla="*/ 1239727 h 4379263"/>
              <a:gd name="connsiteX19" fmla="*/ 1124200 w 4425555"/>
              <a:gd name="connsiteY19" fmla="*/ 859717 h 4379263"/>
              <a:gd name="connsiteX20" fmla="*/ 1314206 w 4425555"/>
              <a:gd name="connsiteY20" fmla="*/ 170947 h 4379263"/>
              <a:gd name="connsiteX0" fmla="*/ 1196972 w 4308321"/>
              <a:gd name="connsiteY0" fmla="*/ 170947 h 4379263"/>
              <a:gd name="connsiteX1" fmla="*/ 2111371 w 4308321"/>
              <a:gd name="connsiteY1" fmla="*/ 52194 h 4379263"/>
              <a:gd name="connsiteX2" fmla="*/ 2622010 w 4308321"/>
              <a:gd name="connsiteY2" fmla="*/ 883466 h 4379263"/>
              <a:gd name="connsiteX3" fmla="*/ 3156400 w 4308321"/>
              <a:gd name="connsiteY3" fmla="*/ 1227851 h 4379263"/>
              <a:gd name="connsiteX4" fmla="*/ 3702665 w 4308321"/>
              <a:gd name="connsiteY4" fmla="*/ 954719 h 4379263"/>
              <a:gd name="connsiteX5" fmla="*/ 4296431 w 4308321"/>
              <a:gd name="connsiteY5" fmla="*/ 1892869 h 4379263"/>
              <a:gd name="connsiteX6" fmla="*/ 3750166 w 4308321"/>
              <a:gd name="connsiteY6" fmla="*/ 2617264 h 4379263"/>
              <a:gd name="connsiteX7" fmla="*/ 3916421 w 4308321"/>
              <a:gd name="connsiteY7" fmla="*/ 3234781 h 4379263"/>
              <a:gd name="connsiteX8" fmla="*/ 4308306 w 4308321"/>
              <a:gd name="connsiteY8" fmla="*/ 3804797 h 4379263"/>
              <a:gd name="connsiteX9" fmla="*/ 3928300 w 4308321"/>
              <a:gd name="connsiteY9" fmla="*/ 4374816 h 4379263"/>
              <a:gd name="connsiteX10" fmla="*/ 3168275 w 4308321"/>
              <a:gd name="connsiteY10" fmla="*/ 4066055 h 4379263"/>
              <a:gd name="connsiteX11" fmla="*/ 2253876 w 4308321"/>
              <a:gd name="connsiteY11" fmla="*/ 3994802 h 4379263"/>
              <a:gd name="connsiteX12" fmla="*/ 1208846 w 4308321"/>
              <a:gd name="connsiteY12" fmla="*/ 4351062 h 4379263"/>
              <a:gd name="connsiteX13" fmla="*/ 745708 w 4308321"/>
              <a:gd name="connsiteY13" fmla="*/ 3733545 h 4379263"/>
              <a:gd name="connsiteX14" fmla="*/ 1149469 w 4308321"/>
              <a:gd name="connsiteY14" fmla="*/ 2926023 h 4379263"/>
              <a:gd name="connsiteX15" fmla="*/ 971341 w 4308321"/>
              <a:gd name="connsiteY15" fmla="*/ 2320381 h 4379263"/>
              <a:gd name="connsiteX16" fmla="*/ 68816 w 4308321"/>
              <a:gd name="connsiteY16" fmla="*/ 2320381 h 4379263"/>
              <a:gd name="connsiteX17" fmla="*/ 140068 w 4308321"/>
              <a:gd name="connsiteY17" fmla="*/ 1322854 h 4379263"/>
              <a:gd name="connsiteX18" fmla="*/ 757585 w 4308321"/>
              <a:gd name="connsiteY18" fmla="*/ 1239727 h 4379263"/>
              <a:gd name="connsiteX19" fmla="*/ 1006966 w 4308321"/>
              <a:gd name="connsiteY19" fmla="*/ 859717 h 4379263"/>
              <a:gd name="connsiteX20" fmla="*/ 1196972 w 4308321"/>
              <a:gd name="connsiteY20" fmla="*/ 170947 h 4379263"/>
              <a:gd name="connsiteX0" fmla="*/ 1234297 w 4345646"/>
              <a:gd name="connsiteY0" fmla="*/ 170947 h 4379263"/>
              <a:gd name="connsiteX1" fmla="*/ 2148696 w 4345646"/>
              <a:gd name="connsiteY1" fmla="*/ 52194 h 4379263"/>
              <a:gd name="connsiteX2" fmla="*/ 2659335 w 4345646"/>
              <a:gd name="connsiteY2" fmla="*/ 883466 h 4379263"/>
              <a:gd name="connsiteX3" fmla="*/ 3193725 w 4345646"/>
              <a:gd name="connsiteY3" fmla="*/ 1227851 h 4379263"/>
              <a:gd name="connsiteX4" fmla="*/ 3739990 w 4345646"/>
              <a:gd name="connsiteY4" fmla="*/ 954719 h 4379263"/>
              <a:gd name="connsiteX5" fmla="*/ 4333756 w 4345646"/>
              <a:gd name="connsiteY5" fmla="*/ 1892869 h 4379263"/>
              <a:gd name="connsiteX6" fmla="*/ 3787491 w 4345646"/>
              <a:gd name="connsiteY6" fmla="*/ 2617264 h 4379263"/>
              <a:gd name="connsiteX7" fmla="*/ 3953746 w 4345646"/>
              <a:gd name="connsiteY7" fmla="*/ 3234781 h 4379263"/>
              <a:gd name="connsiteX8" fmla="*/ 4345631 w 4345646"/>
              <a:gd name="connsiteY8" fmla="*/ 3804797 h 4379263"/>
              <a:gd name="connsiteX9" fmla="*/ 3965625 w 4345646"/>
              <a:gd name="connsiteY9" fmla="*/ 4374816 h 4379263"/>
              <a:gd name="connsiteX10" fmla="*/ 3205600 w 4345646"/>
              <a:gd name="connsiteY10" fmla="*/ 4066055 h 4379263"/>
              <a:gd name="connsiteX11" fmla="*/ 2291201 w 4345646"/>
              <a:gd name="connsiteY11" fmla="*/ 3994802 h 4379263"/>
              <a:gd name="connsiteX12" fmla="*/ 1246171 w 4345646"/>
              <a:gd name="connsiteY12" fmla="*/ 4351062 h 4379263"/>
              <a:gd name="connsiteX13" fmla="*/ 783033 w 4345646"/>
              <a:gd name="connsiteY13" fmla="*/ 3733545 h 4379263"/>
              <a:gd name="connsiteX14" fmla="*/ 1186794 w 4345646"/>
              <a:gd name="connsiteY14" fmla="*/ 2926023 h 4379263"/>
              <a:gd name="connsiteX15" fmla="*/ 1008666 w 4345646"/>
              <a:gd name="connsiteY15" fmla="*/ 2320381 h 4379263"/>
              <a:gd name="connsiteX16" fmla="*/ 58640 w 4345646"/>
              <a:gd name="connsiteY16" fmla="*/ 2142251 h 4379263"/>
              <a:gd name="connsiteX17" fmla="*/ 177393 w 4345646"/>
              <a:gd name="connsiteY17" fmla="*/ 1322854 h 4379263"/>
              <a:gd name="connsiteX18" fmla="*/ 794910 w 4345646"/>
              <a:gd name="connsiteY18" fmla="*/ 1239727 h 4379263"/>
              <a:gd name="connsiteX19" fmla="*/ 1044291 w 4345646"/>
              <a:gd name="connsiteY19" fmla="*/ 859717 h 4379263"/>
              <a:gd name="connsiteX20" fmla="*/ 1234297 w 4345646"/>
              <a:gd name="connsiteY20" fmla="*/ 170947 h 4379263"/>
              <a:gd name="connsiteX0" fmla="*/ 1234297 w 4345646"/>
              <a:gd name="connsiteY0" fmla="*/ 170947 h 4379263"/>
              <a:gd name="connsiteX1" fmla="*/ 2148696 w 4345646"/>
              <a:gd name="connsiteY1" fmla="*/ 52194 h 4379263"/>
              <a:gd name="connsiteX2" fmla="*/ 2659335 w 4345646"/>
              <a:gd name="connsiteY2" fmla="*/ 883466 h 4379263"/>
              <a:gd name="connsiteX3" fmla="*/ 3193725 w 4345646"/>
              <a:gd name="connsiteY3" fmla="*/ 1227851 h 4379263"/>
              <a:gd name="connsiteX4" fmla="*/ 3870618 w 4345646"/>
              <a:gd name="connsiteY4" fmla="*/ 1120976 h 4379263"/>
              <a:gd name="connsiteX5" fmla="*/ 4333756 w 4345646"/>
              <a:gd name="connsiteY5" fmla="*/ 1892869 h 4379263"/>
              <a:gd name="connsiteX6" fmla="*/ 3787491 w 4345646"/>
              <a:gd name="connsiteY6" fmla="*/ 2617264 h 4379263"/>
              <a:gd name="connsiteX7" fmla="*/ 3953746 w 4345646"/>
              <a:gd name="connsiteY7" fmla="*/ 3234781 h 4379263"/>
              <a:gd name="connsiteX8" fmla="*/ 4345631 w 4345646"/>
              <a:gd name="connsiteY8" fmla="*/ 3804797 h 4379263"/>
              <a:gd name="connsiteX9" fmla="*/ 3965625 w 4345646"/>
              <a:gd name="connsiteY9" fmla="*/ 4374816 h 4379263"/>
              <a:gd name="connsiteX10" fmla="*/ 3205600 w 4345646"/>
              <a:gd name="connsiteY10" fmla="*/ 4066055 h 4379263"/>
              <a:gd name="connsiteX11" fmla="*/ 2291201 w 4345646"/>
              <a:gd name="connsiteY11" fmla="*/ 3994802 h 4379263"/>
              <a:gd name="connsiteX12" fmla="*/ 1246171 w 4345646"/>
              <a:gd name="connsiteY12" fmla="*/ 4351062 h 4379263"/>
              <a:gd name="connsiteX13" fmla="*/ 783033 w 4345646"/>
              <a:gd name="connsiteY13" fmla="*/ 3733545 h 4379263"/>
              <a:gd name="connsiteX14" fmla="*/ 1186794 w 4345646"/>
              <a:gd name="connsiteY14" fmla="*/ 2926023 h 4379263"/>
              <a:gd name="connsiteX15" fmla="*/ 1008666 w 4345646"/>
              <a:gd name="connsiteY15" fmla="*/ 2320381 h 4379263"/>
              <a:gd name="connsiteX16" fmla="*/ 58640 w 4345646"/>
              <a:gd name="connsiteY16" fmla="*/ 2142251 h 4379263"/>
              <a:gd name="connsiteX17" fmla="*/ 177393 w 4345646"/>
              <a:gd name="connsiteY17" fmla="*/ 1322854 h 4379263"/>
              <a:gd name="connsiteX18" fmla="*/ 794910 w 4345646"/>
              <a:gd name="connsiteY18" fmla="*/ 1239727 h 4379263"/>
              <a:gd name="connsiteX19" fmla="*/ 1044291 w 4345646"/>
              <a:gd name="connsiteY19" fmla="*/ 859717 h 4379263"/>
              <a:gd name="connsiteX20" fmla="*/ 1234297 w 4345646"/>
              <a:gd name="connsiteY20" fmla="*/ 170947 h 4379263"/>
              <a:gd name="connsiteX0" fmla="*/ 1234297 w 4345646"/>
              <a:gd name="connsiteY0" fmla="*/ 170947 h 4379263"/>
              <a:gd name="connsiteX1" fmla="*/ 2148696 w 4345646"/>
              <a:gd name="connsiteY1" fmla="*/ 52194 h 4379263"/>
              <a:gd name="connsiteX2" fmla="*/ 2659335 w 4345646"/>
              <a:gd name="connsiteY2" fmla="*/ 883466 h 4379263"/>
              <a:gd name="connsiteX3" fmla="*/ 3193725 w 4345646"/>
              <a:gd name="connsiteY3" fmla="*/ 1227851 h 4379263"/>
              <a:gd name="connsiteX4" fmla="*/ 3870618 w 4345646"/>
              <a:gd name="connsiteY4" fmla="*/ 1120976 h 4379263"/>
              <a:gd name="connsiteX5" fmla="*/ 4226878 w 4345646"/>
              <a:gd name="connsiteY5" fmla="*/ 1952248 h 4379263"/>
              <a:gd name="connsiteX6" fmla="*/ 3787491 w 4345646"/>
              <a:gd name="connsiteY6" fmla="*/ 2617264 h 4379263"/>
              <a:gd name="connsiteX7" fmla="*/ 3953746 w 4345646"/>
              <a:gd name="connsiteY7" fmla="*/ 3234781 h 4379263"/>
              <a:gd name="connsiteX8" fmla="*/ 4345631 w 4345646"/>
              <a:gd name="connsiteY8" fmla="*/ 3804797 h 4379263"/>
              <a:gd name="connsiteX9" fmla="*/ 3965625 w 4345646"/>
              <a:gd name="connsiteY9" fmla="*/ 4374816 h 4379263"/>
              <a:gd name="connsiteX10" fmla="*/ 3205600 w 4345646"/>
              <a:gd name="connsiteY10" fmla="*/ 4066055 h 4379263"/>
              <a:gd name="connsiteX11" fmla="*/ 2291201 w 4345646"/>
              <a:gd name="connsiteY11" fmla="*/ 3994802 h 4379263"/>
              <a:gd name="connsiteX12" fmla="*/ 1246171 w 4345646"/>
              <a:gd name="connsiteY12" fmla="*/ 4351062 h 4379263"/>
              <a:gd name="connsiteX13" fmla="*/ 783033 w 4345646"/>
              <a:gd name="connsiteY13" fmla="*/ 3733545 h 4379263"/>
              <a:gd name="connsiteX14" fmla="*/ 1186794 w 4345646"/>
              <a:gd name="connsiteY14" fmla="*/ 2926023 h 4379263"/>
              <a:gd name="connsiteX15" fmla="*/ 1008666 w 4345646"/>
              <a:gd name="connsiteY15" fmla="*/ 2320381 h 4379263"/>
              <a:gd name="connsiteX16" fmla="*/ 58640 w 4345646"/>
              <a:gd name="connsiteY16" fmla="*/ 2142251 h 4379263"/>
              <a:gd name="connsiteX17" fmla="*/ 177393 w 4345646"/>
              <a:gd name="connsiteY17" fmla="*/ 1322854 h 4379263"/>
              <a:gd name="connsiteX18" fmla="*/ 794910 w 4345646"/>
              <a:gd name="connsiteY18" fmla="*/ 1239727 h 4379263"/>
              <a:gd name="connsiteX19" fmla="*/ 1044291 w 4345646"/>
              <a:gd name="connsiteY19" fmla="*/ 859717 h 4379263"/>
              <a:gd name="connsiteX20" fmla="*/ 1234297 w 4345646"/>
              <a:gd name="connsiteY20" fmla="*/ 170947 h 4379263"/>
              <a:gd name="connsiteX0" fmla="*/ 1234297 w 4362059"/>
              <a:gd name="connsiteY0" fmla="*/ 170947 h 4381325"/>
              <a:gd name="connsiteX1" fmla="*/ 2148696 w 4362059"/>
              <a:gd name="connsiteY1" fmla="*/ 52194 h 4381325"/>
              <a:gd name="connsiteX2" fmla="*/ 2659335 w 4362059"/>
              <a:gd name="connsiteY2" fmla="*/ 883466 h 4381325"/>
              <a:gd name="connsiteX3" fmla="*/ 3193725 w 4362059"/>
              <a:gd name="connsiteY3" fmla="*/ 1227851 h 4381325"/>
              <a:gd name="connsiteX4" fmla="*/ 3870618 w 4362059"/>
              <a:gd name="connsiteY4" fmla="*/ 1120976 h 4381325"/>
              <a:gd name="connsiteX5" fmla="*/ 4226878 w 4362059"/>
              <a:gd name="connsiteY5" fmla="*/ 1952248 h 4381325"/>
              <a:gd name="connsiteX6" fmla="*/ 3787491 w 4362059"/>
              <a:gd name="connsiteY6" fmla="*/ 2617264 h 4381325"/>
              <a:gd name="connsiteX7" fmla="*/ 3953746 w 4362059"/>
              <a:gd name="connsiteY7" fmla="*/ 3234781 h 4381325"/>
              <a:gd name="connsiteX8" fmla="*/ 4345631 w 4362059"/>
              <a:gd name="connsiteY8" fmla="*/ 3804797 h 4381325"/>
              <a:gd name="connsiteX9" fmla="*/ 4256603 w 4362059"/>
              <a:gd name="connsiteY9" fmla="*/ 4238424 h 4381325"/>
              <a:gd name="connsiteX10" fmla="*/ 3965625 w 4362059"/>
              <a:gd name="connsiteY10" fmla="*/ 4374816 h 4381325"/>
              <a:gd name="connsiteX11" fmla="*/ 3205600 w 4362059"/>
              <a:gd name="connsiteY11" fmla="*/ 4066055 h 4381325"/>
              <a:gd name="connsiteX12" fmla="*/ 2291201 w 4362059"/>
              <a:gd name="connsiteY12" fmla="*/ 3994802 h 4381325"/>
              <a:gd name="connsiteX13" fmla="*/ 1246171 w 4362059"/>
              <a:gd name="connsiteY13" fmla="*/ 4351062 h 4381325"/>
              <a:gd name="connsiteX14" fmla="*/ 783033 w 4362059"/>
              <a:gd name="connsiteY14" fmla="*/ 3733545 h 4381325"/>
              <a:gd name="connsiteX15" fmla="*/ 1186794 w 4362059"/>
              <a:gd name="connsiteY15" fmla="*/ 2926023 h 4381325"/>
              <a:gd name="connsiteX16" fmla="*/ 1008666 w 4362059"/>
              <a:gd name="connsiteY16" fmla="*/ 2320381 h 4381325"/>
              <a:gd name="connsiteX17" fmla="*/ 58640 w 4362059"/>
              <a:gd name="connsiteY17" fmla="*/ 2142251 h 4381325"/>
              <a:gd name="connsiteX18" fmla="*/ 177393 w 4362059"/>
              <a:gd name="connsiteY18" fmla="*/ 1322854 h 4381325"/>
              <a:gd name="connsiteX19" fmla="*/ 794910 w 4362059"/>
              <a:gd name="connsiteY19" fmla="*/ 1239727 h 4381325"/>
              <a:gd name="connsiteX20" fmla="*/ 1044291 w 4362059"/>
              <a:gd name="connsiteY20" fmla="*/ 859717 h 4381325"/>
              <a:gd name="connsiteX21" fmla="*/ 1234297 w 4362059"/>
              <a:gd name="connsiteY21" fmla="*/ 170947 h 4381325"/>
              <a:gd name="connsiteX0" fmla="*/ 1234297 w 4362059"/>
              <a:gd name="connsiteY0" fmla="*/ 170947 h 4381325"/>
              <a:gd name="connsiteX1" fmla="*/ 2148696 w 4362059"/>
              <a:gd name="connsiteY1" fmla="*/ 52194 h 4381325"/>
              <a:gd name="connsiteX2" fmla="*/ 2659335 w 4362059"/>
              <a:gd name="connsiteY2" fmla="*/ 883466 h 4381325"/>
              <a:gd name="connsiteX3" fmla="*/ 3193725 w 4362059"/>
              <a:gd name="connsiteY3" fmla="*/ 1227851 h 4381325"/>
              <a:gd name="connsiteX4" fmla="*/ 3870618 w 4362059"/>
              <a:gd name="connsiteY4" fmla="*/ 1120976 h 4381325"/>
              <a:gd name="connsiteX5" fmla="*/ 4226878 w 4362059"/>
              <a:gd name="connsiteY5" fmla="*/ 1952248 h 4381325"/>
              <a:gd name="connsiteX6" fmla="*/ 3787491 w 4362059"/>
              <a:gd name="connsiteY6" fmla="*/ 2617264 h 4381325"/>
              <a:gd name="connsiteX7" fmla="*/ 3953746 w 4362059"/>
              <a:gd name="connsiteY7" fmla="*/ 3234781 h 4381325"/>
              <a:gd name="connsiteX8" fmla="*/ 4345631 w 4362059"/>
              <a:gd name="connsiteY8" fmla="*/ 3804797 h 4381325"/>
              <a:gd name="connsiteX9" fmla="*/ 4256603 w 4362059"/>
              <a:gd name="connsiteY9" fmla="*/ 4238424 h 4381325"/>
              <a:gd name="connsiteX10" fmla="*/ 3965625 w 4362059"/>
              <a:gd name="connsiteY10" fmla="*/ 4374816 h 4381325"/>
              <a:gd name="connsiteX11" fmla="*/ 3205600 w 4362059"/>
              <a:gd name="connsiteY11" fmla="*/ 4066055 h 4381325"/>
              <a:gd name="connsiteX12" fmla="*/ 2291201 w 4362059"/>
              <a:gd name="connsiteY12" fmla="*/ 3994802 h 4381325"/>
              <a:gd name="connsiteX13" fmla="*/ 1246171 w 4362059"/>
              <a:gd name="connsiteY13" fmla="*/ 4351062 h 4381325"/>
              <a:gd name="connsiteX14" fmla="*/ 783033 w 4362059"/>
              <a:gd name="connsiteY14" fmla="*/ 3733545 h 4381325"/>
              <a:gd name="connsiteX15" fmla="*/ 1186794 w 4362059"/>
              <a:gd name="connsiteY15" fmla="*/ 2926023 h 4381325"/>
              <a:gd name="connsiteX16" fmla="*/ 1008666 w 4362059"/>
              <a:gd name="connsiteY16" fmla="*/ 2320381 h 4381325"/>
              <a:gd name="connsiteX17" fmla="*/ 58640 w 4362059"/>
              <a:gd name="connsiteY17" fmla="*/ 2142251 h 4381325"/>
              <a:gd name="connsiteX18" fmla="*/ 177393 w 4362059"/>
              <a:gd name="connsiteY18" fmla="*/ 1322854 h 4381325"/>
              <a:gd name="connsiteX19" fmla="*/ 794910 w 4362059"/>
              <a:gd name="connsiteY19" fmla="*/ 1239727 h 4381325"/>
              <a:gd name="connsiteX20" fmla="*/ 1044291 w 4362059"/>
              <a:gd name="connsiteY20" fmla="*/ 859717 h 4381325"/>
              <a:gd name="connsiteX21" fmla="*/ 1234297 w 4362059"/>
              <a:gd name="connsiteY21" fmla="*/ 170947 h 4381325"/>
              <a:gd name="connsiteX0" fmla="*/ 1234297 w 4362059"/>
              <a:gd name="connsiteY0" fmla="*/ 255245 h 4465623"/>
              <a:gd name="connsiteX1" fmla="*/ 1525274 w 4362059"/>
              <a:gd name="connsiteY1" fmla="*/ 11976 h 4465623"/>
              <a:gd name="connsiteX2" fmla="*/ 2148696 w 4362059"/>
              <a:gd name="connsiteY2" fmla="*/ 136492 h 4465623"/>
              <a:gd name="connsiteX3" fmla="*/ 2659335 w 4362059"/>
              <a:gd name="connsiteY3" fmla="*/ 967764 h 4465623"/>
              <a:gd name="connsiteX4" fmla="*/ 3193725 w 4362059"/>
              <a:gd name="connsiteY4" fmla="*/ 1312149 h 4465623"/>
              <a:gd name="connsiteX5" fmla="*/ 3870618 w 4362059"/>
              <a:gd name="connsiteY5" fmla="*/ 1205274 h 4465623"/>
              <a:gd name="connsiteX6" fmla="*/ 4226878 w 4362059"/>
              <a:gd name="connsiteY6" fmla="*/ 2036546 h 4465623"/>
              <a:gd name="connsiteX7" fmla="*/ 3787491 w 4362059"/>
              <a:gd name="connsiteY7" fmla="*/ 2701562 h 4465623"/>
              <a:gd name="connsiteX8" fmla="*/ 3953746 w 4362059"/>
              <a:gd name="connsiteY8" fmla="*/ 3319079 h 4465623"/>
              <a:gd name="connsiteX9" fmla="*/ 4345631 w 4362059"/>
              <a:gd name="connsiteY9" fmla="*/ 3889095 h 4465623"/>
              <a:gd name="connsiteX10" fmla="*/ 4256603 w 4362059"/>
              <a:gd name="connsiteY10" fmla="*/ 4322722 h 4465623"/>
              <a:gd name="connsiteX11" fmla="*/ 3965625 w 4362059"/>
              <a:gd name="connsiteY11" fmla="*/ 4459114 h 4465623"/>
              <a:gd name="connsiteX12" fmla="*/ 3205600 w 4362059"/>
              <a:gd name="connsiteY12" fmla="*/ 4150353 h 4465623"/>
              <a:gd name="connsiteX13" fmla="*/ 2291201 w 4362059"/>
              <a:gd name="connsiteY13" fmla="*/ 4079100 h 4465623"/>
              <a:gd name="connsiteX14" fmla="*/ 1246171 w 4362059"/>
              <a:gd name="connsiteY14" fmla="*/ 4435360 h 4465623"/>
              <a:gd name="connsiteX15" fmla="*/ 783033 w 4362059"/>
              <a:gd name="connsiteY15" fmla="*/ 3817843 h 4465623"/>
              <a:gd name="connsiteX16" fmla="*/ 1186794 w 4362059"/>
              <a:gd name="connsiteY16" fmla="*/ 3010321 h 4465623"/>
              <a:gd name="connsiteX17" fmla="*/ 1008666 w 4362059"/>
              <a:gd name="connsiteY17" fmla="*/ 2404679 h 4465623"/>
              <a:gd name="connsiteX18" fmla="*/ 58640 w 4362059"/>
              <a:gd name="connsiteY18" fmla="*/ 2226549 h 4465623"/>
              <a:gd name="connsiteX19" fmla="*/ 177393 w 4362059"/>
              <a:gd name="connsiteY19" fmla="*/ 1407152 h 4465623"/>
              <a:gd name="connsiteX20" fmla="*/ 794910 w 4362059"/>
              <a:gd name="connsiteY20" fmla="*/ 1324025 h 4465623"/>
              <a:gd name="connsiteX21" fmla="*/ 1044291 w 4362059"/>
              <a:gd name="connsiteY21" fmla="*/ 944015 h 4465623"/>
              <a:gd name="connsiteX22" fmla="*/ 1234297 w 4362059"/>
              <a:gd name="connsiteY22" fmla="*/ 255245 h 4465623"/>
              <a:gd name="connsiteX0" fmla="*/ 1234297 w 4362059"/>
              <a:gd name="connsiteY0" fmla="*/ 255245 h 4465623"/>
              <a:gd name="connsiteX1" fmla="*/ 1525274 w 4362059"/>
              <a:gd name="connsiteY1" fmla="*/ 11976 h 4465623"/>
              <a:gd name="connsiteX2" fmla="*/ 2148696 w 4362059"/>
              <a:gd name="connsiteY2" fmla="*/ 136492 h 4465623"/>
              <a:gd name="connsiteX3" fmla="*/ 2659335 w 4362059"/>
              <a:gd name="connsiteY3" fmla="*/ 967764 h 4465623"/>
              <a:gd name="connsiteX4" fmla="*/ 3193725 w 4362059"/>
              <a:gd name="connsiteY4" fmla="*/ 1312149 h 4465623"/>
              <a:gd name="connsiteX5" fmla="*/ 3870618 w 4362059"/>
              <a:gd name="connsiteY5" fmla="*/ 1205274 h 4465623"/>
              <a:gd name="connsiteX6" fmla="*/ 4226878 w 4362059"/>
              <a:gd name="connsiteY6" fmla="*/ 2036546 h 4465623"/>
              <a:gd name="connsiteX7" fmla="*/ 3787491 w 4362059"/>
              <a:gd name="connsiteY7" fmla="*/ 2701562 h 4465623"/>
              <a:gd name="connsiteX8" fmla="*/ 3953746 w 4362059"/>
              <a:gd name="connsiteY8" fmla="*/ 3319079 h 4465623"/>
              <a:gd name="connsiteX9" fmla="*/ 4345631 w 4362059"/>
              <a:gd name="connsiteY9" fmla="*/ 3889095 h 4465623"/>
              <a:gd name="connsiteX10" fmla="*/ 4256603 w 4362059"/>
              <a:gd name="connsiteY10" fmla="*/ 4322722 h 4465623"/>
              <a:gd name="connsiteX11" fmla="*/ 3965625 w 4362059"/>
              <a:gd name="connsiteY11" fmla="*/ 4459114 h 4465623"/>
              <a:gd name="connsiteX12" fmla="*/ 3205600 w 4362059"/>
              <a:gd name="connsiteY12" fmla="*/ 4150353 h 4465623"/>
              <a:gd name="connsiteX13" fmla="*/ 2291201 w 4362059"/>
              <a:gd name="connsiteY13" fmla="*/ 4079100 h 4465623"/>
              <a:gd name="connsiteX14" fmla="*/ 1246171 w 4362059"/>
              <a:gd name="connsiteY14" fmla="*/ 4435360 h 4465623"/>
              <a:gd name="connsiteX15" fmla="*/ 783033 w 4362059"/>
              <a:gd name="connsiteY15" fmla="*/ 3817843 h 4465623"/>
              <a:gd name="connsiteX16" fmla="*/ 1186794 w 4362059"/>
              <a:gd name="connsiteY16" fmla="*/ 3010321 h 4465623"/>
              <a:gd name="connsiteX17" fmla="*/ 1008666 w 4362059"/>
              <a:gd name="connsiteY17" fmla="*/ 2404679 h 4465623"/>
              <a:gd name="connsiteX18" fmla="*/ 58640 w 4362059"/>
              <a:gd name="connsiteY18" fmla="*/ 2226549 h 4465623"/>
              <a:gd name="connsiteX19" fmla="*/ 177393 w 4362059"/>
              <a:gd name="connsiteY19" fmla="*/ 1407152 h 4465623"/>
              <a:gd name="connsiteX20" fmla="*/ 794910 w 4362059"/>
              <a:gd name="connsiteY20" fmla="*/ 1324025 h 4465623"/>
              <a:gd name="connsiteX21" fmla="*/ 1044291 w 4362059"/>
              <a:gd name="connsiteY21" fmla="*/ 944015 h 4465623"/>
              <a:gd name="connsiteX22" fmla="*/ 1234297 w 4362059"/>
              <a:gd name="connsiteY22" fmla="*/ 255245 h 4465623"/>
              <a:gd name="connsiteX0" fmla="*/ 1234297 w 4362059"/>
              <a:gd name="connsiteY0" fmla="*/ 255245 h 4465623"/>
              <a:gd name="connsiteX1" fmla="*/ 1525274 w 4362059"/>
              <a:gd name="connsiteY1" fmla="*/ 11976 h 4465623"/>
              <a:gd name="connsiteX2" fmla="*/ 2148696 w 4362059"/>
              <a:gd name="connsiteY2" fmla="*/ 136492 h 4465623"/>
              <a:gd name="connsiteX3" fmla="*/ 2659335 w 4362059"/>
              <a:gd name="connsiteY3" fmla="*/ 967764 h 4465623"/>
              <a:gd name="connsiteX4" fmla="*/ 3193725 w 4362059"/>
              <a:gd name="connsiteY4" fmla="*/ 1312149 h 4465623"/>
              <a:gd name="connsiteX5" fmla="*/ 3870618 w 4362059"/>
              <a:gd name="connsiteY5" fmla="*/ 1205274 h 4465623"/>
              <a:gd name="connsiteX6" fmla="*/ 4220973 w 4362059"/>
              <a:gd name="connsiteY6" fmla="*/ 1555768 h 4465623"/>
              <a:gd name="connsiteX7" fmla="*/ 4226878 w 4362059"/>
              <a:gd name="connsiteY7" fmla="*/ 2036546 h 4465623"/>
              <a:gd name="connsiteX8" fmla="*/ 3787491 w 4362059"/>
              <a:gd name="connsiteY8" fmla="*/ 2701562 h 4465623"/>
              <a:gd name="connsiteX9" fmla="*/ 3953746 w 4362059"/>
              <a:gd name="connsiteY9" fmla="*/ 3319079 h 4465623"/>
              <a:gd name="connsiteX10" fmla="*/ 4345631 w 4362059"/>
              <a:gd name="connsiteY10" fmla="*/ 3889095 h 4465623"/>
              <a:gd name="connsiteX11" fmla="*/ 4256603 w 4362059"/>
              <a:gd name="connsiteY11" fmla="*/ 4322722 h 4465623"/>
              <a:gd name="connsiteX12" fmla="*/ 3965625 w 4362059"/>
              <a:gd name="connsiteY12" fmla="*/ 4459114 h 4465623"/>
              <a:gd name="connsiteX13" fmla="*/ 3205600 w 4362059"/>
              <a:gd name="connsiteY13" fmla="*/ 4150353 h 4465623"/>
              <a:gd name="connsiteX14" fmla="*/ 2291201 w 4362059"/>
              <a:gd name="connsiteY14" fmla="*/ 4079100 h 4465623"/>
              <a:gd name="connsiteX15" fmla="*/ 1246171 w 4362059"/>
              <a:gd name="connsiteY15" fmla="*/ 4435360 h 4465623"/>
              <a:gd name="connsiteX16" fmla="*/ 783033 w 4362059"/>
              <a:gd name="connsiteY16" fmla="*/ 3817843 h 4465623"/>
              <a:gd name="connsiteX17" fmla="*/ 1186794 w 4362059"/>
              <a:gd name="connsiteY17" fmla="*/ 3010321 h 4465623"/>
              <a:gd name="connsiteX18" fmla="*/ 1008666 w 4362059"/>
              <a:gd name="connsiteY18" fmla="*/ 2404679 h 4465623"/>
              <a:gd name="connsiteX19" fmla="*/ 58640 w 4362059"/>
              <a:gd name="connsiteY19" fmla="*/ 2226549 h 4465623"/>
              <a:gd name="connsiteX20" fmla="*/ 177393 w 4362059"/>
              <a:gd name="connsiteY20" fmla="*/ 1407152 h 4465623"/>
              <a:gd name="connsiteX21" fmla="*/ 794910 w 4362059"/>
              <a:gd name="connsiteY21" fmla="*/ 1324025 h 4465623"/>
              <a:gd name="connsiteX22" fmla="*/ 1044291 w 4362059"/>
              <a:gd name="connsiteY22" fmla="*/ 944015 h 4465623"/>
              <a:gd name="connsiteX23" fmla="*/ 1234297 w 4362059"/>
              <a:gd name="connsiteY23" fmla="*/ 255245 h 4465623"/>
              <a:gd name="connsiteX0" fmla="*/ 1234297 w 4362059"/>
              <a:gd name="connsiteY0" fmla="*/ 255245 h 4465623"/>
              <a:gd name="connsiteX1" fmla="*/ 1525274 w 4362059"/>
              <a:gd name="connsiteY1" fmla="*/ 11976 h 4465623"/>
              <a:gd name="connsiteX2" fmla="*/ 2148696 w 4362059"/>
              <a:gd name="connsiteY2" fmla="*/ 136492 h 4465623"/>
              <a:gd name="connsiteX3" fmla="*/ 2659335 w 4362059"/>
              <a:gd name="connsiteY3" fmla="*/ 967764 h 4465623"/>
              <a:gd name="connsiteX4" fmla="*/ 3193725 w 4362059"/>
              <a:gd name="connsiteY4" fmla="*/ 1312149 h 4465623"/>
              <a:gd name="connsiteX5" fmla="*/ 3870618 w 4362059"/>
              <a:gd name="connsiteY5" fmla="*/ 1205274 h 4465623"/>
              <a:gd name="connsiteX6" fmla="*/ 4220973 w 4362059"/>
              <a:gd name="connsiteY6" fmla="*/ 1555768 h 4465623"/>
              <a:gd name="connsiteX7" fmla="*/ 4226878 w 4362059"/>
              <a:gd name="connsiteY7" fmla="*/ 2036546 h 4465623"/>
              <a:gd name="connsiteX8" fmla="*/ 3787491 w 4362059"/>
              <a:gd name="connsiteY8" fmla="*/ 2701562 h 4465623"/>
              <a:gd name="connsiteX9" fmla="*/ 3953746 w 4362059"/>
              <a:gd name="connsiteY9" fmla="*/ 3319079 h 4465623"/>
              <a:gd name="connsiteX10" fmla="*/ 4345631 w 4362059"/>
              <a:gd name="connsiteY10" fmla="*/ 3889095 h 4465623"/>
              <a:gd name="connsiteX11" fmla="*/ 4256603 w 4362059"/>
              <a:gd name="connsiteY11" fmla="*/ 4322722 h 4465623"/>
              <a:gd name="connsiteX12" fmla="*/ 3965625 w 4362059"/>
              <a:gd name="connsiteY12" fmla="*/ 4459114 h 4465623"/>
              <a:gd name="connsiteX13" fmla="*/ 3205600 w 4362059"/>
              <a:gd name="connsiteY13" fmla="*/ 4150353 h 4465623"/>
              <a:gd name="connsiteX14" fmla="*/ 2291201 w 4362059"/>
              <a:gd name="connsiteY14" fmla="*/ 4079100 h 4465623"/>
              <a:gd name="connsiteX15" fmla="*/ 1246171 w 4362059"/>
              <a:gd name="connsiteY15" fmla="*/ 4435360 h 4465623"/>
              <a:gd name="connsiteX16" fmla="*/ 783033 w 4362059"/>
              <a:gd name="connsiteY16" fmla="*/ 3817843 h 4465623"/>
              <a:gd name="connsiteX17" fmla="*/ 1186794 w 4362059"/>
              <a:gd name="connsiteY17" fmla="*/ 3010321 h 4465623"/>
              <a:gd name="connsiteX18" fmla="*/ 1008666 w 4362059"/>
              <a:gd name="connsiteY18" fmla="*/ 2404679 h 4465623"/>
              <a:gd name="connsiteX19" fmla="*/ 58640 w 4362059"/>
              <a:gd name="connsiteY19" fmla="*/ 2226549 h 4465623"/>
              <a:gd name="connsiteX20" fmla="*/ 177393 w 4362059"/>
              <a:gd name="connsiteY20" fmla="*/ 1407152 h 4465623"/>
              <a:gd name="connsiteX21" fmla="*/ 794910 w 4362059"/>
              <a:gd name="connsiteY21" fmla="*/ 1324025 h 4465623"/>
              <a:gd name="connsiteX22" fmla="*/ 1044291 w 4362059"/>
              <a:gd name="connsiteY22" fmla="*/ 944015 h 4465623"/>
              <a:gd name="connsiteX23" fmla="*/ 1234297 w 4362059"/>
              <a:gd name="connsiteY23" fmla="*/ 255245 h 4465623"/>
              <a:gd name="connsiteX0" fmla="*/ 1234297 w 4362059"/>
              <a:gd name="connsiteY0" fmla="*/ 296576 h 4506954"/>
              <a:gd name="connsiteX1" fmla="*/ 1608402 w 4362059"/>
              <a:gd name="connsiteY1" fmla="*/ 5805 h 4506954"/>
              <a:gd name="connsiteX2" fmla="*/ 2148696 w 4362059"/>
              <a:gd name="connsiteY2" fmla="*/ 177823 h 4506954"/>
              <a:gd name="connsiteX3" fmla="*/ 2659335 w 4362059"/>
              <a:gd name="connsiteY3" fmla="*/ 1009095 h 4506954"/>
              <a:gd name="connsiteX4" fmla="*/ 3193725 w 4362059"/>
              <a:gd name="connsiteY4" fmla="*/ 1353480 h 4506954"/>
              <a:gd name="connsiteX5" fmla="*/ 3870618 w 4362059"/>
              <a:gd name="connsiteY5" fmla="*/ 1246605 h 4506954"/>
              <a:gd name="connsiteX6" fmla="*/ 4220973 w 4362059"/>
              <a:gd name="connsiteY6" fmla="*/ 1597099 h 4506954"/>
              <a:gd name="connsiteX7" fmla="*/ 4226878 w 4362059"/>
              <a:gd name="connsiteY7" fmla="*/ 2077877 h 4506954"/>
              <a:gd name="connsiteX8" fmla="*/ 3787491 w 4362059"/>
              <a:gd name="connsiteY8" fmla="*/ 2742893 h 4506954"/>
              <a:gd name="connsiteX9" fmla="*/ 3953746 w 4362059"/>
              <a:gd name="connsiteY9" fmla="*/ 3360410 h 4506954"/>
              <a:gd name="connsiteX10" fmla="*/ 4345631 w 4362059"/>
              <a:gd name="connsiteY10" fmla="*/ 3930426 h 4506954"/>
              <a:gd name="connsiteX11" fmla="*/ 4256603 w 4362059"/>
              <a:gd name="connsiteY11" fmla="*/ 4364053 h 4506954"/>
              <a:gd name="connsiteX12" fmla="*/ 3965625 w 4362059"/>
              <a:gd name="connsiteY12" fmla="*/ 4500445 h 4506954"/>
              <a:gd name="connsiteX13" fmla="*/ 3205600 w 4362059"/>
              <a:gd name="connsiteY13" fmla="*/ 4191684 h 4506954"/>
              <a:gd name="connsiteX14" fmla="*/ 2291201 w 4362059"/>
              <a:gd name="connsiteY14" fmla="*/ 4120431 h 4506954"/>
              <a:gd name="connsiteX15" fmla="*/ 1246171 w 4362059"/>
              <a:gd name="connsiteY15" fmla="*/ 4476691 h 4506954"/>
              <a:gd name="connsiteX16" fmla="*/ 783033 w 4362059"/>
              <a:gd name="connsiteY16" fmla="*/ 3859174 h 4506954"/>
              <a:gd name="connsiteX17" fmla="*/ 1186794 w 4362059"/>
              <a:gd name="connsiteY17" fmla="*/ 3051652 h 4506954"/>
              <a:gd name="connsiteX18" fmla="*/ 1008666 w 4362059"/>
              <a:gd name="connsiteY18" fmla="*/ 2446010 h 4506954"/>
              <a:gd name="connsiteX19" fmla="*/ 58640 w 4362059"/>
              <a:gd name="connsiteY19" fmla="*/ 2267880 h 4506954"/>
              <a:gd name="connsiteX20" fmla="*/ 177393 w 4362059"/>
              <a:gd name="connsiteY20" fmla="*/ 1448483 h 4506954"/>
              <a:gd name="connsiteX21" fmla="*/ 794910 w 4362059"/>
              <a:gd name="connsiteY21" fmla="*/ 1365356 h 4506954"/>
              <a:gd name="connsiteX22" fmla="*/ 1044291 w 4362059"/>
              <a:gd name="connsiteY22" fmla="*/ 985346 h 4506954"/>
              <a:gd name="connsiteX23" fmla="*/ 1234297 w 4362059"/>
              <a:gd name="connsiteY23" fmla="*/ 296576 h 4506954"/>
              <a:gd name="connsiteX0" fmla="*/ 1285861 w 4413623"/>
              <a:gd name="connsiteY0" fmla="*/ 296576 h 4506954"/>
              <a:gd name="connsiteX1" fmla="*/ 1659966 w 4413623"/>
              <a:gd name="connsiteY1" fmla="*/ 5805 h 4506954"/>
              <a:gd name="connsiteX2" fmla="*/ 2200260 w 4413623"/>
              <a:gd name="connsiteY2" fmla="*/ 177823 h 4506954"/>
              <a:gd name="connsiteX3" fmla="*/ 2710899 w 4413623"/>
              <a:gd name="connsiteY3" fmla="*/ 1009095 h 4506954"/>
              <a:gd name="connsiteX4" fmla="*/ 3245289 w 4413623"/>
              <a:gd name="connsiteY4" fmla="*/ 1353480 h 4506954"/>
              <a:gd name="connsiteX5" fmla="*/ 3922182 w 4413623"/>
              <a:gd name="connsiteY5" fmla="*/ 1246605 h 4506954"/>
              <a:gd name="connsiteX6" fmla="*/ 4272537 w 4413623"/>
              <a:gd name="connsiteY6" fmla="*/ 1597099 h 4506954"/>
              <a:gd name="connsiteX7" fmla="*/ 4278442 w 4413623"/>
              <a:gd name="connsiteY7" fmla="*/ 2077877 h 4506954"/>
              <a:gd name="connsiteX8" fmla="*/ 3839055 w 4413623"/>
              <a:gd name="connsiteY8" fmla="*/ 2742893 h 4506954"/>
              <a:gd name="connsiteX9" fmla="*/ 4005310 w 4413623"/>
              <a:gd name="connsiteY9" fmla="*/ 3360410 h 4506954"/>
              <a:gd name="connsiteX10" fmla="*/ 4397195 w 4413623"/>
              <a:gd name="connsiteY10" fmla="*/ 3930426 h 4506954"/>
              <a:gd name="connsiteX11" fmla="*/ 4308167 w 4413623"/>
              <a:gd name="connsiteY11" fmla="*/ 4364053 h 4506954"/>
              <a:gd name="connsiteX12" fmla="*/ 4017189 w 4413623"/>
              <a:gd name="connsiteY12" fmla="*/ 4500445 h 4506954"/>
              <a:gd name="connsiteX13" fmla="*/ 3257164 w 4413623"/>
              <a:gd name="connsiteY13" fmla="*/ 4191684 h 4506954"/>
              <a:gd name="connsiteX14" fmla="*/ 2342765 w 4413623"/>
              <a:gd name="connsiteY14" fmla="*/ 4120431 h 4506954"/>
              <a:gd name="connsiteX15" fmla="*/ 1297735 w 4413623"/>
              <a:gd name="connsiteY15" fmla="*/ 4476691 h 4506954"/>
              <a:gd name="connsiteX16" fmla="*/ 834597 w 4413623"/>
              <a:gd name="connsiteY16" fmla="*/ 3859174 h 4506954"/>
              <a:gd name="connsiteX17" fmla="*/ 1238358 w 4413623"/>
              <a:gd name="connsiteY17" fmla="*/ 3051652 h 4506954"/>
              <a:gd name="connsiteX18" fmla="*/ 1060230 w 4413623"/>
              <a:gd name="connsiteY18" fmla="*/ 2446010 h 4506954"/>
              <a:gd name="connsiteX19" fmla="*/ 110204 w 4413623"/>
              <a:gd name="connsiteY19" fmla="*/ 2267880 h 4506954"/>
              <a:gd name="connsiteX20" fmla="*/ 33046 w 4413623"/>
              <a:gd name="connsiteY20" fmla="*/ 1727728 h 4506954"/>
              <a:gd name="connsiteX21" fmla="*/ 228957 w 4413623"/>
              <a:gd name="connsiteY21" fmla="*/ 1448483 h 4506954"/>
              <a:gd name="connsiteX22" fmla="*/ 846474 w 4413623"/>
              <a:gd name="connsiteY22" fmla="*/ 1365356 h 4506954"/>
              <a:gd name="connsiteX23" fmla="*/ 1095855 w 4413623"/>
              <a:gd name="connsiteY23" fmla="*/ 985346 h 4506954"/>
              <a:gd name="connsiteX24" fmla="*/ 1285861 w 4413623"/>
              <a:gd name="connsiteY24" fmla="*/ 296576 h 4506954"/>
              <a:gd name="connsiteX0" fmla="*/ 1285861 w 4413623"/>
              <a:gd name="connsiteY0" fmla="*/ 296576 h 4506954"/>
              <a:gd name="connsiteX1" fmla="*/ 1659966 w 4413623"/>
              <a:gd name="connsiteY1" fmla="*/ 5805 h 4506954"/>
              <a:gd name="connsiteX2" fmla="*/ 2200260 w 4413623"/>
              <a:gd name="connsiteY2" fmla="*/ 177823 h 4506954"/>
              <a:gd name="connsiteX3" fmla="*/ 2710899 w 4413623"/>
              <a:gd name="connsiteY3" fmla="*/ 1009095 h 4506954"/>
              <a:gd name="connsiteX4" fmla="*/ 3245289 w 4413623"/>
              <a:gd name="connsiteY4" fmla="*/ 1353480 h 4506954"/>
              <a:gd name="connsiteX5" fmla="*/ 3922182 w 4413623"/>
              <a:gd name="connsiteY5" fmla="*/ 1246605 h 4506954"/>
              <a:gd name="connsiteX6" fmla="*/ 4272537 w 4413623"/>
              <a:gd name="connsiteY6" fmla="*/ 1597099 h 4506954"/>
              <a:gd name="connsiteX7" fmla="*/ 4278442 w 4413623"/>
              <a:gd name="connsiteY7" fmla="*/ 2077877 h 4506954"/>
              <a:gd name="connsiteX8" fmla="*/ 3839055 w 4413623"/>
              <a:gd name="connsiteY8" fmla="*/ 2742893 h 4506954"/>
              <a:gd name="connsiteX9" fmla="*/ 4005310 w 4413623"/>
              <a:gd name="connsiteY9" fmla="*/ 3360410 h 4506954"/>
              <a:gd name="connsiteX10" fmla="*/ 4397195 w 4413623"/>
              <a:gd name="connsiteY10" fmla="*/ 3930426 h 4506954"/>
              <a:gd name="connsiteX11" fmla="*/ 4308167 w 4413623"/>
              <a:gd name="connsiteY11" fmla="*/ 4364053 h 4506954"/>
              <a:gd name="connsiteX12" fmla="*/ 4017189 w 4413623"/>
              <a:gd name="connsiteY12" fmla="*/ 4500445 h 4506954"/>
              <a:gd name="connsiteX13" fmla="*/ 3257164 w 4413623"/>
              <a:gd name="connsiteY13" fmla="*/ 4191684 h 4506954"/>
              <a:gd name="connsiteX14" fmla="*/ 2342765 w 4413623"/>
              <a:gd name="connsiteY14" fmla="*/ 4120431 h 4506954"/>
              <a:gd name="connsiteX15" fmla="*/ 1297735 w 4413623"/>
              <a:gd name="connsiteY15" fmla="*/ 4476691 h 4506954"/>
              <a:gd name="connsiteX16" fmla="*/ 834597 w 4413623"/>
              <a:gd name="connsiteY16" fmla="*/ 3859174 h 4506954"/>
              <a:gd name="connsiteX17" fmla="*/ 1238358 w 4413623"/>
              <a:gd name="connsiteY17" fmla="*/ 3051652 h 4506954"/>
              <a:gd name="connsiteX18" fmla="*/ 1060230 w 4413623"/>
              <a:gd name="connsiteY18" fmla="*/ 2446010 h 4506954"/>
              <a:gd name="connsiteX19" fmla="*/ 110204 w 4413623"/>
              <a:gd name="connsiteY19" fmla="*/ 2267880 h 4506954"/>
              <a:gd name="connsiteX20" fmla="*/ 33046 w 4413623"/>
              <a:gd name="connsiteY20" fmla="*/ 1727728 h 4506954"/>
              <a:gd name="connsiteX21" fmla="*/ 228957 w 4413623"/>
              <a:gd name="connsiteY21" fmla="*/ 1448483 h 4506954"/>
              <a:gd name="connsiteX22" fmla="*/ 846474 w 4413623"/>
              <a:gd name="connsiteY22" fmla="*/ 1365356 h 4506954"/>
              <a:gd name="connsiteX23" fmla="*/ 1095855 w 4413623"/>
              <a:gd name="connsiteY23" fmla="*/ 985346 h 4506954"/>
              <a:gd name="connsiteX24" fmla="*/ 1285861 w 4413623"/>
              <a:gd name="connsiteY24" fmla="*/ 296576 h 4506954"/>
              <a:gd name="connsiteX0" fmla="*/ 1316814 w 4444576"/>
              <a:gd name="connsiteY0" fmla="*/ 296576 h 4506954"/>
              <a:gd name="connsiteX1" fmla="*/ 1690919 w 4444576"/>
              <a:gd name="connsiteY1" fmla="*/ 5805 h 4506954"/>
              <a:gd name="connsiteX2" fmla="*/ 2231213 w 4444576"/>
              <a:gd name="connsiteY2" fmla="*/ 177823 h 4506954"/>
              <a:gd name="connsiteX3" fmla="*/ 2741852 w 4444576"/>
              <a:gd name="connsiteY3" fmla="*/ 1009095 h 4506954"/>
              <a:gd name="connsiteX4" fmla="*/ 3276242 w 4444576"/>
              <a:gd name="connsiteY4" fmla="*/ 1353480 h 4506954"/>
              <a:gd name="connsiteX5" fmla="*/ 3953135 w 4444576"/>
              <a:gd name="connsiteY5" fmla="*/ 1246605 h 4506954"/>
              <a:gd name="connsiteX6" fmla="*/ 4303490 w 4444576"/>
              <a:gd name="connsiteY6" fmla="*/ 1597099 h 4506954"/>
              <a:gd name="connsiteX7" fmla="*/ 4309395 w 4444576"/>
              <a:gd name="connsiteY7" fmla="*/ 2077877 h 4506954"/>
              <a:gd name="connsiteX8" fmla="*/ 3870008 w 4444576"/>
              <a:gd name="connsiteY8" fmla="*/ 2742893 h 4506954"/>
              <a:gd name="connsiteX9" fmla="*/ 4036263 w 4444576"/>
              <a:gd name="connsiteY9" fmla="*/ 3360410 h 4506954"/>
              <a:gd name="connsiteX10" fmla="*/ 4428148 w 4444576"/>
              <a:gd name="connsiteY10" fmla="*/ 3930426 h 4506954"/>
              <a:gd name="connsiteX11" fmla="*/ 4339120 w 4444576"/>
              <a:gd name="connsiteY11" fmla="*/ 4364053 h 4506954"/>
              <a:gd name="connsiteX12" fmla="*/ 4048142 w 4444576"/>
              <a:gd name="connsiteY12" fmla="*/ 4500445 h 4506954"/>
              <a:gd name="connsiteX13" fmla="*/ 3288117 w 4444576"/>
              <a:gd name="connsiteY13" fmla="*/ 4191684 h 4506954"/>
              <a:gd name="connsiteX14" fmla="*/ 2373718 w 4444576"/>
              <a:gd name="connsiteY14" fmla="*/ 4120431 h 4506954"/>
              <a:gd name="connsiteX15" fmla="*/ 1328688 w 4444576"/>
              <a:gd name="connsiteY15" fmla="*/ 4476691 h 4506954"/>
              <a:gd name="connsiteX16" fmla="*/ 865550 w 4444576"/>
              <a:gd name="connsiteY16" fmla="*/ 3859174 h 4506954"/>
              <a:gd name="connsiteX17" fmla="*/ 1269311 w 4444576"/>
              <a:gd name="connsiteY17" fmla="*/ 3051652 h 4506954"/>
              <a:gd name="connsiteX18" fmla="*/ 1091183 w 4444576"/>
              <a:gd name="connsiteY18" fmla="*/ 2446010 h 4506954"/>
              <a:gd name="connsiteX19" fmla="*/ 141157 w 4444576"/>
              <a:gd name="connsiteY19" fmla="*/ 2267880 h 4506954"/>
              <a:gd name="connsiteX20" fmla="*/ 16497 w 4444576"/>
              <a:gd name="connsiteY20" fmla="*/ 1798980 h 4506954"/>
              <a:gd name="connsiteX21" fmla="*/ 259910 w 4444576"/>
              <a:gd name="connsiteY21" fmla="*/ 1448483 h 4506954"/>
              <a:gd name="connsiteX22" fmla="*/ 877427 w 4444576"/>
              <a:gd name="connsiteY22" fmla="*/ 1365356 h 4506954"/>
              <a:gd name="connsiteX23" fmla="*/ 1126808 w 4444576"/>
              <a:gd name="connsiteY23" fmla="*/ 985346 h 4506954"/>
              <a:gd name="connsiteX24" fmla="*/ 1316814 w 4444576"/>
              <a:gd name="connsiteY24" fmla="*/ 296576 h 4506954"/>
              <a:gd name="connsiteX0" fmla="*/ 1316814 w 4446109"/>
              <a:gd name="connsiteY0" fmla="*/ 296576 h 4575756"/>
              <a:gd name="connsiteX1" fmla="*/ 1690919 w 4446109"/>
              <a:gd name="connsiteY1" fmla="*/ 5805 h 4575756"/>
              <a:gd name="connsiteX2" fmla="*/ 2231213 w 4446109"/>
              <a:gd name="connsiteY2" fmla="*/ 177823 h 4575756"/>
              <a:gd name="connsiteX3" fmla="*/ 2741852 w 4446109"/>
              <a:gd name="connsiteY3" fmla="*/ 1009095 h 4575756"/>
              <a:gd name="connsiteX4" fmla="*/ 3276242 w 4446109"/>
              <a:gd name="connsiteY4" fmla="*/ 1353480 h 4575756"/>
              <a:gd name="connsiteX5" fmla="*/ 3953135 w 4446109"/>
              <a:gd name="connsiteY5" fmla="*/ 1246605 h 4575756"/>
              <a:gd name="connsiteX6" fmla="*/ 4303490 w 4446109"/>
              <a:gd name="connsiteY6" fmla="*/ 1597099 h 4575756"/>
              <a:gd name="connsiteX7" fmla="*/ 4309395 w 4446109"/>
              <a:gd name="connsiteY7" fmla="*/ 2077877 h 4575756"/>
              <a:gd name="connsiteX8" fmla="*/ 3870008 w 4446109"/>
              <a:gd name="connsiteY8" fmla="*/ 2742893 h 4575756"/>
              <a:gd name="connsiteX9" fmla="*/ 4036263 w 4446109"/>
              <a:gd name="connsiteY9" fmla="*/ 3360410 h 4575756"/>
              <a:gd name="connsiteX10" fmla="*/ 4428148 w 4446109"/>
              <a:gd name="connsiteY10" fmla="*/ 3930426 h 4575756"/>
              <a:gd name="connsiteX11" fmla="*/ 4339120 w 4446109"/>
              <a:gd name="connsiteY11" fmla="*/ 4364053 h 4575756"/>
              <a:gd name="connsiteX12" fmla="*/ 3976890 w 4446109"/>
              <a:gd name="connsiteY12" fmla="*/ 4571697 h 4575756"/>
              <a:gd name="connsiteX13" fmla="*/ 3288117 w 4446109"/>
              <a:gd name="connsiteY13" fmla="*/ 4191684 h 4575756"/>
              <a:gd name="connsiteX14" fmla="*/ 2373718 w 4446109"/>
              <a:gd name="connsiteY14" fmla="*/ 4120431 h 4575756"/>
              <a:gd name="connsiteX15" fmla="*/ 1328688 w 4446109"/>
              <a:gd name="connsiteY15" fmla="*/ 4476691 h 4575756"/>
              <a:gd name="connsiteX16" fmla="*/ 865550 w 4446109"/>
              <a:gd name="connsiteY16" fmla="*/ 3859174 h 4575756"/>
              <a:gd name="connsiteX17" fmla="*/ 1269311 w 4446109"/>
              <a:gd name="connsiteY17" fmla="*/ 3051652 h 4575756"/>
              <a:gd name="connsiteX18" fmla="*/ 1091183 w 4446109"/>
              <a:gd name="connsiteY18" fmla="*/ 2446010 h 4575756"/>
              <a:gd name="connsiteX19" fmla="*/ 141157 w 4446109"/>
              <a:gd name="connsiteY19" fmla="*/ 2267880 h 4575756"/>
              <a:gd name="connsiteX20" fmla="*/ 16497 w 4446109"/>
              <a:gd name="connsiteY20" fmla="*/ 1798980 h 4575756"/>
              <a:gd name="connsiteX21" fmla="*/ 259910 w 4446109"/>
              <a:gd name="connsiteY21" fmla="*/ 1448483 h 4575756"/>
              <a:gd name="connsiteX22" fmla="*/ 877427 w 4446109"/>
              <a:gd name="connsiteY22" fmla="*/ 1365356 h 4575756"/>
              <a:gd name="connsiteX23" fmla="*/ 1126808 w 4446109"/>
              <a:gd name="connsiteY23" fmla="*/ 985346 h 4575756"/>
              <a:gd name="connsiteX24" fmla="*/ 1316814 w 4446109"/>
              <a:gd name="connsiteY24" fmla="*/ 296576 h 4575756"/>
              <a:gd name="connsiteX0" fmla="*/ 1316814 w 4448517"/>
              <a:gd name="connsiteY0" fmla="*/ 296576 h 4552598"/>
              <a:gd name="connsiteX1" fmla="*/ 1690919 w 4448517"/>
              <a:gd name="connsiteY1" fmla="*/ 5805 h 4552598"/>
              <a:gd name="connsiteX2" fmla="*/ 2231213 w 4448517"/>
              <a:gd name="connsiteY2" fmla="*/ 177823 h 4552598"/>
              <a:gd name="connsiteX3" fmla="*/ 2741852 w 4448517"/>
              <a:gd name="connsiteY3" fmla="*/ 1009095 h 4552598"/>
              <a:gd name="connsiteX4" fmla="*/ 3276242 w 4448517"/>
              <a:gd name="connsiteY4" fmla="*/ 1353480 h 4552598"/>
              <a:gd name="connsiteX5" fmla="*/ 3953135 w 4448517"/>
              <a:gd name="connsiteY5" fmla="*/ 1246605 h 4552598"/>
              <a:gd name="connsiteX6" fmla="*/ 4303490 w 4448517"/>
              <a:gd name="connsiteY6" fmla="*/ 1597099 h 4552598"/>
              <a:gd name="connsiteX7" fmla="*/ 4309395 w 4448517"/>
              <a:gd name="connsiteY7" fmla="*/ 2077877 h 4552598"/>
              <a:gd name="connsiteX8" fmla="*/ 3870008 w 4448517"/>
              <a:gd name="connsiteY8" fmla="*/ 2742893 h 4552598"/>
              <a:gd name="connsiteX9" fmla="*/ 4036263 w 4448517"/>
              <a:gd name="connsiteY9" fmla="*/ 3360410 h 4552598"/>
              <a:gd name="connsiteX10" fmla="*/ 4428148 w 4448517"/>
              <a:gd name="connsiteY10" fmla="*/ 3930426 h 4552598"/>
              <a:gd name="connsiteX11" fmla="*/ 4339120 w 4448517"/>
              <a:gd name="connsiteY11" fmla="*/ 4364053 h 4552598"/>
              <a:gd name="connsiteX12" fmla="*/ 3881889 w 4448517"/>
              <a:gd name="connsiteY12" fmla="*/ 4547950 h 4552598"/>
              <a:gd name="connsiteX13" fmla="*/ 3288117 w 4448517"/>
              <a:gd name="connsiteY13" fmla="*/ 4191684 h 4552598"/>
              <a:gd name="connsiteX14" fmla="*/ 2373718 w 4448517"/>
              <a:gd name="connsiteY14" fmla="*/ 4120431 h 4552598"/>
              <a:gd name="connsiteX15" fmla="*/ 1328688 w 4448517"/>
              <a:gd name="connsiteY15" fmla="*/ 4476691 h 4552598"/>
              <a:gd name="connsiteX16" fmla="*/ 865550 w 4448517"/>
              <a:gd name="connsiteY16" fmla="*/ 3859174 h 4552598"/>
              <a:gd name="connsiteX17" fmla="*/ 1269311 w 4448517"/>
              <a:gd name="connsiteY17" fmla="*/ 3051652 h 4552598"/>
              <a:gd name="connsiteX18" fmla="*/ 1091183 w 4448517"/>
              <a:gd name="connsiteY18" fmla="*/ 2446010 h 4552598"/>
              <a:gd name="connsiteX19" fmla="*/ 141157 w 4448517"/>
              <a:gd name="connsiteY19" fmla="*/ 2267880 h 4552598"/>
              <a:gd name="connsiteX20" fmla="*/ 16497 w 4448517"/>
              <a:gd name="connsiteY20" fmla="*/ 1798980 h 4552598"/>
              <a:gd name="connsiteX21" fmla="*/ 259910 w 4448517"/>
              <a:gd name="connsiteY21" fmla="*/ 1448483 h 4552598"/>
              <a:gd name="connsiteX22" fmla="*/ 877427 w 4448517"/>
              <a:gd name="connsiteY22" fmla="*/ 1365356 h 4552598"/>
              <a:gd name="connsiteX23" fmla="*/ 1126808 w 4448517"/>
              <a:gd name="connsiteY23" fmla="*/ 985346 h 4552598"/>
              <a:gd name="connsiteX24" fmla="*/ 1316814 w 4448517"/>
              <a:gd name="connsiteY24" fmla="*/ 296576 h 4552598"/>
              <a:gd name="connsiteX0" fmla="*/ 1300369 w 4432072"/>
              <a:gd name="connsiteY0" fmla="*/ 296576 h 4552598"/>
              <a:gd name="connsiteX1" fmla="*/ 1674474 w 4432072"/>
              <a:gd name="connsiteY1" fmla="*/ 5805 h 4552598"/>
              <a:gd name="connsiteX2" fmla="*/ 2214768 w 4432072"/>
              <a:gd name="connsiteY2" fmla="*/ 177823 h 4552598"/>
              <a:gd name="connsiteX3" fmla="*/ 2725407 w 4432072"/>
              <a:gd name="connsiteY3" fmla="*/ 1009095 h 4552598"/>
              <a:gd name="connsiteX4" fmla="*/ 3259797 w 4432072"/>
              <a:gd name="connsiteY4" fmla="*/ 1353480 h 4552598"/>
              <a:gd name="connsiteX5" fmla="*/ 3936690 w 4432072"/>
              <a:gd name="connsiteY5" fmla="*/ 1246605 h 4552598"/>
              <a:gd name="connsiteX6" fmla="*/ 4287045 w 4432072"/>
              <a:gd name="connsiteY6" fmla="*/ 1597099 h 4552598"/>
              <a:gd name="connsiteX7" fmla="*/ 4292950 w 4432072"/>
              <a:gd name="connsiteY7" fmla="*/ 2077877 h 4552598"/>
              <a:gd name="connsiteX8" fmla="*/ 3853563 w 4432072"/>
              <a:gd name="connsiteY8" fmla="*/ 2742893 h 4552598"/>
              <a:gd name="connsiteX9" fmla="*/ 4019818 w 4432072"/>
              <a:gd name="connsiteY9" fmla="*/ 3360410 h 4552598"/>
              <a:gd name="connsiteX10" fmla="*/ 4411703 w 4432072"/>
              <a:gd name="connsiteY10" fmla="*/ 3930426 h 4552598"/>
              <a:gd name="connsiteX11" fmla="*/ 4322675 w 4432072"/>
              <a:gd name="connsiteY11" fmla="*/ 4364053 h 4552598"/>
              <a:gd name="connsiteX12" fmla="*/ 3865444 w 4432072"/>
              <a:gd name="connsiteY12" fmla="*/ 4547950 h 4552598"/>
              <a:gd name="connsiteX13" fmla="*/ 3271672 w 4432072"/>
              <a:gd name="connsiteY13" fmla="*/ 4191684 h 4552598"/>
              <a:gd name="connsiteX14" fmla="*/ 2357273 w 4432072"/>
              <a:gd name="connsiteY14" fmla="*/ 4120431 h 4552598"/>
              <a:gd name="connsiteX15" fmla="*/ 1312243 w 4432072"/>
              <a:gd name="connsiteY15" fmla="*/ 4476691 h 4552598"/>
              <a:gd name="connsiteX16" fmla="*/ 849105 w 4432072"/>
              <a:gd name="connsiteY16" fmla="*/ 3859174 h 4552598"/>
              <a:gd name="connsiteX17" fmla="*/ 1252866 w 4432072"/>
              <a:gd name="connsiteY17" fmla="*/ 3051652 h 4552598"/>
              <a:gd name="connsiteX18" fmla="*/ 1074738 w 4432072"/>
              <a:gd name="connsiteY18" fmla="*/ 2446010 h 4552598"/>
              <a:gd name="connsiteX19" fmla="*/ 231590 w 4432072"/>
              <a:gd name="connsiteY19" fmla="*/ 2386634 h 4552598"/>
              <a:gd name="connsiteX20" fmla="*/ 52 w 4432072"/>
              <a:gd name="connsiteY20" fmla="*/ 1798980 h 4552598"/>
              <a:gd name="connsiteX21" fmla="*/ 243465 w 4432072"/>
              <a:gd name="connsiteY21" fmla="*/ 1448483 h 4552598"/>
              <a:gd name="connsiteX22" fmla="*/ 860982 w 4432072"/>
              <a:gd name="connsiteY22" fmla="*/ 1365356 h 4552598"/>
              <a:gd name="connsiteX23" fmla="*/ 1110363 w 4432072"/>
              <a:gd name="connsiteY23" fmla="*/ 985346 h 4552598"/>
              <a:gd name="connsiteX24" fmla="*/ 1300369 w 4432072"/>
              <a:gd name="connsiteY24" fmla="*/ 296576 h 4552598"/>
              <a:gd name="connsiteX0" fmla="*/ 1300354 w 4432057"/>
              <a:gd name="connsiteY0" fmla="*/ 296576 h 4552598"/>
              <a:gd name="connsiteX1" fmla="*/ 1674459 w 4432057"/>
              <a:gd name="connsiteY1" fmla="*/ 5805 h 4552598"/>
              <a:gd name="connsiteX2" fmla="*/ 2214753 w 4432057"/>
              <a:gd name="connsiteY2" fmla="*/ 177823 h 4552598"/>
              <a:gd name="connsiteX3" fmla="*/ 2725392 w 4432057"/>
              <a:gd name="connsiteY3" fmla="*/ 1009095 h 4552598"/>
              <a:gd name="connsiteX4" fmla="*/ 3259782 w 4432057"/>
              <a:gd name="connsiteY4" fmla="*/ 1353480 h 4552598"/>
              <a:gd name="connsiteX5" fmla="*/ 3936675 w 4432057"/>
              <a:gd name="connsiteY5" fmla="*/ 1246605 h 4552598"/>
              <a:gd name="connsiteX6" fmla="*/ 4287030 w 4432057"/>
              <a:gd name="connsiteY6" fmla="*/ 1597099 h 4552598"/>
              <a:gd name="connsiteX7" fmla="*/ 4292935 w 4432057"/>
              <a:gd name="connsiteY7" fmla="*/ 2077877 h 4552598"/>
              <a:gd name="connsiteX8" fmla="*/ 3853548 w 4432057"/>
              <a:gd name="connsiteY8" fmla="*/ 2742893 h 4552598"/>
              <a:gd name="connsiteX9" fmla="*/ 4019803 w 4432057"/>
              <a:gd name="connsiteY9" fmla="*/ 3360410 h 4552598"/>
              <a:gd name="connsiteX10" fmla="*/ 4411688 w 4432057"/>
              <a:gd name="connsiteY10" fmla="*/ 3930426 h 4552598"/>
              <a:gd name="connsiteX11" fmla="*/ 4322660 w 4432057"/>
              <a:gd name="connsiteY11" fmla="*/ 4364053 h 4552598"/>
              <a:gd name="connsiteX12" fmla="*/ 3865429 w 4432057"/>
              <a:gd name="connsiteY12" fmla="*/ 4547950 h 4552598"/>
              <a:gd name="connsiteX13" fmla="*/ 3271657 w 4432057"/>
              <a:gd name="connsiteY13" fmla="*/ 4191684 h 4552598"/>
              <a:gd name="connsiteX14" fmla="*/ 2357258 w 4432057"/>
              <a:gd name="connsiteY14" fmla="*/ 4120431 h 4552598"/>
              <a:gd name="connsiteX15" fmla="*/ 1312228 w 4432057"/>
              <a:gd name="connsiteY15" fmla="*/ 4476691 h 4552598"/>
              <a:gd name="connsiteX16" fmla="*/ 849090 w 4432057"/>
              <a:gd name="connsiteY16" fmla="*/ 3859174 h 4552598"/>
              <a:gd name="connsiteX17" fmla="*/ 1252851 w 4432057"/>
              <a:gd name="connsiteY17" fmla="*/ 3051652 h 4552598"/>
              <a:gd name="connsiteX18" fmla="*/ 932220 w 4432057"/>
              <a:gd name="connsiteY18" fmla="*/ 2612264 h 4552598"/>
              <a:gd name="connsiteX19" fmla="*/ 231575 w 4432057"/>
              <a:gd name="connsiteY19" fmla="*/ 2386634 h 4552598"/>
              <a:gd name="connsiteX20" fmla="*/ 37 w 4432057"/>
              <a:gd name="connsiteY20" fmla="*/ 1798980 h 4552598"/>
              <a:gd name="connsiteX21" fmla="*/ 243450 w 4432057"/>
              <a:gd name="connsiteY21" fmla="*/ 1448483 h 4552598"/>
              <a:gd name="connsiteX22" fmla="*/ 860967 w 4432057"/>
              <a:gd name="connsiteY22" fmla="*/ 1365356 h 4552598"/>
              <a:gd name="connsiteX23" fmla="*/ 1110348 w 4432057"/>
              <a:gd name="connsiteY23" fmla="*/ 985346 h 4552598"/>
              <a:gd name="connsiteX24" fmla="*/ 1300354 w 4432057"/>
              <a:gd name="connsiteY24" fmla="*/ 296576 h 4552598"/>
              <a:gd name="connsiteX0" fmla="*/ 1300354 w 4432057"/>
              <a:gd name="connsiteY0" fmla="*/ 296576 h 4552598"/>
              <a:gd name="connsiteX1" fmla="*/ 1674459 w 4432057"/>
              <a:gd name="connsiteY1" fmla="*/ 5805 h 4552598"/>
              <a:gd name="connsiteX2" fmla="*/ 2214753 w 4432057"/>
              <a:gd name="connsiteY2" fmla="*/ 177823 h 4552598"/>
              <a:gd name="connsiteX3" fmla="*/ 2725392 w 4432057"/>
              <a:gd name="connsiteY3" fmla="*/ 1009095 h 4552598"/>
              <a:gd name="connsiteX4" fmla="*/ 3259782 w 4432057"/>
              <a:gd name="connsiteY4" fmla="*/ 1353480 h 4552598"/>
              <a:gd name="connsiteX5" fmla="*/ 3936675 w 4432057"/>
              <a:gd name="connsiteY5" fmla="*/ 1246605 h 4552598"/>
              <a:gd name="connsiteX6" fmla="*/ 4287030 w 4432057"/>
              <a:gd name="connsiteY6" fmla="*/ 1597099 h 4552598"/>
              <a:gd name="connsiteX7" fmla="*/ 4292935 w 4432057"/>
              <a:gd name="connsiteY7" fmla="*/ 2077877 h 4552598"/>
              <a:gd name="connsiteX8" fmla="*/ 3853548 w 4432057"/>
              <a:gd name="connsiteY8" fmla="*/ 2742893 h 4552598"/>
              <a:gd name="connsiteX9" fmla="*/ 4019803 w 4432057"/>
              <a:gd name="connsiteY9" fmla="*/ 3360410 h 4552598"/>
              <a:gd name="connsiteX10" fmla="*/ 4411688 w 4432057"/>
              <a:gd name="connsiteY10" fmla="*/ 3930426 h 4552598"/>
              <a:gd name="connsiteX11" fmla="*/ 4322660 w 4432057"/>
              <a:gd name="connsiteY11" fmla="*/ 4364053 h 4552598"/>
              <a:gd name="connsiteX12" fmla="*/ 3865429 w 4432057"/>
              <a:gd name="connsiteY12" fmla="*/ 4547950 h 4552598"/>
              <a:gd name="connsiteX13" fmla="*/ 3271657 w 4432057"/>
              <a:gd name="connsiteY13" fmla="*/ 4191684 h 4552598"/>
              <a:gd name="connsiteX14" fmla="*/ 2357258 w 4432057"/>
              <a:gd name="connsiteY14" fmla="*/ 4120431 h 4552598"/>
              <a:gd name="connsiteX15" fmla="*/ 1312228 w 4432057"/>
              <a:gd name="connsiteY15" fmla="*/ 4476691 h 4552598"/>
              <a:gd name="connsiteX16" fmla="*/ 849090 w 4432057"/>
              <a:gd name="connsiteY16" fmla="*/ 3859174 h 4552598"/>
              <a:gd name="connsiteX17" fmla="*/ 1027223 w 4432057"/>
              <a:gd name="connsiteY17" fmla="*/ 3134781 h 4552598"/>
              <a:gd name="connsiteX18" fmla="*/ 932220 w 4432057"/>
              <a:gd name="connsiteY18" fmla="*/ 2612264 h 4552598"/>
              <a:gd name="connsiteX19" fmla="*/ 231575 w 4432057"/>
              <a:gd name="connsiteY19" fmla="*/ 2386634 h 4552598"/>
              <a:gd name="connsiteX20" fmla="*/ 37 w 4432057"/>
              <a:gd name="connsiteY20" fmla="*/ 1798980 h 4552598"/>
              <a:gd name="connsiteX21" fmla="*/ 243450 w 4432057"/>
              <a:gd name="connsiteY21" fmla="*/ 1448483 h 4552598"/>
              <a:gd name="connsiteX22" fmla="*/ 860967 w 4432057"/>
              <a:gd name="connsiteY22" fmla="*/ 1365356 h 4552598"/>
              <a:gd name="connsiteX23" fmla="*/ 1110348 w 4432057"/>
              <a:gd name="connsiteY23" fmla="*/ 985346 h 4552598"/>
              <a:gd name="connsiteX24" fmla="*/ 1300354 w 4432057"/>
              <a:gd name="connsiteY24" fmla="*/ 296576 h 4552598"/>
              <a:gd name="connsiteX0" fmla="*/ 1300354 w 4432057"/>
              <a:gd name="connsiteY0" fmla="*/ 296576 h 4552598"/>
              <a:gd name="connsiteX1" fmla="*/ 1674459 w 4432057"/>
              <a:gd name="connsiteY1" fmla="*/ 5805 h 4552598"/>
              <a:gd name="connsiteX2" fmla="*/ 2214753 w 4432057"/>
              <a:gd name="connsiteY2" fmla="*/ 177823 h 4552598"/>
              <a:gd name="connsiteX3" fmla="*/ 2725392 w 4432057"/>
              <a:gd name="connsiteY3" fmla="*/ 1009095 h 4552598"/>
              <a:gd name="connsiteX4" fmla="*/ 3259782 w 4432057"/>
              <a:gd name="connsiteY4" fmla="*/ 1353480 h 4552598"/>
              <a:gd name="connsiteX5" fmla="*/ 3936675 w 4432057"/>
              <a:gd name="connsiteY5" fmla="*/ 1246605 h 4552598"/>
              <a:gd name="connsiteX6" fmla="*/ 4287030 w 4432057"/>
              <a:gd name="connsiteY6" fmla="*/ 1597099 h 4552598"/>
              <a:gd name="connsiteX7" fmla="*/ 4221683 w 4432057"/>
              <a:gd name="connsiteY7" fmla="*/ 2125381 h 4552598"/>
              <a:gd name="connsiteX8" fmla="*/ 3853548 w 4432057"/>
              <a:gd name="connsiteY8" fmla="*/ 2742893 h 4552598"/>
              <a:gd name="connsiteX9" fmla="*/ 4019803 w 4432057"/>
              <a:gd name="connsiteY9" fmla="*/ 3360410 h 4552598"/>
              <a:gd name="connsiteX10" fmla="*/ 4411688 w 4432057"/>
              <a:gd name="connsiteY10" fmla="*/ 3930426 h 4552598"/>
              <a:gd name="connsiteX11" fmla="*/ 4322660 w 4432057"/>
              <a:gd name="connsiteY11" fmla="*/ 4364053 h 4552598"/>
              <a:gd name="connsiteX12" fmla="*/ 3865429 w 4432057"/>
              <a:gd name="connsiteY12" fmla="*/ 4547950 h 4552598"/>
              <a:gd name="connsiteX13" fmla="*/ 3271657 w 4432057"/>
              <a:gd name="connsiteY13" fmla="*/ 4191684 h 4552598"/>
              <a:gd name="connsiteX14" fmla="*/ 2357258 w 4432057"/>
              <a:gd name="connsiteY14" fmla="*/ 4120431 h 4552598"/>
              <a:gd name="connsiteX15" fmla="*/ 1312228 w 4432057"/>
              <a:gd name="connsiteY15" fmla="*/ 4476691 h 4552598"/>
              <a:gd name="connsiteX16" fmla="*/ 849090 w 4432057"/>
              <a:gd name="connsiteY16" fmla="*/ 3859174 h 4552598"/>
              <a:gd name="connsiteX17" fmla="*/ 1027223 w 4432057"/>
              <a:gd name="connsiteY17" fmla="*/ 3134781 h 4552598"/>
              <a:gd name="connsiteX18" fmla="*/ 932220 w 4432057"/>
              <a:gd name="connsiteY18" fmla="*/ 2612264 h 4552598"/>
              <a:gd name="connsiteX19" fmla="*/ 231575 w 4432057"/>
              <a:gd name="connsiteY19" fmla="*/ 2386634 h 4552598"/>
              <a:gd name="connsiteX20" fmla="*/ 37 w 4432057"/>
              <a:gd name="connsiteY20" fmla="*/ 1798980 h 4552598"/>
              <a:gd name="connsiteX21" fmla="*/ 243450 w 4432057"/>
              <a:gd name="connsiteY21" fmla="*/ 1448483 h 4552598"/>
              <a:gd name="connsiteX22" fmla="*/ 860967 w 4432057"/>
              <a:gd name="connsiteY22" fmla="*/ 1365356 h 4552598"/>
              <a:gd name="connsiteX23" fmla="*/ 1110348 w 4432057"/>
              <a:gd name="connsiteY23" fmla="*/ 985346 h 4552598"/>
              <a:gd name="connsiteX24" fmla="*/ 1300354 w 4432057"/>
              <a:gd name="connsiteY24" fmla="*/ 296576 h 4552598"/>
              <a:gd name="connsiteX0" fmla="*/ 1300354 w 4432057"/>
              <a:gd name="connsiteY0" fmla="*/ 296576 h 4552598"/>
              <a:gd name="connsiteX1" fmla="*/ 1674459 w 4432057"/>
              <a:gd name="connsiteY1" fmla="*/ 5805 h 4552598"/>
              <a:gd name="connsiteX2" fmla="*/ 2214753 w 4432057"/>
              <a:gd name="connsiteY2" fmla="*/ 177823 h 4552598"/>
              <a:gd name="connsiteX3" fmla="*/ 2725392 w 4432057"/>
              <a:gd name="connsiteY3" fmla="*/ 1009095 h 4552598"/>
              <a:gd name="connsiteX4" fmla="*/ 3259782 w 4432057"/>
              <a:gd name="connsiteY4" fmla="*/ 1353480 h 4552598"/>
              <a:gd name="connsiteX5" fmla="*/ 3936675 w 4432057"/>
              <a:gd name="connsiteY5" fmla="*/ 1246605 h 4552598"/>
              <a:gd name="connsiteX6" fmla="*/ 4215778 w 4432057"/>
              <a:gd name="connsiteY6" fmla="*/ 1573352 h 4552598"/>
              <a:gd name="connsiteX7" fmla="*/ 4221683 w 4432057"/>
              <a:gd name="connsiteY7" fmla="*/ 2125381 h 4552598"/>
              <a:gd name="connsiteX8" fmla="*/ 3853548 w 4432057"/>
              <a:gd name="connsiteY8" fmla="*/ 2742893 h 4552598"/>
              <a:gd name="connsiteX9" fmla="*/ 4019803 w 4432057"/>
              <a:gd name="connsiteY9" fmla="*/ 3360410 h 4552598"/>
              <a:gd name="connsiteX10" fmla="*/ 4411688 w 4432057"/>
              <a:gd name="connsiteY10" fmla="*/ 3930426 h 4552598"/>
              <a:gd name="connsiteX11" fmla="*/ 4322660 w 4432057"/>
              <a:gd name="connsiteY11" fmla="*/ 4364053 h 4552598"/>
              <a:gd name="connsiteX12" fmla="*/ 3865429 w 4432057"/>
              <a:gd name="connsiteY12" fmla="*/ 4547950 h 4552598"/>
              <a:gd name="connsiteX13" fmla="*/ 3271657 w 4432057"/>
              <a:gd name="connsiteY13" fmla="*/ 4191684 h 4552598"/>
              <a:gd name="connsiteX14" fmla="*/ 2357258 w 4432057"/>
              <a:gd name="connsiteY14" fmla="*/ 4120431 h 4552598"/>
              <a:gd name="connsiteX15" fmla="*/ 1312228 w 4432057"/>
              <a:gd name="connsiteY15" fmla="*/ 4476691 h 4552598"/>
              <a:gd name="connsiteX16" fmla="*/ 849090 w 4432057"/>
              <a:gd name="connsiteY16" fmla="*/ 3859174 h 4552598"/>
              <a:gd name="connsiteX17" fmla="*/ 1027223 w 4432057"/>
              <a:gd name="connsiteY17" fmla="*/ 3134781 h 4552598"/>
              <a:gd name="connsiteX18" fmla="*/ 932220 w 4432057"/>
              <a:gd name="connsiteY18" fmla="*/ 2612264 h 4552598"/>
              <a:gd name="connsiteX19" fmla="*/ 231575 w 4432057"/>
              <a:gd name="connsiteY19" fmla="*/ 2386634 h 4552598"/>
              <a:gd name="connsiteX20" fmla="*/ 37 w 4432057"/>
              <a:gd name="connsiteY20" fmla="*/ 1798980 h 4552598"/>
              <a:gd name="connsiteX21" fmla="*/ 243450 w 4432057"/>
              <a:gd name="connsiteY21" fmla="*/ 1448483 h 4552598"/>
              <a:gd name="connsiteX22" fmla="*/ 860967 w 4432057"/>
              <a:gd name="connsiteY22" fmla="*/ 1365356 h 4552598"/>
              <a:gd name="connsiteX23" fmla="*/ 1110348 w 4432057"/>
              <a:gd name="connsiteY23" fmla="*/ 985346 h 4552598"/>
              <a:gd name="connsiteX24" fmla="*/ 1300354 w 4432057"/>
              <a:gd name="connsiteY24" fmla="*/ 296576 h 4552598"/>
              <a:gd name="connsiteX0" fmla="*/ 1300354 w 4432057"/>
              <a:gd name="connsiteY0" fmla="*/ 296576 h 4552598"/>
              <a:gd name="connsiteX1" fmla="*/ 1674459 w 4432057"/>
              <a:gd name="connsiteY1" fmla="*/ 5805 h 4552598"/>
              <a:gd name="connsiteX2" fmla="*/ 2214753 w 4432057"/>
              <a:gd name="connsiteY2" fmla="*/ 177823 h 4552598"/>
              <a:gd name="connsiteX3" fmla="*/ 2725392 w 4432057"/>
              <a:gd name="connsiteY3" fmla="*/ 1009095 h 4552598"/>
              <a:gd name="connsiteX4" fmla="*/ 3259782 w 4432057"/>
              <a:gd name="connsiteY4" fmla="*/ 1353480 h 4552598"/>
              <a:gd name="connsiteX5" fmla="*/ 3936675 w 4432057"/>
              <a:gd name="connsiteY5" fmla="*/ 1246605 h 4552598"/>
              <a:gd name="connsiteX6" fmla="*/ 4215778 w 4432057"/>
              <a:gd name="connsiteY6" fmla="*/ 1573352 h 4552598"/>
              <a:gd name="connsiteX7" fmla="*/ 4221683 w 4432057"/>
              <a:gd name="connsiteY7" fmla="*/ 2125381 h 4552598"/>
              <a:gd name="connsiteX8" fmla="*/ 3853548 w 4432057"/>
              <a:gd name="connsiteY8" fmla="*/ 2742893 h 4552598"/>
              <a:gd name="connsiteX9" fmla="*/ 4019803 w 4432057"/>
              <a:gd name="connsiteY9" fmla="*/ 3360410 h 4552598"/>
              <a:gd name="connsiteX10" fmla="*/ 4411688 w 4432057"/>
              <a:gd name="connsiteY10" fmla="*/ 3930426 h 4552598"/>
              <a:gd name="connsiteX11" fmla="*/ 4322660 w 4432057"/>
              <a:gd name="connsiteY11" fmla="*/ 4364053 h 4552598"/>
              <a:gd name="connsiteX12" fmla="*/ 3865429 w 4432057"/>
              <a:gd name="connsiteY12" fmla="*/ 4547950 h 4552598"/>
              <a:gd name="connsiteX13" fmla="*/ 3271657 w 4432057"/>
              <a:gd name="connsiteY13" fmla="*/ 4191684 h 4552598"/>
              <a:gd name="connsiteX14" fmla="*/ 2357258 w 4432057"/>
              <a:gd name="connsiteY14" fmla="*/ 4120431 h 4552598"/>
              <a:gd name="connsiteX15" fmla="*/ 1525986 w 4432057"/>
              <a:gd name="connsiteY15" fmla="*/ 4417317 h 4552598"/>
              <a:gd name="connsiteX16" fmla="*/ 849090 w 4432057"/>
              <a:gd name="connsiteY16" fmla="*/ 3859174 h 4552598"/>
              <a:gd name="connsiteX17" fmla="*/ 1027223 w 4432057"/>
              <a:gd name="connsiteY17" fmla="*/ 3134781 h 4552598"/>
              <a:gd name="connsiteX18" fmla="*/ 932220 w 4432057"/>
              <a:gd name="connsiteY18" fmla="*/ 2612264 h 4552598"/>
              <a:gd name="connsiteX19" fmla="*/ 231575 w 4432057"/>
              <a:gd name="connsiteY19" fmla="*/ 2386634 h 4552598"/>
              <a:gd name="connsiteX20" fmla="*/ 37 w 4432057"/>
              <a:gd name="connsiteY20" fmla="*/ 1798980 h 4552598"/>
              <a:gd name="connsiteX21" fmla="*/ 243450 w 4432057"/>
              <a:gd name="connsiteY21" fmla="*/ 1448483 h 4552598"/>
              <a:gd name="connsiteX22" fmla="*/ 860967 w 4432057"/>
              <a:gd name="connsiteY22" fmla="*/ 1365356 h 4552598"/>
              <a:gd name="connsiteX23" fmla="*/ 1110348 w 4432057"/>
              <a:gd name="connsiteY23" fmla="*/ 985346 h 4552598"/>
              <a:gd name="connsiteX24" fmla="*/ 1300354 w 4432057"/>
              <a:gd name="connsiteY24" fmla="*/ 296576 h 4552598"/>
              <a:gd name="connsiteX0" fmla="*/ 1300354 w 4432057"/>
              <a:gd name="connsiteY0" fmla="*/ 296576 h 4552598"/>
              <a:gd name="connsiteX1" fmla="*/ 1674459 w 4432057"/>
              <a:gd name="connsiteY1" fmla="*/ 5805 h 4552598"/>
              <a:gd name="connsiteX2" fmla="*/ 2214753 w 4432057"/>
              <a:gd name="connsiteY2" fmla="*/ 177823 h 4552598"/>
              <a:gd name="connsiteX3" fmla="*/ 2725392 w 4432057"/>
              <a:gd name="connsiteY3" fmla="*/ 1009095 h 4552598"/>
              <a:gd name="connsiteX4" fmla="*/ 3259782 w 4432057"/>
              <a:gd name="connsiteY4" fmla="*/ 1353480 h 4552598"/>
              <a:gd name="connsiteX5" fmla="*/ 3936675 w 4432057"/>
              <a:gd name="connsiteY5" fmla="*/ 1246605 h 4552598"/>
              <a:gd name="connsiteX6" fmla="*/ 4215778 w 4432057"/>
              <a:gd name="connsiteY6" fmla="*/ 1573352 h 4552598"/>
              <a:gd name="connsiteX7" fmla="*/ 4221683 w 4432057"/>
              <a:gd name="connsiteY7" fmla="*/ 2125381 h 4552598"/>
              <a:gd name="connsiteX8" fmla="*/ 3853548 w 4432057"/>
              <a:gd name="connsiteY8" fmla="*/ 2742893 h 4552598"/>
              <a:gd name="connsiteX9" fmla="*/ 4019803 w 4432057"/>
              <a:gd name="connsiteY9" fmla="*/ 3360410 h 4552598"/>
              <a:gd name="connsiteX10" fmla="*/ 4411688 w 4432057"/>
              <a:gd name="connsiteY10" fmla="*/ 3930426 h 4552598"/>
              <a:gd name="connsiteX11" fmla="*/ 4322660 w 4432057"/>
              <a:gd name="connsiteY11" fmla="*/ 4364053 h 4552598"/>
              <a:gd name="connsiteX12" fmla="*/ 3865429 w 4432057"/>
              <a:gd name="connsiteY12" fmla="*/ 4547950 h 4552598"/>
              <a:gd name="connsiteX13" fmla="*/ 3271657 w 4432057"/>
              <a:gd name="connsiteY13" fmla="*/ 4191684 h 4552598"/>
              <a:gd name="connsiteX14" fmla="*/ 2357258 w 4432057"/>
              <a:gd name="connsiteY14" fmla="*/ 4120431 h 4552598"/>
              <a:gd name="connsiteX15" fmla="*/ 1525986 w 4432057"/>
              <a:gd name="connsiteY15" fmla="*/ 4417317 h 4552598"/>
              <a:gd name="connsiteX16" fmla="*/ 991596 w 4432057"/>
              <a:gd name="connsiteY16" fmla="*/ 3859176 h 4552598"/>
              <a:gd name="connsiteX17" fmla="*/ 1027223 w 4432057"/>
              <a:gd name="connsiteY17" fmla="*/ 3134781 h 4552598"/>
              <a:gd name="connsiteX18" fmla="*/ 932220 w 4432057"/>
              <a:gd name="connsiteY18" fmla="*/ 2612264 h 4552598"/>
              <a:gd name="connsiteX19" fmla="*/ 231575 w 4432057"/>
              <a:gd name="connsiteY19" fmla="*/ 2386634 h 4552598"/>
              <a:gd name="connsiteX20" fmla="*/ 37 w 4432057"/>
              <a:gd name="connsiteY20" fmla="*/ 1798980 h 4552598"/>
              <a:gd name="connsiteX21" fmla="*/ 243450 w 4432057"/>
              <a:gd name="connsiteY21" fmla="*/ 1448483 h 4552598"/>
              <a:gd name="connsiteX22" fmla="*/ 860967 w 4432057"/>
              <a:gd name="connsiteY22" fmla="*/ 1365356 h 4552598"/>
              <a:gd name="connsiteX23" fmla="*/ 1110348 w 4432057"/>
              <a:gd name="connsiteY23" fmla="*/ 985346 h 4552598"/>
              <a:gd name="connsiteX24" fmla="*/ 1300354 w 4432057"/>
              <a:gd name="connsiteY24" fmla="*/ 296576 h 4552598"/>
              <a:gd name="connsiteX0" fmla="*/ 1300354 w 4436565"/>
              <a:gd name="connsiteY0" fmla="*/ 296576 h 4421588"/>
              <a:gd name="connsiteX1" fmla="*/ 1674459 w 4436565"/>
              <a:gd name="connsiteY1" fmla="*/ 5805 h 4421588"/>
              <a:gd name="connsiteX2" fmla="*/ 2214753 w 4436565"/>
              <a:gd name="connsiteY2" fmla="*/ 177823 h 4421588"/>
              <a:gd name="connsiteX3" fmla="*/ 2725392 w 4436565"/>
              <a:gd name="connsiteY3" fmla="*/ 1009095 h 4421588"/>
              <a:gd name="connsiteX4" fmla="*/ 3259782 w 4436565"/>
              <a:gd name="connsiteY4" fmla="*/ 1353480 h 4421588"/>
              <a:gd name="connsiteX5" fmla="*/ 3936675 w 4436565"/>
              <a:gd name="connsiteY5" fmla="*/ 1246605 h 4421588"/>
              <a:gd name="connsiteX6" fmla="*/ 4215778 w 4436565"/>
              <a:gd name="connsiteY6" fmla="*/ 1573352 h 4421588"/>
              <a:gd name="connsiteX7" fmla="*/ 4221683 w 4436565"/>
              <a:gd name="connsiteY7" fmla="*/ 2125381 h 4421588"/>
              <a:gd name="connsiteX8" fmla="*/ 3853548 w 4436565"/>
              <a:gd name="connsiteY8" fmla="*/ 2742893 h 4421588"/>
              <a:gd name="connsiteX9" fmla="*/ 4019803 w 4436565"/>
              <a:gd name="connsiteY9" fmla="*/ 3360410 h 4421588"/>
              <a:gd name="connsiteX10" fmla="*/ 4411688 w 4436565"/>
              <a:gd name="connsiteY10" fmla="*/ 3930426 h 4421588"/>
              <a:gd name="connsiteX11" fmla="*/ 4322660 w 4436565"/>
              <a:gd name="connsiteY11" fmla="*/ 4364053 h 4421588"/>
              <a:gd name="connsiteX12" fmla="*/ 3722927 w 4436565"/>
              <a:gd name="connsiteY12" fmla="*/ 4381698 h 4421588"/>
              <a:gd name="connsiteX13" fmla="*/ 3271657 w 4436565"/>
              <a:gd name="connsiteY13" fmla="*/ 4191684 h 4421588"/>
              <a:gd name="connsiteX14" fmla="*/ 2357258 w 4436565"/>
              <a:gd name="connsiteY14" fmla="*/ 4120431 h 4421588"/>
              <a:gd name="connsiteX15" fmla="*/ 1525986 w 4436565"/>
              <a:gd name="connsiteY15" fmla="*/ 4417317 h 4421588"/>
              <a:gd name="connsiteX16" fmla="*/ 991596 w 4436565"/>
              <a:gd name="connsiteY16" fmla="*/ 3859176 h 4421588"/>
              <a:gd name="connsiteX17" fmla="*/ 1027223 w 4436565"/>
              <a:gd name="connsiteY17" fmla="*/ 3134781 h 4421588"/>
              <a:gd name="connsiteX18" fmla="*/ 932220 w 4436565"/>
              <a:gd name="connsiteY18" fmla="*/ 2612264 h 4421588"/>
              <a:gd name="connsiteX19" fmla="*/ 231575 w 4436565"/>
              <a:gd name="connsiteY19" fmla="*/ 2386634 h 4421588"/>
              <a:gd name="connsiteX20" fmla="*/ 37 w 4436565"/>
              <a:gd name="connsiteY20" fmla="*/ 1798980 h 4421588"/>
              <a:gd name="connsiteX21" fmla="*/ 243450 w 4436565"/>
              <a:gd name="connsiteY21" fmla="*/ 1448483 h 4421588"/>
              <a:gd name="connsiteX22" fmla="*/ 860967 w 4436565"/>
              <a:gd name="connsiteY22" fmla="*/ 1365356 h 4421588"/>
              <a:gd name="connsiteX23" fmla="*/ 1110348 w 4436565"/>
              <a:gd name="connsiteY23" fmla="*/ 985346 h 4421588"/>
              <a:gd name="connsiteX24" fmla="*/ 1300354 w 4436565"/>
              <a:gd name="connsiteY24" fmla="*/ 296576 h 4421588"/>
              <a:gd name="connsiteX0" fmla="*/ 1300354 w 4421190"/>
              <a:gd name="connsiteY0" fmla="*/ 296576 h 4421588"/>
              <a:gd name="connsiteX1" fmla="*/ 1674459 w 4421190"/>
              <a:gd name="connsiteY1" fmla="*/ 5805 h 4421588"/>
              <a:gd name="connsiteX2" fmla="*/ 2214753 w 4421190"/>
              <a:gd name="connsiteY2" fmla="*/ 177823 h 4421588"/>
              <a:gd name="connsiteX3" fmla="*/ 2725392 w 4421190"/>
              <a:gd name="connsiteY3" fmla="*/ 1009095 h 4421588"/>
              <a:gd name="connsiteX4" fmla="*/ 3259782 w 4421190"/>
              <a:gd name="connsiteY4" fmla="*/ 1353480 h 4421588"/>
              <a:gd name="connsiteX5" fmla="*/ 3936675 w 4421190"/>
              <a:gd name="connsiteY5" fmla="*/ 1246605 h 4421588"/>
              <a:gd name="connsiteX6" fmla="*/ 4215778 w 4421190"/>
              <a:gd name="connsiteY6" fmla="*/ 1573352 h 4421588"/>
              <a:gd name="connsiteX7" fmla="*/ 4221683 w 4421190"/>
              <a:gd name="connsiteY7" fmla="*/ 2125381 h 4421588"/>
              <a:gd name="connsiteX8" fmla="*/ 3853548 w 4421190"/>
              <a:gd name="connsiteY8" fmla="*/ 2742893 h 4421588"/>
              <a:gd name="connsiteX9" fmla="*/ 4019803 w 4421190"/>
              <a:gd name="connsiteY9" fmla="*/ 3360410 h 4421588"/>
              <a:gd name="connsiteX10" fmla="*/ 4411688 w 4421190"/>
              <a:gd name="connsiteY10" fmla="*/ 3930426 h 4421588"/>
              <a:gd name="connsiteX11" fmla="*/ 4251411 w 4421190"/>
              <a:gd name="connsiteY11" fmla="*/ 4221552 h 4421588"/>
              <a:gd name="connsiteX12" fmla="*/ 3722927 w 4421190"/>
              <a:gd name="connsiteY12" fmla="*/ 4381698 h 4421588"/>
              <a:gd name="connsiteX13" fmla="*/ 3271657 w 4421190"/>
              <a:gd name="connsiteY13" fmla="*/ 4191684 h 4421588"/>
              <a:gd name="connsiteX14" fmla="*/ 2357258 w 4421190"/>
              <a:gd name="connsiteY14" fmla="*/ 4120431 h 4421588"/>
              <a:gd name="connsiteX15" fmla="*/ 1525986 w 4421190"/>
              <a:gd name="connsiteY15" fmla="*/ 4417317 h 4421588"/>
              <a:gd name="connsiteX16" fmla="*/ 991596 w 4421190"/>
              <a:gd name="connsiteY16" fmla="*/ 3859176 h 4421588"/>
              <a:gd name="connsiteX17" fmla="*/ 1027223 w 4421190"/>
              <a:gd name="connsiteY17" fmla="*/ 3134781 h 4421588"/>
              <a:gd name="connsiteX18" fmla="*/ 932220 w 4421190"/>
              <a:gd name="connsiteY18" fmla="*/ 2612264 h 4421588"/>
              <a:gd name="connsiteX19" fmla="*/ 231575 w 4421190"/>
              <a:gd name="connsiteY19" fmla="*/ 2386634 h 4421588"/>
              <a:gd name="connsiteX20" fmla="*/ 37 w 4421190"/>
              <a:gd name="connsiteY20" fmla="*/ 1798980 h 4421588"/>
              <a:gd name="connsiteX21" fmla="*/ 243450 w 4421190"/>
              <a:gd name="connsiteY21" fmla="*/ 1448483 h 4421588"/>
              <a:gd name="connsiteX22" fmla="*/ 860967 w 4421190"/>
              <a:gd name="connsiteY22" fmla="*/ 1365356 h 4421588"/>
              <a:gd name="connsiteX23" fmla="*/ 1110348 w 4421190"/>
              <a:gd name="connsiteY23" fmla="*/ 985346 h 4421588"/>
              <a:gd name="connsiteX24" fmla="*/ 1300354 w 4421190"/>
              <a:gd name="connsiteY24" fmla="*/ 296576 h 4421588"/>
              <a:gd name="connsiteX0" fmla="*/ 1300354 w 4303277"/>
              <a:gd name="connsiteY0" fmla="*/ 296576 h 4421588"/>
              <a:gd name="connsiteX1" fmla="*/ 1674459 w 4303277"/>
              <a:gd name="connsiteY1" fmla="*/ 5805 h 4421588"/>
              <a:gd name="connsiteX2" fmla="*/ 2214753 w 4303277"/>
              <a:gd name="connsiteY2" fmla="*/ 177823 h 4421588"/>
              <a:gd name="connsiteX3" fmla="*/ 2725392 w 4303277"/>
              <a:gd name="connsiteY3" fmla="*/ 1009095 h 4421588"/>
              <a:gd name="connsiteX4" fmla="*/ 3259782 w 4303277"/>
              <a:gd name="connsiteY4" fmla="*/ 1353480 h 4421588"/>
              <a:gd name="connsiteX5" fmla="*/ 3936675 w 4303277"/>
              <a:gd name="connsiteY5" fmla="*/ 1246605 h 4421588"/>
              <a:gd name="connsiteX6" fmla="*/ 4215778 w 4303277"/>
              <a:gd name="connsiteY6" fmla="*/ 1573352 h 4421588"/>
              <a:gd name="connsiteX7" fmla="*/ 4221683 w 4303277"/>
              <a:gd name="connsiteY7" fmla="*/ 2125381 h 4421588"/>
              <a:gd name="connsiteX8" fmla="*/ 3853548 w 4303277"/>
              <a:gd name="connsiteY8" fmla="*/ 2742893 h 4421588"/>
              <a:gd name="connsiteX9" fmla="*/ 4019803 w 4303277"/>
              <a:gd name="connsiteY9" fmla="*/ 3360410 h 4421588"/>
              <a:gd name="connsiteX10" fmla="*/ 4257308 w 4303277"/>
              <a:gd name="connsiteY10" fmla="*/ 3823548 h 4421588"/>
              <a:gd name="connsiteX11" fmla="*/ 4251411 w 4303277"/>
              <a:gd name="connsiteY11" fmla="*/ 4221552 h 4421588"/>
              <a:gd name="connsiteX12" fmla="*/ 3722927 w 4303277"/>
              <a:gd name="connsiteY12" fmla="*/ 4381698 h 4421588"/>
              <a:gd name="connsiteX13" fmla="*/ 3271657 w 4303277"/>
              <a:gd name="connsiteY13" fmla="*/ 4191684 h 4421588"/>
              <a:gd name="connsiteX14" fmla="*/ 2357258 w 4303277"/>
              <a:gd name="connsiteY14" fmla="*/ 4120431 h 4421588"/>
              <a:gd name="connsiteX15" fmla="*/ 1525986 w 4303277"/>
              <a:gd name="connsiteY15" fmla="*/ 4417317 h 4421588"/>
              <a:gd name="connsiteX16" fmla="*/ 991596 w 4303277"/>
              <a:gd name="connsiteY16" fmla="*/ 3859176 h 4421588"/>
              <a:gd name="connsiteX17" fmla="*/ 1027223 w 4303277"/>
              <a:gd name="connsiteY17" fmla="*/ 3134781 h 4421588"/>
              <a:gd name="connsiteX18" fmla="*/ 932220 w 4303277"/>
              <a:gd name="connsiteY18" fmla="*/ 2612264 h 4421588"/>
              <a:gd name="connsiteX19" fmla="*/ 231575 w 4303277"/>
              <a:gd name="connsiteY19" fmla="*/ 2386634 h 4421588"/>
              <a:gd name="connsiteX20" fmla="*/ 37 w 4303277"/>
              <a:gd name="connsiteY20" fmla="*/ 1798980 h 4421588"/>
              <a:gd name="connsiteX21" fmla="*/ 243450 w 4303277"/>
              <a:gd name="connsiteY21" fmla="*/ 1448483 h 4421588"/>
              <a:gd name="connsiteX22" fmla="*/ 860967 w 4303277"/>
              <a:gd name="connsiteY22" fmla="*/ 1365356 h 4421588"/>
              <a:gd name="connsiteX23" fmla="*/ 1110348 w 4303277"/>
              <a:gd name="connsiteY23" fmla="*/ 985346 h 4421588"/>
              <a:gd name="connsiteX24" fmla="*/ 1300354 w 4303277"/>
              <a:gd name="connsiteY24" fmla="*/ 296576 h 4421588"/>
              <a:gd name="connsiteX0" fmla="*/ 1300354 w 4266374"/>
              <a:gd name="connsiteY0" fmla="*/ 296576 h 4421588"/>
              <a:gd name="connsiteX1" fmla="*/ 1674459 w 4266374"/>
              <a:gd name="connsiteY1" fmla="*/ 5805 h 4421588"/>
              <a:gd name="connsiteX2" fmla="*/ 2214753 w 4266374"/>
              <a:gd name="connsiteY2" fmla="*/ 177823 h 4421588"/>
              <a:gd name="connsiteX3" fmla="*/ 2725392 w 4266374"/>
              <a:gd name="connsiteY3" fmla="*/ 1009095 h 4421588"/>
              <a:gd name="connsiteX4" fmla="*/ 3259782 w 4266374"/>
              <a:gd name="connsiteY4" fmla="*/ 1353480 h 4421588"/>
              <a:gd name="connsiteX5" fmla="*/ 3936675 w 4266374"/>
              <a:gd name="connsiteY5" fmla="*/ 1246605 h 4421588"/>
              <a:gd name="connsiteX6" fmla="*/ 4215778 w 4266374"/>
              <a:gd name="connsiteY6" fmla="*/ 1573352 h 4421588"/>
              <a:gd name="connsiteX7" fmla="*/ 4221683 w 4266374"/>
              <a:gd name="connsiteY7" fmla="*/ 2125381 h 4421588"/>
              <a:gd name="connsiteX8" fmla="*/ 3853548 w 4266374"/>
              <a:gd name="connsiteY8" fmla="*/ 2742893 h 4421588"/>
              <a:gd name="connsiteX9" fmla="*/ 4019803 w 4266374"/>
              <a:gd name="connsiteY9" fmla="*/ 3360410 h 4421588"/>
              <a:gd name="connsiteX10" fmla="*/ 4257308 w 4266374"/>
              <a:gd name="connsiteY10" fmla="*/ 3823548 h 4421588"/>
              <a:gd name="connsiteX11" fmla="*/ 4168286 w 4266374"/>
              <a:gd name="connsiteY11" fmla="*/ 4221555 h 4421588"/>
              <a:gd name="connsiteX12" fmla="*/ 3722927 w 4266374"/>
              <a:gd name="connsiteY12" fmla="*/ 4381698 h 4421588"/>
              <a:gd name="connsiteX13" fmla="*/ 3271657 w 4266374"/>
              <a:gd name="connsiteY13" fmla="*/ 4191684 h 4421588"/>
              <a:gd name="connsiteX14" fmla="*/ 2357258 w 4266374"/>
              <a:gd name="connsiteY14" fmla="*/ 4120431 h 4421588"/>
              <a:gd name="connsiteX15" fmla="*/ 1525986 w 4266374"/>
              <a:gd name="connsiteY15" fmla="*/ 4417317 h 4421588"/>
              <a:gd name="connsiteX16" fmla="*/ 991596 w 4266374"/>
              <a:gd name="connsiteY16" fmla="*/ 3859176 h 4421588"/>
              <a:gd name="connsiteX17" fmla="*/ 1027223 w 4266374"/>
              <a:gd name="connsiteY17" fmla="*/ 3134781 h 4421588"/>
              <a:gd name="connsiteX18" fmla="*/ 932220 w 4266374"/>
              <a:gd name="connsiteY18" fmla="*/ 2612264 h 4421588"/>
              <a:gd name="connsiteX19" fmla="*/ 231575 w 4266374"/>
              <a:gd name="connsiteY19" fmla="*/ 2386634 h 4421588"/>
              <a:gd name="connsiteX20" fmla="*/ 37 w 4266374"/>
              <a:gd name="connsiteY20" fmla="*/ 1798980 h 4421588"/>
              <a:gd name="connsiteX21" fmla="*/ 243450 w 4266374"/>
              <a:gd name="connsiteY21" fmla="*/ 1448483 h 4421588"/>
              <a:gd name="connsiteX22" fmla="*/ 860967 w 4266374"/>
              <a:gd name="connsiteY22" fmla="*/ 1365356 h 4421588"/>
              <a:gd name="connsiteX23" fmla="*/ 1110348 w 4266374"/>
              <a:gd name="connsiteY23" fmla="*/ 985346 h 4421588"/>
              <a:gd name="connsiteX24" fmla="*/ 1300354 w 4266374"/>
              <a:gd name="connsiteY24" fmla="*/ 296576 h 4421588"/>
              <a:gd name="connsiteX0" fmla="*/ 1300354 w 4266374"/>
              <a:gd name="connsiteY0" fmla="*/ 296576 h 4421768"/>
              <a:gd name="connsiteX1" fmla="*/ 1674459 w 4266374"/>
              <a:gd name="connsiteY1" fmla="*/ 5805 h 4421768"/>
              <a:gd name="connsiteX2" fmla="*/ 2214753 w 4266374"/>
              <a:gd name="connsiteY2" fmla="*/ 177823 h 4421768"/>
              <a:gd name="connsiteX3" fmla="*/ 2725392 w 4266374"/>
              <a:gd name="connsiteY3" fmla="*/ 1009095 h 4421768"/>
              <a:gd name="connsiteX4" fmla="*/ 3259782 w 4266374"/>
              <a:gd name="connsiteY4" fmla="*/ 1353480 h 4421768"/>
              <a:gd name="connsiteX5" fmla="*/ 3936675 w 4266374"/>
              <a:gd name="connsiteY5" fmla="*/ 1246605 h 4421768"/>
              <a:gd name="connsiteX6" fmla="*/ 4215778 w 4266374"/>
              <a:gd name="connsiteY6" fmla="*/ 1573352 h 4421768"/>
              <a:gd name="connsiteX7" fmla="*/ 4221683 w 4266374"/>
              <a:gd name="connsiteY7" fmla="*/ 2125381 h 4421768"/>
              <a:gd name="connsiteX8" fmla="*/ 3853548 w 4266374"/>
              <a:gd name="connsiteY8" fmla="*/ 2742893 h 4421768"/>
              <a:gd name="connsiteX9" fmla="*/ 4019803 w 4266374"/>
              <a:gd name="connsiteY9" fmla="*/ 3360410 h 4421768"/>
              <a:gd name="connsiteX10" fmla="*/ 4257308 w 4266374"/>
              <a:gd name="connsiteY10" fmla="*/ 3823548 h 4421768"/>
              <a:gd name="connsiteX11" fmla="*/ 4168286 w 4266374"/>
              <a:gd name="connsiteY11" fmla="*/ 4221555 h 4421768"/>
              <a:gd name="connsiteX12" fmla="*/ 3722927 w 4266374"/>
              <a:gd name="connsiteY12" fmla="*/ 4381698 h 4421768"/>
              <a:gd name="connsiteX13" fmla="*/ 3093527 w 4266374"/>
              <a:gd name="connsiteY13" fmla="*/ 4108557 h 4421768"/>
              <a:gd name="connsiteX14" fmla="*/ 2357258 w 4266374"/>
              <a:gd name="connsiteY14" fmla="*/ 4120431 h 4421768"/>
              <a:gd name="connsiteX15" fmla="*/ 1525986 w 4266374"/>
              <a:gd name="connsiteY15" fmla="*/ 4417317 h 4421768"/>
              <a:gd name="connsiteX16" fmla="*/ 991596 w 4266374"/>
              <a:gd name="connsiteY16" fmla="*/ 3859176 h 4421768"/>
              <a:gd name="connsiteX17" fmla="*/ 1027223 w 4266374"/>
              <a:gd name="connsiteY17" fmla="*/ 3134781 h 4421768"/>
              <a:gd name="connsiteX18" fmla="*/ 932220 w 4266374"/>
              <a:gd name="connsiteY18" fmla="*/ 2612264 h 4421768"/>
              <a:gd name="connsiteX19" fmla="*/ 231575 w 4266374"/>
              <a:gd name="connsiteY19" fmla="*/ 2386634 h 4421768"/>
              <a:gd name="connsiteX20" fmla="*/ 37 w 4266374"/>
              <a:gd name="connsiteY20" fmla="*/ 1798980 h 4421768"/>
              <a:gd name="connsiteX21" fmla="*/ 243450 w 4266374"/>
              <a:gd name="connsiteY21" fmla="*/ 1448483 h 4421768"/>
              <a:gd name="connsiteX22" fmla="*/ 860967 w 4266374"/>
              <a:gd name="connsiteY22" fmla="*/ 1365356 h 4421768"/>
              <a:gd name="connsiteX23" fmla="*/ 1110348 w 4266374"/>
              <a:gd name="connsiteY23" fmla="*/ 985346 h 4421768"/>
              <a:gd name="connsiteX24" fmla="*/ 1300354 w 4266374"/>
              <a:gd name="connsiteY24" fmla="*/ 296576 h 4421768"/>
              <a:gd name="connsiteX0" fmla="*/ 1300354 w 4272520"/>
              <a:gd name="connsiteY0" fmla="*/ 296576 h 4421768"/>
              <a:gd name="connsiteX1" fmla="*/ 1674459 w 4272520"/>
              <a:gd name="connsiteY1" fmla="*/ 5805 h 4421768"/>
              <a:gd name="connsiteX2" fmla="*/ 2214753 w 4272520"/>
              <a:gd name="connsiteY2" fmla="*/ 177823 h 4421768"/>
              <a:gd name="connsiteX3" fmla="*/ 2725392 w 4272520"/>
              <a:gd name="connsiteY3" fmla="*/ 1009095 h 4421768"/>
              <a:gd name="connsiteX4" fmla="*/ 3259782 w 4272520"/>
              <a:gd name="connsiteY4" fmla="*/ 1353480 h 4421768"/>
              <a:gd name="connsiteX5" fmla="*/ 3936675 w 4272520"/>
              <a:gd name="connsiteY5" fmla="*/ 1246605 h 4421768"/>
              <a:gd name="connsiteX6" fmla="*/ 4215778 w 4272520"/>
              <a:gd name="connsiteY6" fmla="*/ 1573352 h 4421768"/>
              <a:gd name="connsiteX7" fmla="*/ 4221683 w 4272520"/>
              <a:gd name="connsiteY7" fmla="*/ 2125381 h 4421768"/>
              <a:gd name="connsiteX8" fmla="*/ 3853548 w 4272520"/>
              <a:gd name="connsiteY8" fmla="*/ 2742893 h 4421768"/>
              <a:gd name="connsiteX9" fmla="*/ 4019803 w 4272520"/>
              <a:gd name="connsiteY9" fmla="*/ 3360410 h 4421768"/>
              <a:gd name="connsiteX10" fmla="*/ 4257308 w 4272520"/>
              <a:gd name="connsiteY10" fmla="*/ 3823548 h 4421768"/>
              <a:gd name="connsiteX11" fmla="*/ 4168286 w 4272520"/>
              <a:gd name="connsiteY11" fmla="*/ 4221555 h 4421768"/>
              <a:gd name="connsiteX12" fmla="*/ 3521047 w 4272520"/>
              <a:gd name="connsiteY12" fmla="*/ 4310446 h 4421768"/>
              <a:gd name="connsiteX13" fmla="*/ 3093527 w 4272520"/>
              <a:gd name="connsiteY13" fmla="*/ 4108557 h 4421768"/>
              <a:gd name="connsiteX14" fmla="*/ 2357258 w 4272520"/>
              <a:gd name="connsiteY14" fmla="*/ 4120431 h 4421768"/>
              <a:gd name="connsiteX15" fmla="*/ 1525986 w 4272520"/>
              <a:gd name="connsiteY15" fmla="*/ 4417317 h 4421768"/>
              <a:gd name="connsiteX16" fmla="*/ 991596 w 4272520"/>
              <a:gd name="connsiteY16" fmla="*/ 3859176 h 4421768"/>
              <a:gd name="connsiteX17" fmla="*/ 1027223 w 4272520"/>
              <a:gd name="connsiteY17" fmla="*/ 3134781 h 4421768"/>
              <a:gd name="connsiteX18" fmla="*/ 932220 w 4272520"/>
              <a:gd name="connsiteY18" fmla="*/ 2612264 h 4421768"/>
              <a:gd name="connsiteX19" fmla="*/ 231575 w 4272520"/>
              <a:gd name="connsiteY19" fmla="*/ 2386634 h 4421768"/>
              <a:gd name="connsiteX20" fmla="*/ 37 w 4272520"/>
              <a:gd name="connsiteY20" fmla="*/ 1798980 h 4421768"/>
              <a:gd name="connsiteX21" fmla="*/ 243450 w 4272520"/>
              <a:gd name="connsiteY21" fmla="*/ 1448483 h 4421768"/>
              <a:gd name="connsiteX22" fmla="*/ 860967 w 4272520"/>
              <a:gd name="connsiteY22" fmla="*/ 1365356 h 4421768"/>
              <a:gd name="connsiteX23" fmla="*/ 1110348 w 4272520"/>
              <a:gd name="connsiteY23" fmla="*/ 985346 h 4421768"/>
              <a:gd name="connsiteX24" fmla="*/ 1300354 w 4272520"/>
              <a:gd name="connsiteY24" fmla="*/ 296576 h 4421768"/>
              <a:gd name="connsiteX0" fmla="*/ 1300354 w 4259703"/>
              <a:gd name="connsiteY0" fmla="*/ 296576 h 4421768"/>
              <a:gd name="connsiteX1" fmla="*/ 1674459 w 4259703"/>
              <a:gd name="connsiteY1" fmla="*/ 5805 h 4421768"/>
              <a:gd name="connsiteX2" fmla="*/ 2214753 w 4259703"/>
              <a:gd name="connsiteY2" fmla="*/ 177823 h 4421768"/>
              <a:gd name="connsiteX3" fmla="*/ 2725392 w 4259703"/>
              <a:gd name="connsiteY3" fmla="*/ 1009095 h 4421768"/>
              <a:gd name="connsiteX4" fmla="*/ 3259782 w 4259703"/>
              <a:gd name="connsiteY4" fmla="*/ 1353480 h 4421768"/>
              <a:gd name="connsiteX5" fmla="*/ 3936675 w 4259703"/>
              <a:gd name="connsiteY5" fmla="*/ 1246605 h 4421768"/>
              <a:gd name="connsiteX6" fmla="*/ 4215778 w 4259703"/>
              <a:gd name="connsiteY6" fmla="*/ 1573352 h 4421768"/>
              <a:gd name="connsiteX7" fmla="*/ 4221683 w 4259703"/>
              <a:gd name="connsiteY7" fmla="*/ 2125381 h 4421768"/>
              <a:gd name="connsiteX8" fmla="*/ 3853548 w 4259703"/>
              <a:gd name="connsiteY8" fmla="*/ 2742893 h 4421768"/>
              <a:gd name="connsiteX9" fmla="*/ 4019803 w 4259703"/>
              <a:gd name="connsiteY9" fmla="*/ 3360410 h 4421768"/>
              <a:gd name="connsiteX10" fmla="*/ 4257308 w 4259703"/>
              <a:gd name="connsiteY10" fmla="*/ 3823548 h 4421768"/>
              <a:gd name="connsiteX11" fmla="*/ 4037658 w 4259703"/>
              <a:gd name="connsiteY11" fmla="*/ 4316558 h 4421768"/>
              <a:gd name="connsiteX12" fmla="*/ 3521047 w 4259703"/>
              <a:gd name="connsiteY12" fmla="*/ 4310446 h 4421768"/>
              <a:gd name="connsiteX13" fmla="*/ 3093527 w 4259703"/>
              <a:gd name="connsiteY13" fmla="*/ 4108557 h 4421768"/>
              <a:gd name="connsiteX14" fmla="*/ 2357258 w 4259703"/>
              <a:gd name="connsiteY14" fmla="*/ 4120431 h 4421768"/>
              <a:gd name="connsiteX15" fmla="*/ 1525986 w 4259703"/>
              <a:gd name="connsiteY15" fmla="*/ 4417317 h 4421768"/>
              <a:gd name="connsiteX16" fmla="*/ 991596 w 4259703"/>
              <a:gd name="connsiteY16" fmla="*/ 3859176 h 4421768"/>
              <a:gd name="connsiteX17" fmla="*/ 1027223 w 4259703"/>
              <a:gd name="connsiteY17" fmla="*/ 3134781 h 4421768"/>
              <a:gd name="connsiteX18" fmla="*/ 932220 w 4259703"/>
              <a:gd name="connsiteY18" fmla="*/ 2612264 h 4421768"/>
              <a:gd name="connsiteX19" fmla="*/ 231575 w 4259703"/>
              <a:gd name="connsiteY19" fmla="*/ 2386634 h 4421768"/>
              <a:gd name="connsiteX20" fmla="*/ 37 w 4259703"/>
              <a:gd name="connsiteY20" fmla="*/ 1798980 h 4421768"/>
              <a:gd name="connsiteX21" fmla="*/ 243450 w 4259703"/>
              <a:gd name="connsiteY21" fmla="*/ 1448483 h 4421768"/>
              <a:gd name="connsiteX22" fmla="*/ 860967 w 4259703"/>
              <a:gd name="connsiteY22" fmla="*/ 1365356 h 4421768"/>
              <a:gd name="connsiteX23" fmla="*/ 1110348 w 4259703"/>
              <a:gd name="connsiteY23" fmla="*/ 985346 h 4421768"/>
              <a:gd name="connsiteX24" fmla="*/ 1300354 w 4259703"/>
              <a:gd name="connsiteY24" fmla="*/ 296576 h 4421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259703" h="4421768">
                <a:moveTo>
                  <a:pt x="1300354" y="296576"/>
                </a:moveTo>
                <a:cubicBezTo>
                  <a:pt x="1394372" y="133319"/>
                  <a:pt x="1522059" y="25597"/>
                  <a:pt x="1674459" y="5805"/>
                </a:cubicBezTo>
                <a:cubicBezTo>
                  <a:pt x="1826859" y="-13987"/>
                  <a:pt x="2039598" y="10608"/>
                  <a:pt x="2214753" y="177823"/>
                </a:cubicBezTo>
                <a:cubicBezTo>
                  <a:pt x="2389908" y="345038"/>
                  <a:pt x="2551221" y="813152"/>
                  <a:pt x="2725392" y="1009095"/>
                </a:cubicBezTo>
                <a:cubicBezTo>
                  <a:pt x="2899564" y="1205038"/>
                  <a:pt x="3057902" y="1313895"/>
                  <a:pt x="3259782" y="1353480"/>
                </a:cubicBezTo>
                <a:cubicBezTo>
                  <a:pt x="3461662" y="1393065"/>
                  <a:pt x="3777342" y="1209960"/>
                  <a:pt x="3936675" y="1246605"/>
                </a:cubicBezTo>
                <a:cubicBezTo>
                  <a:pt x="4096008" y="1283250"/>
                  <a:pt x="4168277" y="1426889"/>
                  <a:pt x="4215778" y="1573352"/>
                </a:cubicBezTo>
                <a:cubicBezTo>
                  <a:pt x="4263279" y="1719815"/>
                  <a:pt x="4282055" y="1930458"/>
                  <a:pt x="4221683" y="2125381"/>
                </a:cubicBezTo>
                <a:cubicBezTo>
                  <a:pt x="4161311" y="2320304"/>
                  <a:pt x="3887195" y="2537055"/>
                  <a:pt x="3853548" y="2742893"/>
                </a:cubicBezTo>
                <a:cubicBezTo>
                  <a:pt x="3819901" y="2948731"/>
                  <a:pt x="3952510" y="3180301"/>
                  <a:pt x="4019803" y="3360410"/>
                </a:cubicBezTo>
                <a:cubicBezTo>
                  <a:pt x="4087096" y="3540519"/>
                  <a:pt x="4254332" y="3664190"/>
                  <a:pt x="4257308" y="3823548"/>
                </a:cubicBezTo>
                <a:cubicBezTo>
                  <a:pt x="4260284" y="3982906"/>
                  <a:pt x="4160368" y="4235408"/>
                  <a:pt x="4037658" y="4316558"/>
                </a:cubicBezTo>
                <a:cubicBezTo>
                  <a:pt x="3914948" y="4397708"/>
                  <a:pt x="3678402" y="4345113"/>
                  <a:pt x="3521047" y="4310446"/>
                </a:cubicBezTo>
                <a:cubicBezTo>
                  <a:pt x="3363692" y="4275779"/>
                  <a:pt x="3287492" y="4140226"/>
                  <a:pt x="3093527" y="4108557"/>
                </a:cubicBezTo>
                <a:cubicBezTo>
                  <a:pt x="2899562" y="4076888"/>
                  <a:pt x="2618515" y="4068971"/>
                  <a:pt x="2357258" y="4120431"/>
                </a:cubicBezTo>
                <a:cubicBezTo>
                  <a:pt x="2096001" y="4171891"/>
                  <a:pt x="1753596" y="4460860"/>
                  <a:pt x="1525986" y="4417317"/>
                </a:cubicBezTo>
                <a:cubicBezTo>
                  <a:pt x="1298376" y="4373775"/>
                  <a:pt x="1074723" y="4072932"/>
                  <a:pt x="991596" y="3859176"/>
                </a:cubicBezTo>
                <a:cubicBezTo>
                  <a:pt x="908469" y="3645420"/>
                  <a:pt x="1037119" y="3342600"/>
                  <a:pt x="1027223" y="3134781"/>
                </a:cubicBezTo>
                <a:cubicBezTo>
                  <a:pt x="1017327" y="2926962"/>
                  <a:pt x="1064828" y="2736955"/>
                  <a:pt x="932220" y="2612264"/>
                </a:cubicBezTo>
                <a:cubicBezTo>
                  <a:pt x="799612" y="2487573"/>
                  <a:pt x="386939" y="2522181"/>
                  <a:pt x="231575" y="2386634"/>
                </a:cubicBezTo>
                <a:cubicBezTo>
                  <a:pt x="76211" y="2251087"/>
                  <a:pt x="-1942" y="1955338"/>
                  <a:pt x="37" y="1798980"/>
                </a:cubicBezTo>
                <a:cubicBezTo>
                  <a:pt x="2016" y="1642622"/>
                  <a:pt x="99962" y="1520754"/>
                  <a:pt x="243450" y="1448483"/>
                </a:cubicBezTo>
                <a:cubicBezTo>
                  <a:pt x="386938" y="1376212"/>
                  <a:pt x="716484" y="1442546"/>
                  <a:pt x="860967" y="1365356"/>
                </a:cubicBezTo>
                <a:cubicBezTo>
                  <a:pt x="1005450" y="1288167"/>
                  <a:pt x="1037117" y="1163476"/>
                  <a:pt x="1110348" y="985346"/>
                </a:cubicBezTo>
                <a:cubicBezTo>
                  <a:pt x="1183579" y="807216"/>
                  <a:pt x="1206336" y="459833"/>
                  <a:pt x="1300354" y="296576"/>
                </a:cubicBezTo>
                <a:close/>
              </a:path>
            </a:pathLst>
          </a:custGeom>
          <a:solidFill>
            <a:srgbClr val="000000">
              <a:alpha val="4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rot="16200000">
            <a:off x="4931159" y="1325704"/>
            <a:ext cx="3429729" cy="3560217"/>
          </a:xfrm>
          <a:custGeom>
            <a:avLst/>
            <a:gdLst>
              <a:gd name="connsiteX0" fmla="*/ 1686296 w 5427023"/>
              <a:gd name="connsiteY0" fmla="*/ 95002 h 4750130"/>
              <a:gd name="connsiteX1" fmla="*/ 2945080 w 5427023"/>
              <a:gd name="connsiteY1" fmla="*/ 0 h 4750130"/>
              <a:gd name="connsiteX2" fmla="*/ 2897579 w 5427023"/>
              <a:gd name="connsiteY2" fmla="*/ 1258784 h 4750130"/>
              <a:gd name="connsiteX3" fmla="*/ 3633849 w 5427023"/>
              <a:gd name="connsiteY3" fmla="*/ 1650670 h 4750130"/>
              <a:gd name="connsiteX4" fmla="*/ 4393870 w 5427023"/>
              <a:gd name="connsiteY4" fmla="*/ 985652 h 4750130"/>
              <a:gd name="connsiteX5" fmla="*/ 5118265 w 5427023"/>
              <a:gd name="connsiteY5" fmla="*/ 1662545 h 4750130"/>
              <a:gd name="connsiteX6" fmla="*/ 4263241 w 5427023"/>
              <a:gd name="connsiteY6" fmla="*/ 2529444 h 4750130"/>
              <a:gd name="connsiteX7" fmla="*/ 4429496 w 5427023"/>
              <a:gd name="connsiteY7" fmla="*/ 3360717 h 4750130"/>
              <a:gd name="connsiteX8" fmla="*/ 5427023 w 5427023"/>
              <a:gd name="connsiteY8" fmla="*/ 3515096 h 4750130"/>
              <a:gd name="connsiteX9" fmla="*/ 5284519 w 5427023"/>
              <a:gd name="connsiteY9" fmla="*/ 4714504 h 4750130"/>
              <a:gd name="connsiteX10" fmla="*/ 3586348 w 5427023"/>
              <a:gd name="connsiteY10" fmla="*/ 3800104 h 4750130"/>
              <a:gd name="connsiteX11" fmla="*/ 2743200 w 5427023"/>
              <a:gd name="connsiteY11" fmla="*/ 3740727 h 4750130"/>
              <a:gd name="connsiteX12" fmla="*/ 1995054 w 5427023"/>
              <a:gd name="connsiteY12" fmla="*/ 4750130 h 4750130"/>
              <a:gd name="connsiteX13" fmla="*/ 676893 w 5427023"/>
              <a:gd name="connsiteY13" fmla="*/ 4001984 h 4750130"/>
              <a:gd name="connsiteX14" fmla="*/ 2030680 w 5427023"/>
              <a:gd name="connsiteY14" fmla="*/ 2956956 h 4750130"/>
              <a:gd name="connsiteX15" fmla="*/ 1757548 w 5427023"/>
              <a:gd name="connsiteY15" fmla="*/ 2256312 h 4750130"/>
              <a:gd name="connsiteX16" fmla="*/ 0 w 5427023"/>
              <a:gd name="connsiteY16" fmla="*/ 2042556 h 4750130"/>
              <a:gd name="connsiteX17" fmla="*/ 178130 w 5427023"/>
              <a:gd name="connsiteY17" fmla="*/ 1151906 h 4750130"/>
              <a:gd name="connsiteX18" fmla="*/ 1650670 w 5427023"/>
              <a:gd name="connsiteY18" fmla="*/ 1472540 h 4750130"/>
              <a:gd name="connsiteX19" fmla="*/ 1995054 w 5427023"/>
              <a:gd name="connsiteY19" fmla="*/ 1128156 h 4750130"/>
              <a:gd name="connsiteX20" fmla="*/ 1686296 w 5427023"/>
              <a:gd name="connsiteY20" fmla="*/ 95002 h 4750130"/>
              <a:gd name="connsiteX0" fmla="*/ 1686296 w 5427023"/>
              <a:gd name="connsiteY0" fmla="*/ 199772 h 4854900"/>
              <a:gd name="connsiteX1" fmla="*/ 2945080 w 5427023"/>
              <a:gd name="connsiteY1" fmla="*/ 104770 h 4854900"/>
              <a:gd name="connsiteX2" fmla="*/ 2897579 w 5427023"/>
              <a:gd name="connsiteY2" fmla="*/ 1363554 h 4854900"/>
              <a:gd name="connsiteX3" fmla="*/ 3633849 w 5427023"/>
              <a:gd name="connsiteY3" fmla="*/ 1755440 h 4854900"/>
              <a:gd name="connsiteX4" fmla="*/ 4393870 w 5427023"/>
              <a:gd name="connsiteY4" fmla="*/ 1090422 h 4854900"/>
              <a:gd name="connsiteX5" fmla="*/ 5118265 w 5427023"/>
              <a:gd name="connsiteY5" fmla="*/ 1767315 h 4854900"/>
              <a:gd name="connsiteX6" fmla="*/ 4263241 w 5427023"/>
              <a:gd name="connsiteY6" fmla="*/ 2634214 h 4854900"/>
              <a:gd name="connsiteX7" fmla="*/ 4429496 w 5427023"/>
              <a:gd name="connsiteY7" fmla="*/ 3465487 h 4854900"/>
              <a:gd name="connsiteX8" fmla="*/ 5427023 w 5427023"/>
              <a:gd name="connsiteY8" fmla="*/ 3619866 h 4854900"/>
              <a:gd name="connsiteX9" fmla="*/ 5284519 w 5427023"/>
              <a:gd name="connsiteY9" fmla="*/ 4819274 h 4854900"/>
              <a:gd name="connsiteX10" fmla="*/ 3586348 w 5427023"/>
              <a:gd name="connsiteY10" fmla="*/ 3904874 h 4854900"/>
              <a:gd name="connsiteX11" fmla="*/ 2743200 w 5427023"/>
              <a:gd name="connsiteY11" fmla="*/ 3845497 h 4854900"/>
              <a:gd name="connsiteX12" fmla="*/ 1995054 w 5427023"/>
              <a:gd name="connsiteY12" fmla="*/ 4854900 h 4854900"/>
              <a:gd name="connsiteX13" fmla="*/ 676893 w 5427023"/>
              <a:gd name="connsiteY13" fmla="*/ 4106754 h 4854900"/>
              <a:gd name="connsiteX14" fmla="*/ 2030680 w 5427023"/>
              <a:gd name="connsiteY14" fmla="*/ 3061726 h 4854900"/>
              <a:gd name="connsiteX15" fmla="*/ 1757548 w 5427023"/>
              <a:gd name="connsiteY15" fmla="*/ 2361082 h 4854900"/>
              <a:gd name="connsiteX16" fmla="*/ 0 w 5427023"/>
              <a:gd name="connsiteY16" fmla="*/ 2147326 h 4854900"/>
              <a:gd name="connsiteX17" fmla="*/ 178130 w 5427023"/>
              <a:gd name="connsiteY17" fmla="*/ 1256676 h 4854900"/>
              <a:gd name="connsiteX18" fmla="*/ 1650670 w 5427023"/>
              <a:gd name="connsiteY18" fmla="*/ 1577310 h 4854900"/>
              <a:gd name="connsiteX19" fmla="*/ 1995054 w 5427023"/>
              <a:gd name="connsiteY19" fmla="*/ 1232926 h 4854900"/>
              <a:gd name="connsiteX20" fmla="*/ 1686296 w 5427023"/>
              <a:gd name="connsiteY20" fmla="*/ 199772 h 4854900"/>
              <a:gd name="connsiteX0" fmla="*/ 1686296 w 5427023"/>
              <a:gd name="connsiteY0" fmla="*/ 299347 h 4954475"/>
              <a:gd name="connsiteX1" fmla="*/ 2945080 w 5427023"/>
              <a:gd name="connsiteY1" fmla="*/ 204345 h 4954475"/>
              <a:gd name="connsiteX2" fmla="*/ 2897579 w 5427023"/>
              <a:gd name="connsiteY2" fmla="*/ 1463129 h 4954475"/>
              <a:gd name="connsiteX3" fmla="*/ 3633849 w 5427023"/>
              <a:gd name="connsiteY3" fmla="*/ 1855015 h 4954475"/>
              <a:gd name="connsiteX4" fmla="*/ 4393870 w 5427023"/>
              <a:gd name="connsiteY4" fmla="*/ 1189997 h 4954475"/>
              <a:gd name="connsiteX5" fmla="*/ 5118265 w 5427023"/>
              <a:gd name="connsiteY5" fmla="*/ 1866890 h 4954475"/>
              <a:gd name="connsiteX6" fmla="*/ 4263241 w 5427023"/>
              <a:gd name="connsiteY6" fmla="*/ 2733789 h 4954475"/>
              <a:gd name="connsiteX7" fmla="*/ 4429496 w 5427023"/>
              <a:gd name="connsiteY7" fmla="*/ 3565062 h 4954475"/>
              <a:gd name="connsiteX8" fmla="*/ 5427023 w 5427023"/>
              <a:gd name="connsiteY8" fmla="*/ 3719441 h 4954475"/>
              <a:gd name="connsiteX9" fmla="*/ 5284519 w 5427023"/>
              <a:gd name="connsiteY9" fmla="*/ 4918849 h 4954475"/>
              <a:gd name="connsiteX10" fmla="*/ 3586348 w 5427023"/>
              <a:gd name="connsiteY10" fmla="*/ 4004449 h 4954475"/>
              <a:gd name="connsiteX11" fmla="*/ 2743200 w 5427023"/>
              <a:gd name="connsiteY11" fmla="*/ 3945072 h 4954475"/>
              <a:gd name="connsiteX12" fmla="*/ 1995054 w 5427023"/>
              <a:gd name="connsiteY12" fmla="*/ 4954475 h 4954475"/>
              <a:gd name="connsiteX13" fmla="*/ 676893 w 5427023"/>
              <a:gd name="connsiteY13" fmla="*/ 4206329 h 4954475"/>
              <a:gd name="connsiteX14" fmla="*/ 2030680 w 5427023"/>
              <a:gd name="connsiteY14" fmla="*/ 3161301 h 4954475"/>
              <a:gd name="connsiteX15" fmla="*/ 1757548 w 5427023"/>
              <a:gd name="connsiteY15" fmla="*/ 2460657 h 4954475"/>
              <a:gd name="connsiteX16" fmla="*/ 0 w 5427023"/>
              <a:gd name="connsiteY16" fmla="*/ 2246901 h 4954475"/>
              <a:gd name="connsiteX17" fmla="*/ 178130 w 5427023"/>
              <a:gd name="connsiteY17" fmla="*/ 1356251 h 4954475"/>
              <a:gd name="connsiteX18" fmla="*/ 1650670 w 5427023"/>
              <a:gd name="connsiteY18" fmla="*/ 1676885 h 4954475"/>
              <a:gd name="connsiteX19" fmla="*/ 1995054 w 5427023"/>
              <a:gd name="connsiteY19" fmla="*/ 1332501 h 4954475"/>
              <a:gd name="connsiteX20" fmla="*/ 1686296 w 5427023"/>
              <a:gd name="connsiteY20" fmla="*/ 299347 h 4954475"/>
              <a:gd name="connsiteX0" fmla="*/ 1686296 w 5427023"/>
              <a:gd name="connsiteY0" fmla="*/ 299347 h 4954475"/>
              <a:gd name="connsiteX1" fmla="*/ 2945080 w 5427023"/>
              <a:gd name="connsiteY1" fmla="*/ 204345 h 4954475"/>
              <a:gd name="connsiteX2" fmla="*/ 2897579 w 5427023"/>
              <a:gd name="connsiteY2" fmla="*/ 1463129 h 4954475"/>
              <a:gd name="connsiteX3" fmla="*/ 3633849 w 5427023"/>
              <a:gd name="connsiteY3" fmla="*/ 1855015 h 4954475"/>
              <a:gd name="connsiteX4" fmla="*/ 4393870 w 5427023"/>
              <a:gd name="connsiteY4" fmla="*/ 1189997 h 4954475"/>
              <a:gd name="connsiteX5" fmla="*/ 5118265 w 5427023"/>
              <a:gd name="connsiteY5" fmla="*/ 1866890 h 4954475"/>
              <a:gd name="connsiteX6" fmla="*/ 4263241 w 5427023"/>
              <a:gd name="connsiteY6" fmla="*/ 2733789 h 4954475"/>
              <a:gd name="connsiteX7" fmla="*/ 4429496 w 5427023"/>
              <a:gd name="connsiteY7" fmla="*/ 3565062 h 4954475"/>
              <a:gd name="connsiteX8" fmla="*/ 5427023 w 5427023"/>
              <a:gd name="connsiteY8" fmla="*/ 3719441 h 4954475"/>
              <a:gd name="connsiteX9" fmla="*/ 5284519 w 5427023"/>
              <a:gd name="connsiteY9" fmla="*/ 4918849 h 4954475"/>
              <a:gd name="connsiteX10" fmla="*/ 3586348 w 5427023"/>
              <a:gd name="connsiteY10" fmla="*/ 4004449 h 4954475"/>
              <a:gd name="connsiteX11" fmla="*/ 2743200 w 5427023"/>
              <a:gd name="connsiteY11" fmla="*/ 3945072 h 4954475"/>
              <a:gd name="connsiteX12" fmla="*/ 1995054 w 5427023"/>
              <a:gd name="connsiteY12" fmla="*/ 4954475 h 4954475"/>
              <a:gd name="connsiteX13" fmla="*/ 676893 w 5427023"/>
              <a:gd name="connsiteY13" fmla="*/ 4206329 h 4954475"/>
              <a:gd name="connsiteX14" fmla="*/ 2030680 w 5427023"/>
              <a:gd name="connsiteY14" fmla="*/ 3161301 h 4954475"/>
              <a:gd name="connsiteX15" fmla="*/ 1757548 w 5427023"/>
              <a:gd name="connsiteY15" fmla="*/ 2460657 h 4954475"/>
              <a:gd name="connsiteX16" fmla="*/ 0 w 5427023"/>
              <a:gd name="connsiteY16" fmla="*/ 2246901 h 4954475"/>
              <a:gd name="connsiteX17" fmla="*/ 178130 w 5427023"/>
              <a:gd name="connsiteY17" fmla="*/ 1356251 h 4954475"/>
              <a:gd name="connsiteX18" fmla="*/ 1650670 w 5427023"/>
              <a:gd name="connsiteY18" fmla="*/ 1676885 h 4954475"/>
              <a:gd name="connsiteX19" fmla="*/ 1995054 w 5427023"/>
              <a:gd name="connsiteY19" fmla="*/ 1332501 h 4954475"/>
              <a:gd name="connsiteX20" fmla="*/ 1686296 w 5427023"/>
              <a:gd name="connsiteY20" fmla="*/ 299347 h 4954475"/>
              <a:gd name="connsiteX0" fmla="*/ 1686296 w 5427023"/>
              <a:gd name="connsiteY0" fmla="*/ 299347 h 4954475"/>
              <a:gd name="connsiteX1" fmla="*/ 2945080 w 5427023"/>
              <a:gd name="connsiteY1" fmla="*/ 204345 h 4954475"/>
              <a:gd name="connsiteX2" fmla="*/ 2897579 w 5427023"/>
              <a:gd name="connsiteY2" fmla="*/ 1463129 h 4954475"/>
              <a:gd name="connsiteX3" fmla="*/ 3610098 w 5427023"/>
              <a:gd name="connsiteY3" fmla="*/ 1819389 h 4954475"/>
              <a:gd name="connsiteX4" fmla="*/ 4393870 w 5427023"/>
              <a:gd name="connsiteY4" fmla="*/ 1189997 h 4954475"/>
              <a:gd name="connsiteX5" fmla="*/ 5118265 w 5427023"/>
              <a:gd name="connsiteY5" fmla="*/ 1866890 h 4954475"/>
              <a:gd name="connsiteX6" fmla="*/ 4263241 w 5427023"/>
              <a:gd name="connsiteY6" fmla="*/ 2733789 h 4954475"/>
              <a:gd name="connsiteX7" fmla="*/ 4429496 w 5427023"/>
              <a:gd name="connsiteY7" fmla="*/ 3565062 h 4954475"/>
              <a:gd name="connsiteX8" fmla="*/ 5427023 w 5427023"/>
              <a:gd name="connsiteY8" fmla="*/ 3719441 h 4954475"/>
              <a:gd name="connsiteX9" fmla="*/ 5284519 w 5427023"/>
              <a:gd name="connsiteY9" fmla="*/ 4918849 h 4954475"/>
              <a:gd name="connsiteX10" fmla="*/ 3586348 w 5427023"/>
              <a:gd name="connsiteY10" fmla="*/ 4004449 h 4954475"/>
              <a:gd name="connsiteX11" fmla="*/ 2743200 w 5427023"/>
              <a:gd name="connsiteY11" fmla="*/ 3945072 h 4954475"/>
              <a:gd name="connsiteX12" fmla="*/ 1995054 w 5427023"/>
              <a:gd name="connsiteY12" fmla="*/ 4954475 h 4954475"/>
              <a:gd name="connsiteX13" fmla="*/ 676893 w 5427023"/>
              <a:gd name="connsiteY13" fmla="*/ 4206329 h 4954475"/>
              <a:gd name="connsiteX14" fmla="*/ 2030680 w 5427023"/>
              <a:gd name="connsiteY14" fmla="*/ 3161301 h 4954475"/>
              <a:gd name="connsiteX15" fmla="*/ 1757548 w 5427023"/>
              <a:gd name="connsiteY15" fmla="*/ 2460657 h 4954475"/>
              <a:gd name="connsiteX16" fmla="*/ 0 w 5427023"/>
              <a:gd name="connsiteY16" fmla="*/ 2246901 h 4954475"/>
              <a:gd name="connsiteX17" fmla="*/ 178130 w 5427023"/>
              <a:gd name="connsiteY17" fmla="*/ 1356251 h 4954475"/>
              <a:gd name="connsiteX18" fmla="*/ 1650670 w 5427023"/>
              <a:gd name="connsiteY18" fmla="*/ 1676885 h 4954475"/>
              <a:gd name="connsiteX19" fmla="*/ 1995054 w 5427023"/>
              <a:gd name="connsiteY19" fmla="*/ 1332501 h 4954475"/>
              <a:gd name="connsiteX20" fmla="*/ 1686296 w 5427023"/>
              <a:gd name="connsiteY20" fmla="*/ 299347 h 4954475"/>
              <a:gd name="connsiteX0" fmla="*/ 1686296 w 5427023"/>
              <a:gd name="connsiteY0" fmla="*/ 299347 h 4954475"/>
              <a:gd name="connsiteX1" fmla="*/ 2945080 w 5427023"/>
              <a:gd name="connsiteY1" fmla="*/ 204345 h 4954475"/>
              <a:gd name="connsiteX2" fmla="*/ 2897579 w 5427023"/>
              <a:gd name="connsiteY2" fmla="*/ 1463129 h 4954475"/>
              <a:gd name="connsiteX3" fmla="*/ 3610098 w 5427023"/>
              <a:gd name="connsiteY3" fmla="*/ 1819389 h 4954475"/>
              <a:gd name="connsiteX4" fmla="*/ 4393870 w 5427023"/>
              <a:gd name="connsiteY4" fmla="*/ 1189997 h 4954475"/>
              <a:gd name="connsiteX5" fmla="*/ 5118265 w 5427023"/>
              <a:gd name="connsiteY5" fmla="*/ 1866890 h 4954475"/>
              <a:gd name="connsiteX6" fmla="*/ 4263241 w 5427023"/>
              <a:gd name="connsiteY6" fmla="*/ 2733789 h 4954475"/>
              <a:gd name="connsiteX7" fmla="*/ 4429496 w 5427023"/>
              <a:gd name="connsiteY7" fmla="*/ 3565062 h 4954475"/>
              <a:gd name="connsiteX8" fmla="*/ 5427023 w 5427023"/>
              <a:gd name="connsiteY8" fmla="*/ 3719441 h 4954475"/>
              <a:gd name="connsiteX9" fmla="*/ 5284519 w 5427023"/>
              <a:gd name="connsiteY9" fmla="*/ 4918849 h 4954475"/>
              <a:gd name="connsiteX10" fmla="*/ 3586348 w 5427023"/>
              <a:gd name="connsiteY10" fmla="*/ 4004449 h 4954475"/>
              <a:gd name="connsiteX11" fmla="*/ 2743200 w 5427023"/>
              <a:gd name="connsiteY11" fmla="*/ 3945072 h 4954475"/>
              <a:gd name="connsiteX12" fmla="*/ 1995054 w 5427023"/>
              <a:gd name="connsiteY12" fmla="*/ 4954475 h 4954475"/>
              <a:gd name="connsiteX13" fmla="*/ 676893 w 5427023"/>
              <a:gd name="connsiteY13" fmla="*/ 4206329 h 4954475"/>
              <a:gd name="connsiteX14" fmla="*/ 2030680 w 5427023"/>
              <a:gd name="connsiteY14" fmla="*/ 3161301 h 4954475"/>
              <a:gd name="connsiteX15" fmla="*/ 1757548 w 5427023"/>
              <a:gd name="connsiteY15" fmla="*/ 2460657 h 4954475"/>
              <a:gd name="connsiteX16" fmla="*/ 0 w 5427023"/>
              <a:gd name="connsiteY16" fmla="*/ 2246901 h 4954475"/>
              <a:gd name="connsiteX17" fmla="*/ 178130 w 5427023"/>
              <a:gd name="connsiteY17" fmla="*/ 1356251 h 4954475"/>
              <a:gd name="connsiteX18" fmla="*/ 1650670 w 5427023"/>
              <a:gd name="connsiteY18" fmla="*/ 1676885 h 4954475"/>
              <a:gd name="connsiteX19" fmla="*/ 1995054 w 5427023"/>
              <a:gd name="connsiteY19" fmla="*/ 1332501 h 4954475"/>
              <a:gd name="connsiteX20" fmla="*/ 1686296 w 5427023"/>
              <a:gd name="connsiteY20" fmla="*/ 299347 h 4954475"/>
              <a:gd name="connsiteX0" fmla="*/ 1686296 w 5427023"/>
              <a:gd name="connsiteY0" fmla="*/ 299347 h 4954475"/>
              <a:gd name="connsiteX1" fmla="*/ 2945080 w 5427023"/>
              <a:gd name="connsiteY1" fmla="*/ 204345 h 4954475"/>
              <a:gd name="connsiteX2" fmla="*/ 2897579 w 5427023"/>
              <a:gd name="connsiteY2" fmla="*/ 1463129 h 4954475"/>
              <a:gd name="connsiteX3" fmla="*/ 3610098 w 5427023"/>
              <a:gd name="connsiteY3" fmla="*/ 1819389 h 4954475"/>
              <a:gd name="connsiteX4" fmla="*/ 4393870 w 5427023"/>
              <a:gd name="connsiteY4" fmla="*/ 1189997 h 4954475"/>
              <a:gd name="connsiteX5" fmla="*/ 5118265 w 5427023"/>
              <a:gd name="connsiteY5" fmla="*/ 1866890 h 4954475"/>
              <a:gd name="connsiteX6" fmla="*/ 4263241 w 5427023"/>
              <a:gd name="connsiteY6" fmla="*/ 2733789 h 4954475"/>
              <a:gd name="connsiteX7" fmla="*/ 4429496 w 5427023"/>
              <a:gd name="connsiteY7" fmla="*/ 3565062 h 4954475"/>
              <a:gd name="connsiteX8" fmla="*/ 5427023 w 5427023"/>
              <a:gd name="connsiteY8" fmla="*/ 3719441 h 4954475"/>
              <a:gd name="connsiteX9" fmla="*/ 5284519 w 5427023"/>
              <a:gd name="connsiteY9" fmla="*/ 4918849 h 4954475"/>
              <a:gd name="connsiteX10" fmla="*/ 3586348 w 5427023"/>
              <a:gd name="connsiteY10" fmla="*/ 4004449 h 4954475"/>
              <a:gd name="connsiteX11" fmla="*/ 2743200 w 5427023"/>
              <a:gd name="connsiteY11" fmla="*/ 3945072 h 4954475"/>
              <a:gd name="connsiteX12" fmla="*/ 1995054 w 5427023"/>
              <a:gd name="connsiteY12" fmla="*/ 4954475 h 4954475"/>
              <a:gd name="connsiteX13" fmla="*/ 676893 w 5427023"/>
              <a:gd name="connsiteY13" fmla="*/ 4206329 h 4954475"/>
              <a:gd name="connsiteX14" fmla="*/ 2030680 w 5427023"/>
              <a:gd name="connsiteY14" fmla="*/ 3161301 h 4954475"/>
              <a:gd name="connsiteX15" fmla="*/ 1757548 w 5427023"/>
              <a:gd name="connsiteY15" fmla="*/ 2460657 h 4954475"/>
              <a:gd name="connsiteX16" fmla="*/ 0 w 5427023"/>
              <a:gd name="connsiteY16" fmla="*/ 2246901 h 4954475"/>
              <a:gd name="connsiteX17" fmla="*/ 178130 w 5427023"/>
              <a:gd name="connsiteY17" fmla="*/ 1356251 h 4954475"/>
              <a:gd name="connsiteX18" fmla="*/ 1650670 w 5427023"/>
              <a:gd name="connsiteY18" fmla="*/ 1676885 h 4954475"/>
              <a:gd name="connsiteX19" fmla="*/ 1995054 w 5427023"/>
              <a:gd name="connsiteY19" fmla="*/ 1332501 h 4954475"/>
              <a:gd name="connsiteX20" fmla="*/ 1686296 w 5427023"/>
              <a:gd name="connsiteY20" fmla="*/ 299347 h 4954475"/>
              <a:gd name="connsiteX0" fmla="*/ 1686296 w 5427023"/>
              <a:gd name="connsiteY0" fmla="*/ 299347 h 4954475"/>
              <a:gd name="connsiteX1" fmla="*/ 2945080 w 5427023"/>
              <a:gd name="connsiteY1" fmla="*/ 204345 h 4954475"/>
              <a:gd name="connsiteX2" fmla="*/ 2897579 w 5427023"/>
              <a:gd name="connsiteY2" fmla="*/ 1463129 h 4954475"/>
              <a:gd name="connsiteX3" fmla="*/ 3610098 w 5427023"/>
              <a:gd name="connsiteY3" fmla="*/ 1819389 h 4954475"/>
              <a:gd name="connsiteX4" fmla="*/ 4393870 w 5427023"/>
              <a:gd name="connsiteY4" fmla="*/ 1189997 h 4954475"/>
              <a:gd name="connsiteX5" fmla="*/ 5118265 w 5427023"/>
              <a:gd name="connsiteY5" fmla="*/ 1866890 h 4954475"/>
              <a:gd name="connsiteX6" fmla="*/ 4263241 w 5427023"/>
              <a:gd name="connsiteY6" fmla="*/ 2733789 h 4954475"/>
              <a:gd name="connsiteX7" fmla="*/ 4429496 w 5427023"/>
              <a:gd name="connsiteY7" fmla="*/ 3565062 h 4954475"/>
              <a:gd name="connsiteX8" fmla="*/ 5427023 w 5427023"/>
              <a:gd name="connsiteY8" fmla="*/ 3719441 h 4954475"/>
              <a:gd name="connsiteX9" fmla="*/ 5284519 w 5427023"/>
              <a:gd name="connsiteY9" fmla="*/ 4918849 h 4954475"/>
              <a:gd name="connsiteX10" fmla="*/ 3586348 w 5427023"/>
              <a:gd name="connsiteY10" fmla="*/ 4004449 h 4954475"/>
              <a:gd name="connsiteX11" fmla="*/ 2743200 w 5427023"/>
              <a:gd name="connsiteY11" fmla="*/ 3945072 h 4954475"/>
              <a:gd name="connsiteX12" fmla="*/ 1995054 w 5427023"/>
              <a:gd name="connsiteY12" fmla="*/ 4954475 h 4954475"/>
              <a:gd name="connsiteX13" fmla="*/ 676893 w 5427023"/>
              <a:gd name="connsiteY13" fmla="*/ 4206329 h 4954475"/>
              <a:gd name="connsiteX14" fmla="*/ 2030680 w 5427023"/>
              <a:gd name="connsiteY14" fmla="*/ 3161301 h 4954475"/>
              <a:gd name="connsiteX15" fmla="*/ 1757548 w 5427023"/>
              <a:gd name="connsiteY15" fmla="*/ 2460657 h 4954475"/>
              <a:gd name="connsiteX16" fmla="*/ 0 w 5427023"/>
              <a:gd name="connsiteY16" fmla="*/ 2246901 h 4954475"/>
              <a:gd name="connsiteX17" fmla="*/ 178130 w 5427023"/>
              <a:gd name="connsiteY17" fmla="*/ 1356251 h 4954475"/>
              <a:gd name="connsiteX18" fmla="*/ 1650670 w 5427023"/>
              <a:gd name="connsiteY18" fmla="*/ 1676885 h 4954475"/>
              <a:gd name="connsiteX19" fmla="*/ 1995054 w 5427023"/>
              <a:gd name="connsiteY19" fmla="*/ 1332501 h 4954475"/>
              <a:gd name="connsiteX20" fmla="*/ 1686296 w 5427023"/>
              <a:gd name="connsiteY20" fmla="*/ 299347 h 4954475"/>
              <a:gd name="connsiteX0" fmla="*/ 1686296 w 5427023"/>
              <a:gd name="connsiteY0" fmla="*/ 299347 h 4954475"/>
              <a:gd name="connsiteX1" fmla="*/ 2945080 w 5427023"/>
              <a:gd name="connsiteY1" fmla="*/ 204345 h 4954475"/>
              <a:gd name="connsiteX2" fmla="*/ 2897579 w 5427023"/>
              <a:gd name="connsiteY2" fmla="*/ 1463129 h 4954475"/>
              <a:gd name="connsiteX3" fmla="*/ 3610098 w 5427023"/>
              <a:gd name="connsiteY3" fmla="*/ 1819389 h 4954475"/>
              <a:gd name="connsiteX4" fmla="*/ 4393870 w 5427023"/>
              <a:gd name="connsiteY4" fmla="*/ 1189997 h 4954475"/>
              <a:gd name="connsiteX5" fmla="*/ 5118265 w 5427023"/>
              <a:gd name="connsiteY5" fmla="*/ 1866890 h 4954475"/>
              <a:gd name="connsiteX6" fmla="*/ 4263241 w 5427023"/>
              <a:gd name="connsiteY6" fmla="*/ 2733789 h 4954475"/>
              <a:gd name="connsiteX7" fmla="*/ 4429496 w 5427023"/>
              <a:gd name="connsiteY7" fmla="*/ 3565062 h 4954475"/>
              <a:gd name="connsiteX8" fmla="*/ 5427023 w 5427023"/>
              <a:gd name="connsiteY8" fmla="*/ 3719441 h 4954475"/>
              <a:gd name="connsiteX9" fmla="*/ 5284519 w 5427023"/>
              <a:gd name="connsiteY9" fmla="*/ 4918849 h 4954475"/>
              <a:gd name="connsiteX10" fmla="*/ 3586348 w 5427023"/>
              <a:gd name="connsiteY10" fmla="*/ 4004449 h 4954475"/>
              <a:gd name="connsiteX11" fmla="*/ 2743200 w 5427023"/>
              <a:gd name="connsiteY11" fmla="*/ 3945072 h 4954475"/>
              <a:gd name="connsiteX12" fmla="*/ 1995054 w 5427023"/>
              <a:gd name="connsiteY12" fmla="*/ 4954475 h 4954475"/>
              <a:gd name="connsiteX13" fmla="*/ 676893 w 5427023"/>
              <a:gd name="connsiteY13" fmla="*/ 4206329 h 4954475"/>
              <a:gd name="connsiteX14" fmla="*/ 2030680 w 5427023"/>
              <a:gd name="connsiteY14" fmla="*/ 3161301 h 4954475"/>
              <a:gd name="connsiteX15" fmla="*/ 1757548 w 5427023"/>
              <a:gd name="connsiteY15" fmla="*/ 2460657 h 4954475"/>
              <a:gd name="connsiteX16" fmla="*/ 0 w 5427023"/>
              <a:gd name="connsiteY16" fmla="*/ 2246901 h 4954475"/>
              <a:gd name="connsiteX17" fmla="*/ 178130 w 5427023"/>
              <a:gd name="connsiteY17" fmla="*/ 1356251 h 4954475"/>
              <a:gd name="connsiteX18" fmla="*/ 1650670 w 5427023"/>
              <a:gd name="connsiteY18" fmla="*/ 1676885 h 4954475"/>
              <a:gd name="connsiteX19" fmla="*/ 1995054 w 5427023"/>
              <a:gd name="connsiteY19" fmla="*/ 1332501 h 4954475"/>
              <a:gd name="connsiteX20" fmla="*/ 1686296 w 5427023"/>
              <a:gd name="connsiteY20" fmla="*/ 299347 h 4954475"/>
              <a:gd name="connsiteX0" fmla="*/ 1686296 w 5427023"/>
              <a:gd name="connsiteY0" fmla="*/ 299347 h 4954475"/>
              <a:gd name="connsiteX1" fmla="*/ 2945080 w 5427023"/>
              <a:gd name="connsiteY1" fmla="*/ 204345 h 4954475"/>
              <a:gd name="connsiteX2" fmla="*/ 2897579 w 5427023"/>
              <a:gd name="connsiteY2" fmla="*/ 1463129 h 4954475"/>
              <a:gd name="connsiteX3" fmla="*/ 3610098 w 5427023"/>
              <a:gd name="connsiteY3" fmla="*/ 1819389 h 4954475"/>
              <a:gd name="connsiteX4" fmla="*/ 4393870 w 5427023"/>
              <a:gd name="connsiteY4" fmla="*/ 1189997 h 4954475"/>
              <a:gd name="connsiteX5" fmla="*/ 5118265 w 5427023"/>
              <a:gd name="connsiteY5" fmla="*/ 1866890 h 4954475"/>
              <a:gd name="connsiteX6" fmla="*/ 4263241 w 5427023"/>
              <a:gd name="connsiteY6" fmla="*/ 2733789 h 4954475"/>
              <a:gd name="connsiteX7" fmla="*/ 4429496 w 5427023"/>
              <a:gd name="connsiteY7" fmla="*/ 3565062 h 4954475"/>
              <a:gd name="connsiteX8" fmla="*/ 5427023 w 5427023"/>
              <a:gd name="connsiteY8" fmla="*/ 3719441 h 4954475"/>
              <a:gd name="connsiteX9" fmla="*/ 5284519 w 5427023"/>
              <a:gd name="connsiteY9" fmla="*/ 4918849 h 4954475"/>
              <a:gd name="connsiteX10" fmla="*/ 3586348 w 5427023"/>
              <a:gd name="connsiteY10" fmla="*/ 4004449 h 4954475"/>
              <a:gd name="connsiteX11" fmla="*/ 2743200 w 5427023"/>
              <a:gd name="connsiteY11" fmla="*/ 3945072 h 4954475"/>
              <a:gd name="connsiteX12" fmla="*/ 1995054 w 5427023"/>
              <a:gd name="connsiteY12" fmla="*/ 4954475 h 4954475"/>
              <a:gd name="connsiteX13" fmla="*/ 676893 w 5427023"/>
              <a:gd name="connsiteY13" fmla="*/ 4206329 h 4954475"/>
              <a:gd name="connsiteX14" fmla="*/ 2030680 w 5427023"/>
              <a:gd name="connsiteY14" fmla="*/ 3161301 h 4954475"/>
              <a:gd name="connsiteX15" fmla="*/ 1757548 w 5427023"/>
              <a:gd name="connsiteY15" fmla="*/ 2460657 h 4954475"/>
              <a:gd name="connsiteX16" fmla="*/ 0 w 5427023"/>
              <a:gd name="connsiteY16" fmla="*/ 2246901 h 4954475"/>
              <a:gd name="connsiteX17" fmla="*/ 178130 w 5427023"/>
              <a:gd name="connsiteY17" fmla="*/ 1356251 h 4954475"/>
              <a:gd name="connsiteX18" fmla="*/ 1650670 w 5427023"/>
              <a:gd name="connsiteY18" fmla="*/ 1676885 h 4954475"/>
              <a:gd name="connsiteX19" fmla="*/ 1995054 w 5427023"/>
              <a:gd name="connsiteY19" fmla="*/ 1332501 h 4954475"/>
              <a:gd name="connsiteX20" fmla="*/ 1686296 w 5427023"/>
              <a:gd name="connsiteY20" fmla="*/ 299347 h 4954475"/>
              <a:gd name="connsiteX0" fmla="*/ 1686296 w 5609073"/>
              <a:gd name="connsiteY0" fmla="*/ 299347 h 4954475"/>
              <a:gd name="connsiteX1" fmla="*/ 2945080 w 5609073"/>
              <a:gd name="connsiteY1" fmla="*/ 204345 h 4954475"/>
              <a:gd name="connsiteX2" fmla="*/ 2897579 w 5609073"/>
              <a:gd name="connsiteY2" fmla="*/ 1463129 h 4954475"/>
              <a:gd name="connsiteX3" fmla="*/ 3610098 w 5609073"/>
              <a:gd name="connsiteY3" fmla="*/ 1819389 h 4954475"/>
              <a:gd name="connsiteX4" fmla="*/ 4393870 w 5609073"/>
              <a:gd name="connsiteY4" fmla="*/ 1189997 h 4954475"/>
              <a:gd name="connsiteX5" fmla="*/ 5118265 w 5609073"/>
              <a:gd name="connsiteY5" fmla="*/ 1866890 h 4954475"/>
              <a:gd name="connsiteX6" fmla="*/ 4263241 w 5609073"/>
              <a:gd name="connsiteY6" fmla="*/ 2733789 h 4954475"/>
              <a:gd name="connsiteX7" fmla="*/ 4429496 w 5609073"/>
              <a:gd name="connsiteY7" fmla="*/ 3565062 h 4954475"/>
              <a:gd name="connsiteX8" fmla="*/ 5427023 w 5609073"/>
              <a:gd name="connsiteY8" fmla="*/ 3719441 h 4954475"/>
              <a:gd name="connsiteX9" fmla="*/ 5284519 w 5609073"/>
              <a:gd name="connsiteY9" fmla="*/ 4918849 h 4954475"/>
              <a:gd name="connsiteX10" fmla="*/ 3586348 w 5609073"/>
              <a:gd name="connsiteY10" fmla="*/ 4004449 h 4954475"/>
              <a:gd name="connsiteX11" fmla="*/ 2743200 w 5609073"/>
              <a:gd name="connsiteY11" fmla="*/ 3945072 h 4954475"/>
              <a:gd name="connsiteX12" fmla="*/ 1995054 w 5609073"/>
              <a:gd name="connsiteY12" fmla="*/ 4954475 h 4954475"/>
              <a:gd name="connsiteX13" fmla="*/ 676893 w 5609073"/>
              <a:gd name="connsiteY13" fmla="*/ 4206329 h 4954475"/>
              <a:gd name="connsiteX14" fmla="*/ 2030680 w 5609073"/>
              <a:gd name="connsiteY14" fmla="*/ 3161301 h 4954475"/>
              <a:gd name="connsiteX15" fmla="*/ 1757548 w 5609073"/>
              <a:gd name="connsiteY15" fmla="*/ 2460657 h 4954475"/>
              <a:gd name="connsiteX16" fmla="*/ 0 w 5609073"/>
              <a:gd name="connsiteY16" fmla="*/ 2246901 h 4954475"/>
              <a:gd name="connsiteX17" fmla="*/ 178130 w 5609073"/>
              <a:gd name="connsiteY17" fmla="*/ 1356251 h 4954475"/>
              <a:gd name="connsiteX18" fmla="*/ 1650670 w 5609073"/>
              <a:gd name="connsiteY18" fmla="*/ 1676885 h 4954475"/>
              <a:gd name="connsiteX19" fmla="*/ 1995054 w 5609073"/>
              <a:gd name="connsiteY19" fmla="*/ 1332501 h 4954475"/>
              <a:gd name="connsiteX20" fmla="*/ 1686296 w 5609073"/>
              <a:gd name="connsiteY20" fmla="*/ 299347 h 4954475"/>
              <a:gd name="connsiteX0" fmla="*/ 1686296 w 5623916"/>
              <a:gd name="connsiteY0" fmla="*/ 299347 h 4965543"/>
              <a:gd name="connsiteX1" fmla="*/ 2945080 w 5623916"/>
              <a:gd name="connsiteY1" fmla="*/ 204345 h 4965543"/>
              <a:gd name="connsiteX2" fmla="*/ 2897579 w 5623916"/>
              <a:gd name="connsiteY2" fmla="*/ 1463129 h 4965543"/>
              <a:gd name="connsiteX3" fmla="*/ 3610098 w 5623916"/>
              <a:gd name="connsiteY3" fmla="*/ 1819389 h 4965543"/>
              <a:gd name="connsiteX4" fmla="*/ 4393870 w 5623916"/>
              <a:gd name="connsiteY4" fmla="*/ 1189997 h 4965543"/>
              <a:gd name="connsiteX5" fmla="*/ 5118265 w 5623916"/>
              <a:gd name="connsiteY5" fmla="*/ 1866890 h 4965543"/>
              <a:gd name="connsiteX6" fmla="*/ 4263241 w 5623916"/>
              <a:gd name="connsiteY6" fmla="*/ 2733789 h 4965543"/>
              <a:gd name="connsiteX7" fmla="*/ 4429496 w 5623916"/>
              <a:gd name="connsiteY7" fmla="*/ 3565062 h 4965543"/>
              <a:gd name="connsiteX8" fmla="*/ 5427023 w 5623916"/>
              <a:gd name="connsiteY8" fmla="*/ 3719441 h 4965543"/>
              <a:gd name="connsiteX9" fmla="*/ 5284519 w 5623916"/>
              <a:gd name="connsiteY9" fmla="*/ 4918849 h 4965543"/>
              <a:gd name="connsiteX10" fmla="*/ 3586348 w 5623916"/>
              <a:gd name="connsiteY10" fmla="*/ 4004449 h 4965543"/>
              <a:gd name="connsiteX11" fmla="*/ 2743200 w 5623916"/>
              <a:gd name="connsiteY11" fmla="*/ 3945072 h 4965543"/>
              <a:gd name="connsiteX12" fmla="*/ 1995054 w 5623916"/>
              <a:gd name="connsiteY12" fmla="*/ 4954475 h 4965543"/>
              <a:gd name="connsiteX13" fmla="*/ 676893 w 5623916"/>
              <a:gd name="connsiteY13" fmla="*/ 4206329 h 4965543"/>
              <a:gd name="connsiteX14" fmla="*/ 2030680 w 5623916"/>
              <a:gd name="connsiteY14" fmla="*/ 3161301 h 4965543"/>
              <a:gd name="connsiteX15" fmla="*/ 1757548 w 5623916"/>
              <a:gd name="connsiteY15" fmla="*/ 2460657 h 4965543"/>
              <a:gd name="connsiteX16" fmla="*/ 0 w 5623916"/>
              <a:gd name="connsiteY16" fmla="*/ 2246901 h 4965543"/>
              <a:gd name="connsiteX17" fmla="*/ 178130 w 5623916"/>
              <a:gd name="connsiteY17" fmla="*/ 1356251 h 4965543"/>
              <a:gd name="connsiteX18" fmla="*/ 1650670 w 5623916"/>
              <a:gd name="connsiteY18" fmla="*/ 1676885 h 4965543"/>
              <a:gd name="connsiteX19" fmla="*/ 1995054 w 5623916"/>
              <a:gd name="connsiteY19" fmla="*/ 1332501 h 4965543"/>
              <a:gd name="connsiteX20" fmla="*/ 1686296 w 5623916"/>
              <a:gd name="connsiteY20" fmla="*/ 299347 h 4965543"/>
              <a:gd name="connsiteX0" fmla="*/ 1686296 w 5623916"/>
              <a:gd name="connsiteY0" fmla="*/ 299347 h 4965543"/>
              <a:gd name="connsiteX1" fmla="*/ 2945080 w 5623916"/>
              <a:gd name="connsiteY1" fmla="*/ 204345 h 4965543"/>
              <a:gd name="connsiteX2" fmla="*/ 2897579 w 5623916"/>
              <a:gd name="connsiteY2" fmla="*/ 1463129 h 4965543"/>
              <a:gd name="connsiteX3" fmla="*/ 3610098 w 5623916"/>
              <a:gd name="connsiteY3" fmla="*/ 1819389 h 4965543"/>
              <a:gd name="connsiteX4" fmla="*/ 4393870 w 5623916"/>
              <a:gd name="connsiteY4" fmla="*/ 1189997 h 4965543"/>
              <a:gd name="connsiteX5" fmla="*/ 5118265 w 5623916"/>
              <a:gd name="connsiteY5" fmla="*/ 1866890 h 4965543"/>
              <a:gd name="connsiteX6" fmla="*/ 4263241 w 5623916"/>
              <a:gd name="connsiteY6" fmla="*/ 2733789 h 4965543"/>
              <a:gd name="connsiteX7" fmla="*/ 4429496 w 5623916"/>
              <a:gd name="connsiteY7" fmla="*/ 3565062 h 4965543"/>
              <a:gd name="connsiteX8" fmla="*/ 5427023 w 5623916"/>
              <a:gd name="connsiteY8" fmla="*/ 3719441 h 4965543"/>
              <a:gd name="connsiteX9" fmla="*/ 5284519 w 5623916"/>
              <a:gd name="connsiteY9" fmla="*/ 4918849 h 4965543"/>
              <a:gd name="connsiteX10" fmla="*/ 3586348 w 5623916"/>
              <a:gd name="connsiteY10" fmla="*/ 4004449 h 4965543"/>
              <a:gd name="connsiteX11" fmla="*/ 2743200 w 5623916"/>
              <a:gd name="connsiteY11" fmla="*/ 3945072 h 4965543"/>
              <a:gd name="connsiteX12" fmla="*/ 1995054 w 5623916"/>
              <a:gd name="connsiteY12" fmla="*/ 4954475 h 4965543"/>
              <a:gd name="connsiteX13" fmla="*/ 676893 w 5623916"/>
              <a:gd name="connsiteY13" fmla="*/ 4206329 h 4965543"/>
              <a:gd name="connsiteX14" fmla="*/ 2030680 w 5623916"/>
              <a:gd name="connsiteY14" fmla="*/ 3161301 h 4965543"/>
              <a:gd name="connsiteX15" fmla="*/ 1757548 w 5623916"/>
              <a:gd name="connsiteY15" fmla="*/ 2460657 h 4965543"/>
              <a:gd name="connsiteX16" fmla="*/ 0 w 5623916"/>
              <a:gd name="connsiteY16" fmla="*/ 2246901 h 4965543"/>
              <a:gd name="connsiteX17" fmla="*/ 178130 w 5623916"/>
              <a:gd name="connsiteY17" fmla="*/ 1356251 h 4965543"/>
              <a:gd name="connsiteX18" fmla="*/ 1650670 w 5623916"/>
              <a:gd name="connsiteY18" fmla="*/ 1676885 h 4965543"/>
              <a:gd name="connsiteX19" fmla="*/ 1995054 w 5623916"/>
              <a:gd name="connsiteY19" fmla="*/ 1332501 h 4965543"/>
              <a:gd name="connsiteX20" fmla="*/ 1686296 w 5623916"/>
              <a:gd name="connsiteY20" fmla="*/ 299347 h 4965543"/>
              <a:gd name="connsiteX0" fmla="*/ 1686296 w 5623916"/>
              <a:gd name="connsiteY0" fmla="*/ 299347 h 4965543"/>
              <a:gd name="connsiteX1" fmla="*/ 2945080 w 5623916"/>
              <a:gd name="connsiteY1" fmla="*/ 204345 h 4965543"/>
              <a:gd name="connsiteX2" fmla="*/ 2897579 w 5623916"/>
              <a:gd name="connsiteY2" fmla="*/ 1463129 h 4965543"/>
              <a:gd name="connsiteX3" fmla="*/ 3610098 w 5623916"/>
              <a:gd name="connsiteY3" fmla="*/ 1819389 h 4965543"/>
              <a:gd name="connsiteX4" fmla="*/ 4393870 w 5623916"/>
              <a:gd name="connsiteY4" fmla="*/ 1189997 h 4965543"/>
              <a:gd name="connsiteX5" fmla="*/ 5118265 w 5623916"/>
              <a:gd name="connsiteY5" fmla="*/ 1866890 h 4965543"/>
              <a:gd name="connsiteX6" fmla="*/ 4263241 w 5623916"/>
              <a:gd name="connsiteY6" fmla="*/ 2733789 h 4965543"/>
              <a:gd name="connsiteX7" fmla="*/ 4429496 w 5623916"/>
              <a:gd name="connsiteY7" fmla="*/ 3565062 h 4965543"/>
              <a:gd name="connsiteX8" fmla="*/ 5427023 w 5623916"/>
              <a:gd name="connsiteY8" fmla="*/ 3719441 h 4965543"/>
              <a:gd name="connsiteX9" fmla="*/ 5284519 w 5623916"/>
              <a:gd name="connsiteY9" fmla="*/ 4918849 h 4965543"/>
              <a:gd name="connsiteX10" fmla="*/ 3586348 w 5623916"/>
              <a:gd name="connsiteY10" fmla="*/ 4004449 h 4965543"/>
              <a:gd name="connsiteX11" fmla="*/ 2743200 w 5623916"/>
              <a:gd name="connsiteY11" fmla="*/ 3945072 h 4965543"/>
              <a:gd name="connsiteX12" fmla="*/ 1995054 w 5623916"/>
              <a:gd name="connsiteY12" fmla="*/ 4954475 h 4965543"/>
              <a:gd name="connsiteX13" fmla="*/ 676893 w 5623916"/>
              <a:gd name="connsiteY13" fmla="*/ 4206329 h 4965543"/>
              <a:gd name="connsiteX14" fmla="*/ 2030680 w 5623916"/>
              <a:gd name="connsiteY14" fmla="*/ 3161301 h 4965543"/>
              <a:gd name="connsiteX15" fmla="*/ 1757548 w 5623916"/>
              <a:gd name="connsiteY15" fmla="*/ 2460657 h 4965543"/>
              <a:gd name="connsiteX16" fmla="*/ 0 w 5623916"/>
              <a:gd name="connsiteY16" fmla="*/ 2246901 h 4965543"/>
              <a:gd name="connsiteX17" fmla="*/ 178130 w 5623916"/>
              <a:gd name="connsiteY17" fmla="*/ 1356251 h 4965543"/>
              <a:gd name="connsiteX18" fmla="*/ 1650670 w 5623916"/>
              <a:gd name="connsiteY18" fmla="*/ 1676885 h 4965543"/>
              <a:gd name="connsiteX19" fmla="*/ 1995054 w 5623916"/>
              <a:gd name="connsiteY19" fmla="*/ 1332501 h 4965543"/>
              <a:gd name="connsiteX20" fmla="*/ 1686296 w 5623916"/>
              <a:gd name="connsiteY20" fmla="*/ 299347 h 4965543"/>
              <a:gd name="connsiteX0" fmla="*/ 1686296 w 5623916"/>
              <a:gd name="connsiteY0" fmla="*/ 299347 h 5036684"/>
              <a:gd name="connsiteX1" fmla="*/ 2945080 w 5623916"/>
              <a:gd name="connsiteY1" fmla="*/ 204345 h 5036684"/>
              <a:gd name="connsiteX2" fmla="*/ 2897579 w 5623916"/>
              <a:gd name="connsiteY2" fmla="*/ 1463129 h 5036684"/>
              <a:gd name="connsiteX3" fmla="*/ 3610098 w 5623916"/>
              <a:gd name="connsiteY3" fmla="*/ 1819389 h 5036684"/>
              <a:gd name="connsiteX4" fmla="*/ 4393870 w 5623916"/>
              <a:gd name="connsiteY4" fmla="*/ 1189997 h 5036684"/>
              <a:gd name="connsiteX5" fmla="*/ 5118265 w 5623916"/>
              <a:gd name="connsiteY5" fmla="*/ 1866890 h 5036684"/>
              <a:gd name="connsiteX6" fmla="*/ 4263241 w 5623916"/>
              <a:gd name="connsiteY6" fmla="*/ 2733789 h 5036684"/>
              <a:gd name="connsiteX7" fmla="*/ 4429496 w 5623916"/>
              <a:gd name="connsiteY7" fmla="*/ 3565062 h 5036684"/>
              <a:gd name="connsiteX8" fmla="*/ 5427023 w 5623916"/>
              <a:gd name="connsiteY8" fmla="*/ 3719441 h 5036684"/>
              <a:gd name="connsiteX9" fmla="*/ 5284519 w 5623916"/>
              <a:gd name="connsiteY9" fmla="*/ 4918849 h 5036684"/>
              <a:gd name="connsiteX10" fmla="*/ 3586348 w 5623916"/>
              <a:gd name="connsiteY10" fmla="*/ 4004449 h 5036684"/>
              <a:gd name="connsiteX11" fmla="*/ 2743200 w 5623916"/>
              <a:gd name="connsiteY11" fmla="*/ 3945072 h 5036684"/>
              <a:gd name="connsiteX12" fmla="*/ 1995054 w 5623916"/>
              <a:gd name="connsiteY12" fmla="*/ 4954475 h 5036684"/>
              <a:gd name="connsiteX13" fmla="*/ 676893 w 5623916"/>
              <a:gd name="connsiteY13" fmla="*/ 4206329 h 5036684"/>
              <a:gd name="connsiteX14" fmla="*/ 2030680 w 5623916"/>
              <a:gd name="connsiteY14" fmla="*/ 3161301 h 5036684"/>
              <a:gd name="connsiteX15" fmla="*/ 1757548 w 5623916"/>
              <a:gd name="connsiteY15" fmla="*/ 2460657 h 5036684"/>
              <a:gd name="connsiteX16" fmla="*/ 0 w 5623916"/>
              <a:gd name="connsiteY16" fmla="*/ 2246901 h 5036684"/>
              <a:gd name="connsiteX17" fmla="*/ 178130 w 5623916"/>
              <a:gd name="connsiteY17" fmla="*/ 1356251 h 5036684"/>
              <a:gd name="connsiteX18" fmla="*/ 1650670 w 5623916"/>
              <a:gd name="connsiteY18" fmla="*/ 1676885 h 5036684"/>
              <a:gd name="connsiteX19" fmla="*/ 1995054 w 5623916"/>
              <a:gd name="connsiteY19" fmla="*/ 1332501 h 5036684"/>
              <a:gd name="connsiteX20" fmla="*/ 1686296 w 5623916"/>
              <a:gd name="connsiteY20" fmla="*/ 299347 h 5036684"/>
              <a:gd name="connsiteX0" fmla="*/ 1686296 w 5623916"/>
              <a:gd name="connsiteY0" fmla="*/ 299347 h 4965543"/>
              <a:gd name="connsiteX1" fmla="*/ 2945080 w 5623916"/>
              <a:gd name="connsiteY1" fmla="*/ 204345 h 4965543"/>
              <a:gd name="connsiteX2" fmla="*/ 2897579 w 5623916"/>
              <a:gd name="connsiteY2" fmla="*/ 1463129 h 4965543"/>
              <a:gd name="connsiteX3" fmla="*/ 3610098 w 5623916"/>
              <a:gd name="connsiteY3" fmla="*/ 1819389 h 4965543"/>
              <a:gd name="connsiteX4" fmla="*/ 4393870 w 5623916"/>
              <a:gd name="connsiteY4" fmla="*/ 1189997 h 4965543"/>
              <a:gd name="connsiteX5" fmla="*/ 5118265 w 5623916"/>
              <a:gd name="connsiteY5" fmla="*/ 1866890 h 4965543"/>
              <a:gd name="connsiteX6" fmla="*/ 4263241 w 5623916"/>
              <a:gd name="connsiteY6" fmla="*/ 2733789 h 4965543"/>
              <a:gd name="connsiteX7" fmla="*/ 4429496 w 5623916"/>
              <a:gd name="connsiteY7" fmla="*/ 3565062 h 4965543"/>
              <a:gd name="connsiteX8" fmla="*/ 5427023 w 5623916"/>
              <a:gd name="connsiteY8" fmla="*/ 3719441 h 4965543"/>
              <a:gd name="connsiteX9" fmla="*/ 5284519 w 5623916"/>
              <a:gd name="connsiteY9" fmla="*/ 4918849 h 4965543"/>
              <a:gd name="connsiteX10" fmla="*/ 3586348 w 5623916"/>
              <a:gd name="connsiteY10" fmla="*/ 4004449 h 4965543"/>
              <a:gd name="connsiteX11" fmla="*/ 2743200 w 5623916"/>
              <a:gd name="connsiteY11" fmla="*/ 3945072 h 4965543"/>
              <a:gd name="connsiteX12" fmla="*/ 1995054 w 5623916"/>
              <a:gd name="connsiteY12" fmla="*/ 4954475 h 4965543"/>
              <a:gd name="connsiteX13" fmla="*/ 676893 w 5623916"/>
              <a:gd name="connsiteY13" fmla="*/ 4206329 h 4965543"/>
              <a:gd name="connsiteX14" fmla="*/ 2030680 w 5623916"/>
              <a:gd name="connsiteY14" fmla="*/ 3161301 h 4965543"/>
              <a:gd name="connsiteX15" fmla="*/ 1757548 w 5623916"/>
              <a:gd name="connsiteY15" fmla="*/ 2460657 h 4965543"/>
              <a:gd name="connsiteX16" fmla="*/ 0 w 5623916"/>
              <a:gd name="connsiteY16" fmla="*/ 2246901 h 4965543"/>
              <a:gd name="connsiteX17" fmla="*/ 178130 w 5623916"/>
              <a:gd name="connsiteY17" fmla="*/ 1356251 h 4965543"/>
              <a:gd name="connsiteX18" fmla="*/ 1650670 w 5623916"/>
              <a:gd name="connsiteY18" fmla="*/ 1676885 h 4965543"/>
              <a:gd name="connsiteX19" fmla="*/ 1995054 w 5623916"/>
              <a:gd name="connsiteY19" fmla="*/ 1332501 h 4965543"/>
              <a:gd name="connsiteX20" fmla="*/ 1686296 w 5623916"/>
              <a:gd name="connsiteY20" fmla="*/ 299347 h 4965543"/>
              <a:gd name="connsiteX0" fmla="*/ 1686296 w 5623916"/>
              <a:gd name="connsiteY0" fmla="*/ 299347 h 4965543"/>
              <a:gd name="connsiteX1" fmla="*/ 2945080 w 5623916"/>
              <a:gd name="connsiteY1" fmla="*/ 204345 h 4965543"/>
              <a:gd name="connsiteX2" fmla="*/ 2897579 w 5623916"/>
              <a:gd name="connsiteY2" fmla="*/ 1463129 h 4965543"/>
              <a:gd name="connsiteX3" fmla="*/ 3610098 w 5623916"/>
              <a:gd name="connsiteY3" fmla="*/ 1819389 h 4965543"/>
              <a:gd name="connsiteX4" fmla="*/ 4393870 w 5623916"/>
              <a:gd name="connsiteY4" fmla="*/ 1189997 h 4965543"/>
              <a:gd name="connsiteX5" fmla="*/ 5118265 w 5623916"/>
              <a:gd name="connsiteY5" fmla="*/ 1866890 h 4965543"/>
              <a:gd name="connsiteX6" fmla="*/ 4263241 w 5623916"/>
              <a:gd name="connsiteY6" fmla="*/ 2733789 h 4965543"/>
              <a:gd name="connsiteX7" fmla="*/ 4429496 w 5623916"/>
              <a:gd name="connsiteY7" fmla="*/ 3565062 h 4965543"/>
              <a:gd name="connsiteX8" fmla="*/ 5427023 w 5623916"/>
              <a:gd name="connsiteY8" fmla="*/ 3719441 h 4965543"/>
              <a:gd name="connsiteX9" fmla="*/ 5284519 w 5623916"/>
              <a:gd name="connsiteY9" fmla="*/ 4918849 h 4965543"/>
              <a:gd name="connsiteX10" fmla="*/ 3586348 w 5623916"/>
              <a:gd name="connsiteY10" fmla="*/ 4004449 h 4965543"/>
              <a:gd name="connsiteX11" fmla="*/ 2743200 w 5623916"/>
              <a:gd name="connsiteY11" fmla="*/ 3945072 h 4965543"/>
              <a:gd name="connsiteX12" fmla="*/ 1995054 w 5623916"/>
              <a:gd name="connsiteY12" fmla="*/ 4954475 h 4965543"/>
              <a:gd name="connsiteX13" fmla="*/ 676893 w 5623916"/>
              <a:gd name="connsiteY13" fmla="*/ 4206329 h 4965543"/>
              <a:gd name="connsiteX14" fmla="*/ 2030680 w 5623916"/>
              <a:gd name="connsiteY14" fmla="*/ 3161301 h 4965543"/>
              <a:gd name="connsiteX15" fmla="*/ 1757548 w 5623916"/>
              <a:gd name="connsiteY15" fmla="*/ 2460657 h 4965543"/>
              <a:gd name="connsiteX16" fmla="*/ 0 w 5623916"/>
              <a:gd name="connsiteY16" fmla="*/ 2246901 h 4965543"/>
              <a:gd name="connsiteX17" fmla="*/ 178130 w 5623916"/>
              <a:gd name="connsiteY17" fmla="*/ 1356251 h 4965543"/>
              <a:gd name="connsiteX18" fmla="*/ 1650670 w 5623916"/>
              <a:gd name="connsiteY18" fmla="*/ 1676885 h 4965543"/>
              <a:gd name="connsiteX19" fmla="*/ 1995054 w 5623916"/>
              <a:gd name="connsiteY19" fmla="*/ 1332501 h 4965543"/>
              <a:gd name="connsiteX20" fmla="*/ 1686296 w 5623916"/>
              <a:gd name="connsiteY20" fmla="*/ 299347 h 4965543"/>
              <a:gd name="connsiteX0" fmla="*/ 1686296 w 5623916"/>
              <a:gd name="connsiteY0" fmla="*/ 299347 h 4965543"/>
              <a:gd name="connsiteX1" fmla="*/ 2945080 w 5623916"/>
              <a:gd name="connsiteY1" fmla="*/ 204345 h 4965543"/>
              <a:gd name="connsiteX2" fmla="*/ 2897579 w 5623916"/>
              <a:gd name="connsiteY2" fmla="*/ 1463129 h 4965543"/>
              <a:gd name="connsiteX3" fmla="*/ 3610098 w 5623916"/>
              <a:gd name="connsiteY3" fmla="*/ 1819389 h 4965543"/>
              <a:gd name="connsiteX4" fmla="*/ 4393870 w 5623916"/>
              <a:gd name="connsiteY4" fmla="*/ 1189997 h 4965543"/>
              <a:gd name="connsiteX5" fmla="*/ 5118265 w 5623916"/>
              <a:gd name="connsiteY5" fmla="*/ 1866890 h 4965543"/>
              <a:gd name="connsiteX6" fmla="*/ 4263241 w 5623916"/>
              <a:gd name="connsiteY6" fmla="*/ 2733789 h 4965543"/>
              <a:gd name="connsiteX7" fmla="*/ 4429496 w 5623916"/>
              <a:gd name="connsiteY7" fmla="*/ 3565062 h 4965543"/>
              <a:gd name="connsiteX8" fmla="*/ 5427023 w 5623916"/>
              <a:gd name="connsiteY8" fmla="*/ 3719441 h 4965543"/>
              <a:gd name="connsiteX9" fmla="*/ 5284519 w 5623916"/>
              <a:gd name="connsiteY9" fmla="*/ 4918849 h 4965543"/>
              <a:gd name="connsiteX10" fmla="*/ 3586348 w 5623916"/>
              <a:gd name="connsiteY10" fmla="*/ 4004449 h 4965543"/>
              <a:gd name="connsiteX11" fmla="*/ 2743200 w 5623916"/>
              <a:gd name="connsiteY11" fmla="*/ 3945072 h 4965543"/>
              <a:gd name="connsiteX12" fmla="*/ 1995054 w 5623916"/>
              <a:gd name="connsiteY12" fmla="*/ 4954475 h 4965543"/>
              <a:gd name="connsiteX13" fmla="*/ 676893 w 5623916"/>
              <a:gd name="connsiteY13" fmla="*/ 4206329 h 4965543"/>
              <a:gd name="connsiteX14" fmla="*/ 2030680 w 5623916"/>
              <a:gd name="connsiteY14" fmla="*/ 3161301 h 4965543"/>
              <a:gd name="connsiteX15" fmla="*/ 1757548 w 5623916"/>
              <a:gd name="connsiteY15" fmla="*/ 2460657 h 4965543"/>
              <a:gd name="connsiteX16" fmla="*/ 0 w 5623916"/>
              <a:gd name="connsiteY16" fmla="*/ 2246901 h 4965543"/>
              <a:gd name="connsiteX17" fmla="*/ 178130 w 5623916"/>
              <a:gd name="connsiteY17" fmla="*/ 1356251 h 4965543"/>
              <a:gd name="connsiteX18" fmla="*/ 1650670 w 5623916"/>
              <a:gd name="connsiteY18" fmla="*/ 1676885 h 4965543"/>
              <a:gd name="connsiteX19" fmla="*/ 1995054 w 5623916"/>
              <a:gd name="connsiteY19" fmla="*/ 1332501 h 4965543"/>
              <a:gd name="connsiteX20" fmla="*/ 1686296 w 5623916"/>
              <a:gd name="connsiteY20" fmla="*/ 299347 h 4965543"/>
              <a:gd name="connsiteX0" fmla="*/ 1961811 w 5899431"/>
              <a:gd name="connsiteY0" fmla="*/ 299347 h 4965543"/>
              <a:gd name="connsiteX1" fmla="*/ 3220595 w 5899431"/>
              <a:gd name="connsiteY1" fmla="*/ 204345 h 4965543"/>
              <a:gd name="connsiteX2" fmla="*/ 3173094 w 5899431"/>
              <a:gd name="connsiteY2" fmla="*/ 1463129 h 4965543"/>
              <a:gd name="connsiteX3" fmla="*/ 3885613 w 5899431"/>
              <a:gd name="connsiteY3" fmla="*/ 1819389 h 4965543"/>
              <a:gd name="connsiteX4" fmla="*/ 4669385 w 5899431"/>
              <a:gd name="connsiteY4" fmla="*/ 1189997 h 4965543"/>
              <a:gd name="connsiteX5" fmla="*/ 5393780 w 5899431"/>
              <a:gd name="connsiteY5" fmla="*/ 1866890 h 4965543"/>
              <a:gd name="connsiteX6" fmla="*/ 4538756 w 5899431"/>
              <a:gd name="connsiteY6" fmla="*/ 2733789 h 4965543"/>
              <a:gd name="connsiteX7" fmla="*/ 4705011 w 5899431"/>
              <a:gd name="connsiteY7" fmla="*/ 3565062 h 4965543"/>
              <a:gd name="connsiteX8" fmla="*/ 5702538 w 5899431"/>
              <a:gd name="connsiteY8" fmla="*/ 3719441 h 4965543"/>
              <a:gd name="connsiteX9" fmla="*/ 5560034 w 5899431"/>
              <a:gd name="connsiteY9" fmla="*/ 4918849 h 4965543"/>
              <a:gd name="connsiteX10" fmla="*/ 3861863 w 5899431"/>
              <a:gd name="connsiteY10" fmla="*/ 4004449 h 4965543"/>
              <a:gd name="connsiteX11" fmla="*/ 3018715 w 5899431"/>
              <a:gd name="connsiteY11" fmla="*/ 3945072 h 4965543"/>
              <a:gd name="connsiteX12" fmla="*/ 2270569 w 5899431"/>
              <a:gd name="connsiteY12" fmla="*/ 4954475 h 4965543"/>
              <a:gd name="connsiteX13" fmla="*/ 952408 w 5899431"/>
              <a:gd name="connsiteY13" fmla="*/ 4206329 h 4965543"/>
              <a:gd name="connsiteX14" fmla="*/ 2306195 w 5899431"/>
              <a:gd name="connsiteY14" fmla="*/ 3161301 h 4965543"/>
              <a:gd name="connsiteX15" fmla="*/ 2033063 w 5899431"/>
              <a:gd name="connsiteY15" fmla="*/ 2460657 h 4965543"/>
              <a:gd name="connsiteX16" fmla="*/ 275515 w 5899431"/>
              <a:gd name="connsiteY16" fmla="*/ 2246901 h 4965543"/>
              <a:gd name="connsiteX17" fmla="*/ 453645 w 5899431"/>
              <a:gd name="connsiteY17" fmla="*/ 1356251 h 4965543"/>
              <a:gd name="connsiteX18" fmla="*/ 1926185 w 5899431"/>
              <a:gd name="connsiteY18" fmla="*/ 1676885 h 4965543"/>
              <a:gd name="connsiteX19" fmla="*/ 2270569 w 5899431"/>
              <a:gd name="connsiteY19" fmla="*/ 1332501 h 4965543"/>
              <a:gd name="connsiteX20" fmla="*/ 1961811 w 5899431"/>
              <a:gd name="connsiteY20" fmla="*/ 299347 h 4965543"/>
              <a:gd name="connsiteX0" fmla="*/ 1882096 w 5819716"/>
              <a:gd name="connsiteY0" fmla="*/ 299347 h 4965543"/>
              <a:gd name="connsiteX1" fmla="*/ 3140880 w 5819716"/>
              <a:gd name="connsiteY1" fmla="*/ 204345 h 4965543"/>
              <a:gd name="connsiteX2" fmla="*/ 3093379 w 5819716"/>
              <a:gd name="connsiteY2" fmla="*/ 1463129 h 4965543"/>
              <a:gd name="connsiteX3" fmla="*/ 3805898 w 5819716"/>
              <a:gd name="connsiteY3" fmla="*/ 1819389 h 4965543"/>
              <a:gd name="connsiteX4" fmla="*/ 4589670 w 5819716"/>
              <a:gd name="connsiteY4" fmla="*/ 1189997 h 4965543"/>
              <a:gd name="connsiteX5" fmla="*/ 5314065 w 5819716"/>
              <a:gd name="connsiteY5" fmla="*/ 1866890 h 4965543"/>
              <a:gd name="connsiteX6" fmla="*/ 4459041 w 5819716"/>
              <a:gd name="connsiteY6" fmla="*/ 2733789 h 4965543"/>
              <a:gd name="connsiteX7" fmla="*/ 4625296 w 5819716"/>
              <a:gd name="connsiteY7" fmla="*/ 3565062 h 4965543"/>
              <a:gd name="connsiteX8" fmla="*/ 5622823 w 5819716"/>
              <a:gd name="connsiteY8" fmla="*/ 3719441 h 4965543"/>
              <a:gd name="connsiteX9" fmla="*/ 5480319 w 5819716"/>
              <a:gd name="connsiteY9" fmla="*/ 4918849 h 4965543"/>
              <a:gd name="connsiteX10" fmla="*/ 3782148 w 5819716"/>
              <a:gd name="connsiteY10" fmla="*/ 4004449 h 4965543"/>
              <a:gd name="connsiteX11" fmla="*/ 2939000 w 5819716"/>
              <a:gd name="connsiteY11" fmla="*/ 3945072 h 4965543"/>
              <a:gd name="connsiteX12" fmla="*/ 2190854 w 5819716"/>
              <a:gd name="connsiteY12" fmla="*/ 4954475 h 4965543"/>
              <a:gd name="connsiteX13" fmla="*/ 872693 w 5819716"/>
              <a:gd name="connsiteY13" fmla="*/ 4206329 h 4965543"/>
              <a:gd name="connsiteX14" fmla="*/ 2226480 w 5819716"/>
              <a:gd name="connsiteY14" fmla="*/ 3161301 h 4965543"/>
              <a:gd name="connsiteX15" fmla="*/ 1953348 w 5819716"/>
              <a:gd name="connsiteY15" fmla="*/ 2460657 h 4965543"/>
              <a:gd name="connsiteX16" fmla="*/ 195800 w 5819716"/>
              <a:gd name="connsiteY16" fmla="*/ 2246901 h 4965543"/>
              <a:gd name="connsiteX17" fmla="*/ 373930 w 5819716"/>
              <a:gd name="connsiteY17" fmla="*/ 1356251 h 4965543"/>
              <a:gd name="connsiteX18" fmla="*/ 1846470 w 5819716"/>
              <a:gd name="connsiteY18" fmla="*/ 1676885 h 4965543"/>
              <a:gd name="connsiteX19" fmla="*/ 2190854 w 5819716"/>
              <a:gd name="connsiteY19" fmla="*/ 1332501 h 4965543"/>
              <a:gd name="connsiteX20" fmla="*/ 1882096 w 5819716"/>
              <a:gd name="connsiteY20" fmla="*/ 299347 h 4965543"/>
              <a:gd name="connsiteX0" fmla="*/ 1882096 w 5819716"/>
              <a:gd name="connsiteY0" fmla="*/ 299347 h 4965543"/>
              <a:gd name="connsiteX1" fmla="*/ 3140880 w 5819716"/>
              <a:gd name="connsiteY1" fmla="*/ 204345 h 4965543"/>
              <a:gd name="connsiteX2" fmla="*/ 3093379 w 5819716"/>
              <a:gd name="connsiteY2" fmla="*/ 1463129 h 4965543"/>
              <a:gd name="connsiteX3" fmla="*/ 3805898 w 5819716"/>
              <a:gd name="connsiteY3" fmla="*/ 1819389 h 4965543"/>
              <a:gd name="connsiteX4" fmla="*/ 4589670 w 5819716"/>
              <a:gd name="connsiteY4" fmla="*/ 1189997 h 4965543"/>
              <a:gd name="connsiteX5" fmla="*/ 5314065 w 5819716"/>
              <a:gd name="connsiteY5" fmla="*/ 1866890 h 4965543"/>
              <a:gd name="connsiteX6" fmla="*/ 4459041 w 5819716"/>
              <a:gd name="connsiteY6" fmla="*/ 2733789 h 4965543"/>
              <a:gd name="connsiteX7" fmla="*/ 4625296 w 5819716"/>
              <a:gd name="connsiteY7" fmla="*/ 3565062 h 4965543"/>
              <a:gd name="connsiteX8" fmla="*/ 5622823 w 5819716"/>
              <a:gd name="connsiteY8" fmla="*/ 3719441 h 4965543"/>
              <a:gd name="connsiteX9" fmla="*/ 5480319 w 5819716"/>
              <a:gd name="connsiteY9" fmla="*/ 4918849 h 4965543"/>
              <a:gd name="connsiteX10" fmla="*/ 3782148 w 5819716"/>
              <a:gd name="connsiteY10" fmla="*/ 4004449 h 4965543"/>
              <a:gd name="connsiteX11" fmla="*/ 2939000 w 5819716"/>
              <a:gd name="connsiteY11" fmla="*/ 3945072 h 4965543"/>
              <a:gd name="connsiteX12" fmla="*/ 2190854 w 5819716"/>
              <a:gd name="connsiteY12" fmla="*/ 4954475 h 4965543"/>
              <a:gd name="connsiteX13" fmla="*/ 872693 w 5819716"/>
              <a:gd name="connsiteY13" fmla="*/ 4206329 h 4965543"/>
              <a:gd name="connsiteX14" fmla="*/ 2226480 w 5819716"/>
              <a:gd name="connsiteY14" fmla="*/ 3161301 h 4965543"/>
              <a:gd name="connsiteX15" fmla="*/ 1953348 w 5819716"/>
              <a:gd name="connsiteY15" fmla="*/ 2460657 h 4965543"/>
              <a:gd name="connsiteX16" fmla="*/ 195800 w 5819716"/>
              <a:gd name="connsiteY16" fmla="*/ 2246901 h 4965543"/>
              <a:gd name="connsiteX17" fmla="*/ 373930 w 5819716"/>
              <a:gd name="connsiteY17" fmla="*/ 1356251 h 4965543"/>
              <a:gd name="connsiteX18" fmla="*/ 1846470 w 5819716"/>
              <a:gd name="connsiteY18" fmla="*/ 1676885 h 4965543"/>
              <a:gd name="connsiteX19" fmla="*/ 2190854 w 5819716"/>
              <a:gd name="connsiteY19" fmla="*/ 1332501 h 4965543"/>
              <a:gd name="connsiteX20" fmla="*/ 1882096 w 5819716"/>
              <a:gd name="connsiteY20" fmla="*/ 299347 h 4965543"/>
              <a:gd name="connsiteX0" fmla="*/ 1882096 w 5819716"/>
              <a:gd name="connsiteY0" fmla="*/ 299347 h 4965543"/>
              <a:gd name="connsiteX1" fmla="*/ 3140880 w 5819716"/>
              <a:gd name="connsiteY1" fmla="*/ 204345 h 4965543"/>
              <a:gd name="connsiteX2" fmla="*/ 3093379 w 5819716"/>
              <a:gd name="connsiteY2" fmla="*/ 1463129 h 4965543"/>
              <a:gd name="connsiteX3" fmla="*/ 3805898 w 5819716"/>
              <a:gd name="connsiteY3" fmla="*/ 1819389 h 4965543"/>
              <a:gd name="connsiteX4" fmla="*/ 4589670 w 5819716"/>
              <a:gd name="connsiteY4" fmla="*/ 1189997 h 4965543"/>
              <a:gd name="connsiteX5" fmla="*/ 5314065 w 5819716"/>
              <a:gd name="connsiteY5" fmla="*/ 1866890 h 4965543"/>
              <a:gd name="connsiteX6" fmla="*/ 4459041 w 5819716"/>
              <a:gd name="connsiteY6" fmla="*/ 2733789 h 4965543"/>
              <a:gd name="connsiteX7" fmla="*/ 4625296 w 5819716"/>
              <a:gd name="connsiteY7" fmla="*/ 3565062 h 4965543"/>
              <a:gd name="connsiteX8" fmla="*/ 5622823 w 5819716"/>
              <a:gd name="connsiteY8" fmla="*/ 3719441 h 4965543"/>
              <a:gd name="connsiteX9" fmla="*/ 5480319 w 5819716"/>
              <a:gd name="connsiteY9" fmla="*/ 4918849 h 4965543"/>
              <a:gd name="connsiteX10" fmla="*/ 3782148 w 5819716"/>
              <a:gd name="connsiteY10" fmla="*/ 4004449 h 4965543"/>
              <a:gd name="connsiteX11" fmla="*/ 2939000 w 5819716"/>
              <a:gd name="connsiteY11" fmla="*/ 3945072 h 4965543"/>
              <a:gd name="connsiteX12" fmla="*/ 2190854 w 5819716"/>
              <a:gd name="connsiteY12" fmla="*/ 4954475 h 4965543"/>
              <a:gd name="connsiteX13" fmla="*/ 872693 w 5819716"/>
              <a:gd name="connsiteY13" fmla="*/ 4206329 h 4965543"/>
              <a:gd name="connsiteX14" fmla="*/ 2226480 w 5819716"/>
              <a:gd name="connsiteY14" fmla="*/ 3161301 h 4965543"/>
              <a:gd name="connsiteX15" fmla="*/ 1953348 w 5819716"/>
              <a:gd name="connsiteY15" fmla="*/ 2460657 h 4965543"/>
              <a:gd name="connsiteX16" fmla="*/ 195800 w 5819716"/>
              <a:gd name="connsiteY16" fmla="*/ 2246901 h 4965543"/>
              <a:gd name="connsiteX17" fmla="*/ 373930 w 5819716"/>
              <a:gd name="connsiteY17" fmla="*/ 1356251 h 4965543"/>
              <a:gd name="connsiteX18" fmla="*/ 1846470 w 5819716"/>
              <a:gd name="connsiteY18" fmla="*/ 1676885 h 4965543"/>
              <a:gd name="connsiteX19" fmla="*/ 2190854 w 5819716"/>
              <a:gd name="connsiteY19" fmla="*/ 1332501 h 4965543"/>
              <a:gd name="connsiteX20" fmla="*/ 1882096 w 5819716"/>
              <a:gd name="connsiteY20" fmla="*/ 299347 h 4965543"/>
              <a:gd name="connsiteX0" fmla="*/ 1882096 w 5819716"/>
              <a:gd name="connsiteY0" fmla="*/ 180747 h 4846943"/>
              <a:gd name="connsiteX1" fmla="*/ 3140880 w 5819716"/>
              <a:gd name="connsiteY1" fmla="*/ 85745 h 4846943"/>
              <a:gd name="connsiteX2" fmla="*/ 3402137 w 5819716"/>
              <a:gd name="connsiteY2" fmla="*/ 1083271 h 4846943"/>
              <a:gd name="connsiteX3" fmla="*/ 3805898 w 5819716"/>
              <a:gd name="connsiteY3" fmla="*/ 1700789 h 4846943"/>
              <a:gd name="connsiteX4" fmla="*/ 4589670 w 5819716"/>
              <a:gd name="connsiteY4" fmla="*/ 1071397 h 4846943"/>
              <a:gd name="connsiteX5" fmla="*/ 5314065 w 5819716"/>
              <a:gd name="connsiteY5" fmla="*/ 1748290 h 4846943"/>
              <a:gd name="connsiteX6" fmla="*/ 4459041 w 5819716"/>
              <a:gd name="connsiteY6" fmla="*/ 2615189 h 4846943"/>
              <a:gd name="connsiteX7" fmla="*/ 4625296 w 5819716"/>
              <a:gd name="connsiteY7" fmla="*/ 3446462 h 4846943"/>
              <a:gd name="connsiteX8" fmla="*/ 5622823 w 5819716"/>
              <a:gd name="connsiteY8" fmla="*/ 3600841 h 4846943"/>
              <a:gd name="connsiteX9" fmla="*/ 5480319 w 5819716"/>
              <a:gd name="connsiteY9" fmla="*/ 4800249 h 4846943"/>
              <a:gd name="connsiteX10" fmla="*/ 3782148 w 5819716"/>
              <a:gd name="connsiteY10" fmla="*/ 3885849 h 4846943"/>
              <a:gd name="connsiteX11" fmla="*/ 2939000 w 5819716"/>
              <a:gd name="connsiteY11" fmla="*/ 3826472 h 4846943"/>
              <a:gd name="connsiteX12" fmla="*/ 2190854 w 5819716"/>
              <a:gd name="connsiteY12" fmla="*/ 4835875 h 4846943"/>
              <a:gd name="connsiteX13" fmla="*/ 872693 w 5819716"/>
              <a:gd name="connsiteY13" fmla="*/ 4087729 h 4846943"/>
              <a:gd name="connsiteX14" fmla="*/ 2226480 w 5819716"/>
              <a:gd name="connsiteY14" fmla="*/ 3042701 h 4846943"/>
              <a:gd name="connsiteX15" fmla="*/ 1953348 w 5819716"/>
              <a:gd name="connsiteY15" fmla="*/ 2342057 h 4846943"/>
              <a:gd name="connsiteX16" fmla="*/ 195800 w 5819716"/>
              <a:gd name="connsiteY16" fmla="*/ 2128301 h 4846943"/>
              <a:gd name="connsiteX17" fmla="*/ 373930 w 5819716"/>
              <a:gd name="connsiteY17" fmla="*/ 1237651 h 4846943"/>
              <a:gd name="connsiteX18" fmla="*/ 1846470 w 5819716"/>
              <a:gd name="connsiteY18" fmla="*/ 1558285 h 4846943"/>
              <a:gd name="connsiteX19" fmla="*/ 2190854 w 5819716"/>
              <a:gd name="connsiteY19" fmla="*/ 1213901 h 4846943"/>
              <a:gd name="connsiteX20" fmla="*/ 1882096 w 5819716"/>
              <a:gd name="connsiteY20" fmla="*/ 180747 h 4846943"/>
              <a:gd name="connsiteX0" fmla="*/ 1882096 w 5819716"/>
              <a:gd name="connsiteY0" fmla="*/ 180747 h 4846943"/>
              <a:gd name="connsiteX1" fmla="*/ 3140880 w 5819716"/>
              <a:gd name="connsiteY1" fmla="*/ 85745 h 4846943"/>
              <a:gd name="connsiteX2" fmla="*/ 3402137 w 5819716"/>
              <a:gd name="connsiteY2" fmla="*/ 1083271 h 4846943"/>
              <a:gd name="connsiteX3" fmla="*/ 4043405 w 5819716"/>
              <a:gd name="connsiteY3" fmla="*/ 1344529 h 4846943"/>
              <a:gd name="connsiteX4" fmla="*/ 4589670 w 5819716"/>
              <a:gd name="connsiteY4" fmla="*/ 1071397 h 4846943"/>
              <a:gd name="connsiteX5" fmla="*/ 5314065 w 5819716"/>
              <a:gd name="connsiteY5" fmla="*/ 1748290 h 4846943"/>
              <a:gd name="connsiteX6" fmla="*/ 4459041 w 5819716"/>
              <a:gd name="connsiteY6" fmla="*/ 2615189 h 4846943"/>
              <a:gd name="connsiteX7" fmla="*/ 4625296 w 5819716"/>
              <a:gd name="connsiteY7" fmla="*/ 3446462 h 4846943"/>
              <a:gd name="connsiteX8" fmla="*/ 5622823 w 5819716"/>
              <a:gd name="connsiteY8" fmla="*/ 3600841 h 4846943"/>
              <a:gd name="connsiteX9" fmla="*/ 5480319 w 5819716"/>
              <a:gd name="connsiteY9" fmla="*/ 4800249 h 4846943"/>
              <a:gd name="connsiteX10" fmla="*/ 3782148 w 5819716"/>
              <a:gd name="connsiteY10" fmla="*/ 3885849 h 4846943"/>
              <a:gd name="connsiteX11" fmla="*/ 2939000 w 5819716"/>
              <a:gd name="connsiteY11" fmla="*/ 3826472 h 4846943"/>
              <a:gd name="connsiteX12" fmla="*/ 2190854 w 5819716"/>
              <a:gd name="connsiteY12" fmla="*/ 4835875 h 4846943"/>
              <a:gd name="connsiteX13" fmla="*/ 872693 w 5819716"/>
              <a:gd name="connsiteY13" fmla="*/ 4087729 h 4846943"/>
              <a:gd name="connsiteX14" fmla="*/ 2226480 w 5819716"/>
              <a:gd name="connsiteY14" fmla="*/ 3042701 h 4846943"/>
              <a:gd name="connsiteX15" fmla="*/ 1953348 w 5819716"/>
              <a:gd name="connsiteY15" fmla="*/ 2342057 h 4846943"/>
              <a:gd name="connsiteX16" fmla="*/ 195800 w 5819716"/>
              <a:gd name="connsiteY16" fmla="*/ 2128301 h 4846943"/>
              <a:gd name="connsiteX17" fmla="*/ 373930 w 5819716"/>
              <a:gd name="connsiteY17" fmla="*/ 1237651 h 4846943"/>
              <a:gd name="connsiteX18" fmla="*/ 1846470 w 5819716"/>
              <a:gd name="connsiteY18" fmla="*/ 1558285 h 4846943"/>
              <a:gd name="connsiteX19" fmla="*/ 2190854 w 5819716"/>
              <a:gd name="connsiteY19" fmla="*/ 1213901 h 4846943"/>
              <a:gd name="connsiteX20" fmla="*/ 1882096 w 5819716"/>
              <a:gd name="connsiteY20" fmla="*/ 180747 h 4846943"/>
              <a:gd name="connsiteX0" fmla="*/ 1882096 w 5819716"/>
              <a:gd name="connsiteY0" fmla="*/ 174725 h 4840921"/>
              <a:gd name="connsiteX1" fmla="*/ 3140880 w 5819716"/>
              <a:gd name="connsiteY1" fmla="*/ 79723 h 4840921"/>
              <a:gd name="connsiteX2" fmla="*/ 3509015 w 5819716"/>
              <a:gd name="connsiteY2" fmla="*/ 994122 h 4840921"/>
              <a:gd name="connsiteX3" fmla="*/ 4043405 w 5819716"/>
              <a:gd name="connsiteY3" fmla="*/ 1338507 h 4840921"/>
              <a:gd name="connsiteX4" fmla="*/ 4589670 w 5819716"/>
              <a:gd name="connsiteY4" fmla="*/ 1065375 h 4840921"/>
              <a:gd name="connsiteX5" fmla="*/ 5314065 w 5819716"/>
              <a:gd name="connsiteY5" fmla="*/ 1742268 h 4840921"/>
              <a:gd name="connsiteX6" fmla="*/ 4459041 w 5819716"/>
              <a:gd name="connsiteY6" fmla="*/ 2609167 h 4840921"/>
              <a:gd name="connsiteX7" fmla="*/ 4625296 w 5819716"/>
              <a:gd name="connsiteY7" fmla="*/ 3440440 h 4840921"/>
              <a:gd name="connsiteX8" fmla="*/ 5622823 w 5819716"/>
              <a:gd name="connsiteY8" fmla="*/ 3594819 h 4840921"/>
              <a:gd name="connsiteX9" fmla="*/ 5480319 w 5819716"/>
              <a:gd name="connsiteY9" fmla="*/ 4794227 h 4840921"/>
              <a:gd name="connsiteX10" fmla="*/ 3782148 w 5819716"/>
              <a:gd name="connsiteY10" fmla="*/ 3879827 h 4840921"/>
              <a:gd name="connsiteX11" fmla="*/ 2939000 w 5819716"/>
              <a:gd name="connsiteY11" fmla="*/ 3820450 h 4840921"/>
              <a:gd name="connsiteX12" fmla="*/ 2190854 w 5819716"/>
              <a:gd name="connsiteY12" fmla="*/ 4829853 h 4840921"/>
              <a:gd name="connsiteX13" fmla="*/ 872693 w 5819716"/>
              <a:gd name="connsiteY13" fmla="*/ 4081707 h 4840921"/>
              <a:gd name="connsiteX14" fmla="*/ 2226480 w 5819716"/>
              <a:gd name="connsiteY14" fmla="*/ 3036679 h 4840921"/>
              <a:gd name="connsiteX15" fmla="*/ 1953348 w 5819716"/>
              <a:gd name="connsiteY15" fmla="*/ 2336035 h 4840921"/>
              <a:gd name="connsiteX16" fmla="*/ 195800 w 5819716"/>
              <a:gd name="connsiteY16" fmla="*/ 2122279 h 4840921"/>
              <a:gd name="connsiteX17" fmla="*/ 373930 w 5819716"/>
              <a:gd name="connsiteY17" fmla="*/ 1231629 h 4840921"/>
              <a:gd name="connsiteX18" fmla="*/ 1846470 w 5819716"/>
              <a:gd name="connsiteY18" fmla="*/ 1552263 h 4840921"/>
              <a:gd name="connsiteX19" fmla="*/ 2190854 w 5819716"/>
              <a:gd name="connsiteY19" fmla="*/ 1207879 h 4840921"/>
              <a:gd name="connsiteX20" fmla="*/ 1882096 w 5819716"/>
              <a:gd name="connsiteY20" fmla="*/ 174725 h 4840921"/>
              <a:gd name="connsiteX0" fmla="*/ 1882096 w 5819716"/>
              <a:gd name="connsiteY0" fmla="*/ 174725 h 4840921"/>
              <a:gd name="connsiteX1" fmla="*/ 3140880 w 5819716"/>
              <a:gd name="connsiteY1" fmla="*/ 79723 h 4840921"/>
              <a:gd name="connsiteX2" fmla="*/ 3509015 w 5819716"/>
              <a:gd name="connsiteY2" fmla="*/ 994122 h 4840921"/>
              <a:gd name="connsiteX3" fmla="*/ 4043405 w 5819716"/>
              <a:gd name="connsiteY3" fmla="*/ 1338507 h 4840921"/>
              <a:gd name="connsiteX4" fmla="*/ 4589670 w 5819716"/>
              <a:gd name="connsiteY4" fmla="*/ 1065375 h 4840921"/>
              <a:gd name="connsiteX5" fmla="*/ 5183436 w 5819716"/>
              <a:gd name="connsiteY5" fmla="*/ 2003525 h 4840921"/>
              <a:gd name="connsiteX6" fmla="*/ 4459041 w 5819716"/>
              <a:gd name="connsiteY6" fmla="*/ 2609167 h 4840921"/>
              <a:gd name="connsiteX7" fmla="*/ 4625296 w 5819716"/>
              <a:gd name="connsiteY7" fmla="*/ 3440440 h 4840921"/>
              <a:gd name="connsiteX8" fmla="*/ 5622823 w 5819716"/>
              <a:gd name="connsiteY8" fmla="*/ 3594819 h 4840921"/>
              <a:gd name="connsiteX9" fmla="*/ 5480319 w 5819716"/>
              <a:gd name="connsiteY9" fmla="*/ 4794227 h 4840921"/>
              <a:gd name="connsiteX10" fmla="*/ 3782148 w 5819716"/>
              <a:gd name="connsiteY10" fmla="*/ 3879827 h 4840921"/>
              <a:gd name="connsiteX11" fmla="*/ 2939000 w 5819716"/>
              <a:gd name="connsiteY11" fmla="*/ 3820450 h 4840921"/>
              <a:gd name="connsiteX12" fmla="*/ 2190854 w 5819716"/>
              <a:gd name="connsiteY12" fmla="*/ 4829853 h 4840921"/>
              <a:gd name="connsiteX13" fmla="*/ 872693 w 5819716"/>
              <a:gd name="connsiteY13" fmla="*/ 4081707 h 4840921"/>
              <a:gd name="connsiteX14" fmla="*/ 2226480 w 5819716"/>
              <a:gd name="connsiteY14" fmla="*/ 3036679 h 4840921"/>
              <a:gd name="connsiteX15" fmla="*/ 1953348 w 5819716"/>
              <a:gd name="connsiteY15" fmla="*/ 2336035 h 4840921"/>
              <a:gd name="connsiteX16" fmla="*/ 195800 w 5819716"/>
              <a:gd name="connsiteY16" fmla="*/ 2122279 h 4840921"/>
              <a:gd name="connsiteX17" fmla="*/ 373930 w 5819716"/>
              <a:gd name="connsiteY17" fmla="*/ 1231629 h 4840921"/>
              <a:gd name="connsiteX18" fmla="*/ 1846470 w 5819716"/>
              <a:gd name="connsiteY18" fmla="*/ 1552263 h 4840921"/>
              <a:gd name="connsiteX19" fmla="*/ 2190854 w 5819716"/>
              <a:gd name="connsiteY19" fmla="*/ 1207879 h 4840921"/>
              <a:gd name="connsiteX20" fmla="*/ 1882096 w 5819716"/>
              <a:gd name="connsiteY20" fmla="*/ 174725 h 4840921"/>
              <a:gd name="connsiteX0" fmla="*/ 1882096 w 5819716"/>
              <a:gd name="connsiteY0" fmla="*/ 174725 h 4840921"/>
              <a:gd name="connsiteX1" fmla="*/ 3140880 w 5819716"/>
              <a:gd name="connsiteY1" fmla="*/ 79723 h 4840921"/>
              <a:gd name="connsiteX2" fmla="*/ 3509015 w 5819716"/>
              <a:gd name="connsiteY2" fmla="*/ 994122 h 4840921"/>
              <a:gd name="connsiteX3" fmla="*/ 4043405 w 5819716"/>
              <a:gd name="connsiteY3" fmla="*/ 1338507 h 4840921"/>
              <a:gd name="connsiteX4" fmla="*/ 4589670 w 5819716"/>
              <a:gd name="connsiteY4" fmla="*/ 1065375 h 4840921"/>
              <a:gd name="connsiteX5" fmla="*/ 5183436 w 5819716"/>
              <a:gd name="connsiteY5" fmla="*/ 2003525 h 4840921"/>
              <a:gd name="connsiteX6" fmla="*/ 4637171 w 5819716"/>
              <a:gd name="connsiteY6" fmla="*/ 2727920 h 4840921"/>
              <a:gd name="connsiteX7" fmla="*/ 4625296 w 5819716"/>
              <a:gd name="connsiteY7" fmla="*/ 3440440 h 4840921"/>
              <a:gd name="connsiteX8" fmla="*/ 5622823 w 5819716"/>
              <a:gd name="connsiteY8" fmla="*/ 3594819 h 4840921"/>
              <a:gd name="connsiteX9" fmla="*/ 5480319 w 5819716"/>
              <a:gd name="connsiteY9" fmla="*/ 4794227 h 4840921"/>
              <a:gd name="connsiteX10" fmla="*/ 3782148 w 5819716"/>
              <a:gd name="connsiteY10" fmla="*/ 3879827 h 4840921"/>
              <a:gd name="connsiteX11" fmla="*/ 2939000 w 5819716"/>
              <a:gd name="connsiteY11" fmla="*/ 3820450 h 4840921"/>
              <a:gd name="connsiteX12" fmla="*/ 2190854 w 5819716"/>
              <a:gd name="connsiteY12" fmla="*/ 4829853 h 4840921"/>
              <a:gd name="connsiteX13" fmla="*/ 872693 w 5819716"/>
              <a:gd name="connsiteY13" fmla="*/ 4081707 h 4840921"/>
              <a:gd name="connsiteX14" fmla="*/ 2226480 w 5819716"/>
              <a:gd name="connsiteY14" fmla="*/ 3036679 h 4840921"/>
              <a:gd name="connsiteX15" fmla="*/ 1953348 w 5819716"/>
              <a:gd name="connsiteY15" fmla="*/ 2336035 h 4840921"/>
              <a:gd name="connsiteX16" fmla="*/ 195800 w 5819716"/>
              <a:gd name="connsiteY16" fmla="*/ 2122279 h 4840921"/>
              <a:gd name="connsiteX17" fmla="*/ 373930 w 5819716"/>
              <a:gd name="connsiteY17" fmla="*/ 1231629 h 4840921"/>
              <a:gd name="connsiteX18" fmla="*/ 1846470 w 5819716"/>
              <a:gd name="connsiteY18" fmla="*/ 1552263 h 4840921"/>
              <a:gd name="connsiteX19" fmla="*/ 2190854 w 5819716"/>
              <a:gd name="connsiteY19" fmla="*/ 1207879 h 4840921"/>
              <a:gd name="connsiteX20" fmla="*/ 1882096 w 5819716"/>
              <a:gd name="connsiteY20" fmla="*/ 174725 h 4840921"/>
              <a:gd name="connsiteX0" fmla="*/ 1882096 w 5809832"/>
              <a:gd name="connsiteY0" fmla="*/ 174725 h 4841399"/>
              <a:gd name="connsiteX1" fmla="*/ 3140880 w 5809832"/>
              <a:gd name="connsiteY1" fmla="*/ 79723 h 4841399"/>
              <a:gd name="connsiteX2" fmla="*/ 3509015 w 5809832"/>
              <a:gd name="connsiteY2" fmla="*/ 994122 h 4841399"/>
              <a:gd name="connsiteX3" fmla="*/ 4043405 w 5809832"/>
              <a:gd name="connsiteY3" fmla="*/ 1338507 h 4841399"/>
              <a:gd name="connsiteX4" fmla="*/ 4589670 w 5809832"/>
              <a:gd name="connsiteY4" fmla="*/ 1065375 h 4841399"/>
              <a:gd name="connsiteX5" fmla="*/ 5183436 w 5809832"/>
              <a:gd name="connsiteY5" fmla="*/ 2003525 h 4841399"/>
              <a:gd name="connsiteX6" fmla="*/ 4637171 w 5809832"/>
              <a:gd name="connsiteY6" fmla="*/ 2727920 h 4841399"/>
              <a:gd name="connsiteX7" fmla="*/ 4803426 w 5809832"/>
              <a:gd name="connsiteY7" fmla="*/ 3345437 h 4841399"/>
              <a:gd name="connsiteX8" fmla="*/ 5622823 w 5809832"/>
              <a:gd name="connsiteY8" fmla="*/ 3594819 h 4841399"/>
              <a:gd name="connsiteX9" fmla="*/ 5480319 w 5809832"/>
              <a:gd name="connsiteY9" fmla="*/ 4794227 h 4841399"/>
              <a:gd name="connsiteX10" fmla="*/ 3782148 w 5809832"/>
              <a:gd name="connsiteY10" fmla="*/ 3879827 h 4841399"/>
              <a:gd name="connsiteX11" fmla="*/ 2939000 w 5809832"/>
              <a:gd name="connsiteY11" fmla="*/ 3820450 h 4841399"/>
              <a:gd name="connsiteX12" fmla="*/ 2190854 w 5809832"/>
              <a:gd name="connsiteY12" fmla="*/ 4829853 h 4841399"/>
              <a:gd name="connsiteX13" fmla="*/ 872693 w 5809832"/>
              <a:gd name="connsiteY13" fmla="*/ 4081707 h 4841399"/>
              <a:gd name="connsiteX14" fmla="*/ 2226480 w 5809832"/>
              <a:gd name="connsiteY14" fmla="*/ 3036679 h 4841399"/>
              <a:gd name="connsiteX15" fmla="*/ 1953348 w 5809832"/>
              <a:gd name="connsiteY15" fmla="*/ 2336035 h 4841399"/>
              <a:gd name="connsiteX16" fmla="*/ 195800 w 5809832"/>
              <a:gd name="connsiteY16" fmla="*/ 2122279 h 4841399"/>
              <a:gd name="connsiteX17" fmla="*/ 373930 w 5809832"/>
              <a:gd name="connsiteY17" fmla="*/ 1231629 h 4841399"/>
              <a:gd name="connsiteX18" fmla="*/ 1846470 w 5809832"/>
              <a:gd name="connsiteY18" fmla="*/ 1552263 h 4841399"/>
              <a:gd name="connsiteX19" fmla="*/ 2190854 w 5809832"/>
              <a:gd name="connsiteY19" fmla="*/ 1207879 h 4841399"/>
              <a:gd name="connsiteX20" fmla="*/ 1882096 w 5809832"/>
              <a:gd name="connsiteY20" fmla="*/ 174725 h 4841399"/>
              <a:gd name="connsiteX0" fmla="*/ 1882096 w 5704276"/>
              <a:gd name="connsiteY0" fmla="*/ 174725 h 4832827"/>
              <a:gd name="connsiteX1" fmla="*/ 3140880 w 5704276"/>
              <a:gd name="connsiteY1" fmla="*/ 79723 h 4832827"/>
              <a:gd name="connsiteX2" fmla="*/ 3509015 w 5704276"/>
              <a:gd name="connsiteY2" fmla="*/ 994122 h 4832827"/>
              <a:gd name="connsiteX3" fmla="*/ 4043405 w 5704276"/>
              <a:gd name="connsiteY3" fmla="*/ 1338507 h 4832827"/>
              <a:gd name="connsiteX4" fmla="*/ 4589670 w 5704276"/>
              <a:gd name="connsiteY4" fmla="*/ 1065375 h 4832827"/>
              <a:gd name="connsiteX5" fmla="*/ 5183436 w 5704276"/>
              <a:gd name="connsiteY5" fmla="*/ 2003525 h 4832827"/>
              <a:gd name="connsiteX6" fmla="*/ 4637171 w 5704276"/>
              <a:gd name="connsiteY6" fmla="*/ 2727920 h 4832827"/>
              <a:gd name="connsiteX7" fmla="*/ 4803426 w 5704276"/>
              <a:gd name="connsiteY7" fmla="*/ 3345437 h 4832827"/>
              <a:gd name="connsiteX8" fmla="*/ 5622823 w 5704276"/>
              <a:gd name="connsiteY8" fmla="*/ 3594819 h 4832827"/>
              <a:gd name="connsiteX9" fmla="*/ 5290314 w 5704276"/>
              <a:gd name="connsiteY9" fmla="*/ 4497344 h 4832827"/>
              <a:gd name="connsiteX10" fmla="*/ 3782148 w 5704276"/>
              <a:gd name="connsiteY10" fmla="*/ 3879827 h 4832827"/>
              <a:gd name="connsiteX11" fmla="*/ 2939000 w 5704276"/>
              <a:gd name="connsiteY11" fmla="*/ 3820450 h 4832827"/>
              <a:gd name="connsiteX12" fmla="*/ 2190854 w 5704276"/>
              <a:gd name="connsiteY12" fmla="*/ 4829853 h 4832827"/>
              <a:gd name="connsiteX13" fmla="*/ 872693 w 5704276"/>
              <a:gd name="connsiteY13" fmla="*/ 4081707 h 4832827"/>
              <a:gd name="connsiteX14" fmla="*/ 2226480 w 5704276"/>
              <a:gd name="connsiteY14" fmla="*/ 3036679 h 4832827"/>
              <a:gd name="connsiteX15" fmla="*/ 1953348 w 5704276"/>
              <a:gd name="connsiteY15" fmla="*/ 2336035 h 4832827"/>
              <a:gd name="connsiteX16" fmla="*/ 195800 w 5704276"/>
              <a:gd name="connsiteY16" fmla="*/ 2122279 h 4832827"/>
              <a:gd name="connsiteX17" fmla="*/ 373930 w 5704276"/>
              <a:gd name="connsiteY17" fmla="*/ 1231629 h 4832827"/>
              <a:gd name="connsiteX18" fmla="*/ 1846470 w 5704276"/>
              <a:gd name="connsiteY18" fmla="*/ 1552263 h 4832827"/>
              <a:gd name="connsiteX19" fmla="*/ 2190854 w 5704276"/>
              <a:gd name="connsiteY19" fmla="*/ 1207879 h 4832827"/>
              <a:gd name="connsiteX20" fmla="*/ 1882096 w 5704276"/>
              <a:gd name="connsiteY20" fmla="*/ 174725 h 4832827"/>
              <a:gd name="connsiteX0" fmla="*/ 1882096 w 5644673"/>
              <a:gd name="connsiteY0" fmla="*/ 174725 h 4832827"/>
              <a:gd name="connsiteX1" fmla="*/ 3140880 w 5644673"/>
              <a:gd name="connsiteY1" fmla="*/ 79723 h 4832827"/>
              <a:gd name="connsiteX2" fmla="*/ 3509015 w 5644673"/>
              <a:gd name="connsiteY2" fmla="*/ 994122 h 4832827"/>
              <a:gd name="connsiteX3" fmla="*/ 4043405 w 5644673"/>
              <a:gd name="connsiteY3" fmla="*/ 1338507 h 4832827"/>
              <a:gd name="connsiteX4" fmla="*/ 4589670 w 5644673"/>
              <a:gd name="connsiteY4" fmla="*/ 1065375 h 4832827"/>
              <a:gd name="connsiteX5" fmla="*/ 5183436 w 5644673"/>
              <a:gd name="connsiteY5" fmla="*/ 2003525 h 4832827"/>
              <a:gd name="connsiteX6" fmla="*/ 4637171 w 5644673"/>
              <a:gd name="connsiteY6" fmla="*/ 2727920 h 4832827"/>
              <a:gd name="connsiteX7" fmla="*/ 4803426 w 5644673"/>
              <a:gd name="connsiteY7" fmla="*/ 3345437 h 4832827"/>
              <a:gd name="connsiteX8" fmla="*/ 5622823 w 5644673"/>
              <a:gd name="connsiteY8" fmla="*/ 3594819 h 4832827"/>
              <a:gd name="connsiteX9" fmla="*/ 5290314 w 5644673"/>
              <a:gd name="connsiteY9" fmla="*/ 4497344 h 4832827"/>
              <a:gd name="connsiteX10" fmla="*/ 4055280 w 5644673"/>
              <a:gd name="connsiteY10" fmla="*/ 4176711 h 4832827"/>
              <a:gd name="connsiteX11" fmla="*/ 2939000 w 5644673"/>
              <a:gd name="connsiteY11" fmla="*/ 3820450 h 4832827"/>
              <a:gd name="connsiteX12" fmla="*/ 2190854 w 5644673"/>
              <a:gd name="connsiteY12" fmla="*/ 4829853 h 4832827"/>
              <a:gd name="connsiteX13" fmla="*/ 872693 w 5644673"/>
              <a:gd name="connsiteY13" fmla="*/ 4081707 h 4832827"/>
              <a:gd name="connsiteX14" fmla="*/ 2226480 w 5644673"/>
              <a:gd name="connsiteY14" fmla="*/ 3036679 h 4832827"/>
              <a:gd name="connsiteX15" fmla="*/ 1953348 w 5644673"/>
              <a:gd name="connsiteY15" fmla="*/ 2336035 h 4832827"/>
              <a:gd name="connsiteX16" fmla="*/ 195800 w 5644673"/>
              <a:gd name="connsiteY16" fmla="*/ 2122279 h 4832827"/>
              <a:gd name="connsiteX17" fmla="*/ 373930 w 5644673"/>
              <a:gd name="connsiteY17" fmla="*/ 1231629 h 4832827"/>
              <a:gd name="connsiteX18" fmla="*/ 1846470 w 5644673"/>
              <a:gd name="connsiteY18" fmla="*/ 1552263 h 4832827"/>
              <a:gd name="connsiteX19" fmla="*/ 2190854 w 5644673"/>
              <a:gd name="connsiteY19" fmla="*/ 1207879 h 4832827"/>
              <a:gd name="connsiteX20" fmla="*/ 1882096 w 5644673"/>
              <a:gd name="connsiteY20" fmla="*/ 174725 h 4832827"/>
              <a:gd name="connsiteX0" fmla="*/ 1882096 w 5644673"/>
              <a:gd name="connsiteY0" fmla="*/ 174725 h 4829871"/>
              <a:gd name="connsiteX1" fmla="*/ 3140880 w 5644673"/>
              <a:gd name="connsiteY1" fmla="*/ 79723 h 4829871"/>
              <a:gd name="connsiteX2" fmla="*/ 3509015 w 5644673"/>
              <a:gd name="connsiteY2" fmla="*/ 994122 h 4829871"/>
              <a:gd name="connsiteX3" fmla="*/ 4043405 w 5644673"/>
              <a:gd name="connsiteY3" fmla="*/ 1338507 h 4829871"/>
              <a:gd name="connsiteX4" fmla="*/ 4589670 w 5644673"/>
              <a:gd name="connsiteY4" fmla="*/ 1065375 h 4829871"/>
              <a:gd name="connsiteX5" fmla="*/ 5183436 w 5644673"/>
              <a:gd name="connsiteY5" fmla="*/ 2003525 h 4829871"/>
              <a:gd name="connsiteX6" fmla="*/ 4637171 w 5644673"/>
              <a:gd name="connsiteY6" fmla="*/ 2727920 h 4829871"/>
              <a:gd name="connsiteX7" fmla="*/ 4803426 w 5644673"/>
              <a:gd name="connsiteY7" fmla="*/ 3345437 h 4829871"/>
              <a:gd name="connsiteX8" fmla="*/ 5622823 w 5644673"/>
              <a:gd name="connsiteY8" fmla="*/ 3594819 h 4829871"/>
              <a:gd name="connsiteX9" fmla="*/ 5290314 w 5644673"/>
              <a:gd name="connsiteY9" fmla="*/ 4497344 h 4829871"/>
              <a:gd name="connsiteX10" fmla="*/ 4055280 w 5644673"/>
              <a:gd name="connsiteY10" fmla="*/ 4176711 h 4829871"/>
              <a:gd name="connsiteX11" fmla="*/ 3140881 w 5644673"/>
              <a:gd name="connsiteY11" fmla="*/ 4105458 h 4829871"/>
              <a:gd name="connsiteX12" fmla="*/ 2190854 w 5644673"/>
              <a:gd name="connsiteY12" fmla="*/ 4829853 h 4829871"/>
              <a:gd name="connsiteX13" fmla="*/ 872693 w 5644673"/>
              <a:gd name="connsiteY13" fmla="*/ 4081707 h 4829871"/>
              <a:gd name="connsiteX14" fmla="*/ 2226480 w 5644673"/>
              <a:gd name="connsiteY14" fmla="*/ 3036679 h 4829871"/>
              <a:gd name="connsiteX15" fmla="*/ 1953348 w 5644673"/>
              <a:gd name="connsiteY15" fmla="*/ 2336035 h 4829871"/>
              <a:gd name="connsiteX16" fmla="*/ 195800 w 5644673"/>
              <a:gd name="connsiteY16" fmla="*/ 2122279 h 4829871"/>
              <a:gd name="connsiteX17" fmla="*/ 373930 w 5644673"/>
              <a:gd name="connsiteY17" fmla="*/ 1231629 h 4829871"/>
              <a:gd name="connsiteX18" fmla="*/ 1846470 w 5644673"/>
              <a:gd name="connsiteY18" fmla="*/ 1552263 h 4829871"/>
              <a:gd name="connsiteX19" fmla="*/ 2190854 w 5644673"/>
              <a:gd name="connsiteY19" fmla="*/ 1207879 h 4829871"/>
              <a:gd name="connsiteX20" fmla="*/ 1882096 w 5644673"/>
              <a:gd name="connsiteY20" fmla="*/ 174725 h 4829871"/>
              <a:gd name="connsiteX0" fmla="*/ 1882096 w 5644673"/>
              <a:gd name="connsiteY0" fmla="*/ 174725 h 4835290"/>
              <a:gd name="connsiteX1" fmla="*/ 3140880 w 5644673"/>
              <a:gd name="connsiteY1" fmla="*/ 79723 h 4835290"/>
              <a:gd name="connsiteX2" fmla="*/ 3509015 w 5644673"/>
              <a:gd name="connsiteY2" fmla="*/ 994122 h 4835290"/>
              <a:gd name="connsiteX3" fmla="*/ 4043405 w 5644673"/>
              <a:gd name="connsiteY3" fmla="*/ 1338507 h 4835290"/>
              <a:gd name="connsiteX4" fmla="*/ 4589670 w 5644673"/>
              <a:gd name="connsiteY4" fmla="*/ 1065375 h 4835290"/>
              <a:gd name="connsiteX5" fmla="*/ 5183436 w 5644673"/>
              <a:gd name="connsiteY5" fmla="*/ 2003525 h 4835290"/>
              <a:gd name="connsiteX6" fmla="*/ 4637171 w 5644673"/>
              <a:gd name="connsiteY6" fmla="*/ 2727920 h 4835290"/>
              <a:gd name="connsiteX7" fmla="*/ 4803426 w 5644673"/>
              <a:gd name="connsiteY7" fmla="*/ 3345437 h 4835290"/>
              <a:gd name="connsiteX8" fmla="*/ 5622823 w 5644673"/>
              <a:gd name="connsiteY8" fmla="*/ 3594819 h 4835290"/>
              <a:gd name="connsiteX9" fmla="*/ 5290314 w 5644673"/>
              <a:gd name="connsiteY9" fmla="*/ 4497344 h 4835290"/>
              <a:gd name="connsiteX10" fmla="*/ 4055280 w 5644673"/>
              <a:gd name="connsiteY10" fmla="*/ 4176711 h 4835290"/>
              <a:gd name="connsiteX11" fmla="*/ 3140881 w 5644673"/>
              <a:gd name="connsiteY11" fmla="*/ 4105458 h 4835290"/>
              <a:gd name="connsiteX12" fmla="*/ 2190854 w 5644673"/>
              <a:gd name="connsiteY12" fmla="*/ 4829853 h 4835290"/>
              <a:gd name="connsiteX13" fmla="*/ 1822719 w 5644673"/>
              <a:gd name="connsiteY13" fmla="*/ 3666071 h 4835290"/>
              <a:gd name="connsiteX14" fmla="*/ 2226480 w 5644673"/>
              <a:gd name="connsiteY14" fmla="*/ 3036679 h 4835290"/>
              <a:gd name="connsiteX15" fmla="*/ 1953348 w 5644673"/>
              <a:gd name="connsiteY15" fmla="*/ 2336035 h 4835290"/>
              <a:gd name="connsiteX16" fmla="*/ 195800 w 5644673"/>
              <a:gd name="connsiteY16" fmla="*/ 2122279 h 4835290"/>
              <a:gd name="connsiteX17" fmla="*/ 373930 w 5644673"/>
              <a:gd name="connsiteY17" fmla="*/ 1231629 h 4835290"/>
              <a:gd name="connsiteX18" fmla="*/ 1846470 w 5644673"/>
              <a:gd name="connsiteY18" fmla="*/ 1552263 h 4835290"/>
              <a:gd name="connsiteX19" fmla="*/ 2190854 w 5644673"/>
              <a:gd name="connsiteY19" fmla="*/ 1207879 h 4835290"/>
              <a:gd name="connsiteX20" fmla="*/ 1882096 w 5644673"/>
              <a:gd name="connsiteY20" fmla="*/ 174725 h 4835290"/>
              <a:gd name="connsiteX0" fmla="*/ 1573490 w 5336067"/>
              <a:gd name="connsiteY0" fmla="*/ 174725 h 4835290"/>
              <a:gd name="connsiteX1" fmla="*/ 2832274 w 5336067"/>
              <a:gd name="connsiteY1" fmla="*/ 79723 h 4835290"/>
              <a:gd name="connsiteX2" fmla="*/ 3200409 w 5336067"/>
              <a:gd name="connsiteY2" fmla="*/ 994122 h 4835290"/>
              <a:gd name="connsiteX3" fmla="*/ 3734799 w 5336067"/>
              <a:gd name="connsiteY3" fmla="*/ 1338507 h 4835290"/>
              <a:gd name="connsiteX4" fmla="*/ 4281064 w 5336067"/>
              <a:gd name="connsiteY4" fmla="*/ 1065375 h 4835290"/>
              <a:gd name="connsiteX5" fmla="*/ 4874830 w 5336067"/>
              <a:gd name="connsiteY5" fmla="*/ 2003525 h 4835290"/>
              <a:gd name="connsiteX6" fmla="*/ 4328565 w 5336067"/>
              <a:gd name="connsiteY6" fmla="*/ 2727920 h 4835290"/>
              <a:gd name="connsiteX7" fmla="*/ 4494820 w 5336067"/>
              <a:gd name="connsiteY7" fmla="*/ 3345437 h 4835290"/>
              <a:gd name="connsiteX8" fmla="*/ 5314217 w 5336067"/>
              <a:gd name="connsiteY8" fmla="*/ 3594819 h 4835290"/>
              <a:gd name="connsiteX9" fmla="*/ 4981708 w 5336067"/>
              <a:gd name="connsiteY9" fmla="*/ 4497344 h 4835290"/>
              <a:gd name="connsiteX10" fmla="*/ 3746674 w 5336067"/>
              <a:gd name="connsiteY10" fmla="*/ 4176711 h 4835290"/>
              <a:gd name="connsiteX11" fmla="*/ 2832275 w 5336067"/>
              <a:gd name="connsiteY11" fmla="*/ 4105458 h 4835290"/>
              <a:gd name="connsiteX12" fmla="*/ 1882248 w 5336067"/>
              <a:gd name="connsiteY12" fmla="*/ 4829853 h 4835290"/>
              <a:gd name="connsiteX13" fmla="*/ 1514113 w 5336067"/>
              <a:gd name="connsiteY13" fmla="*/ 3666071 h 4835290"/>
              <a:gd name="connsiteX14" fmla="*/ 1917874 w 5336067"/>
              <a:gd name="connsiteY14" fmla="*/ 3036679 h 4835290"/>
              <a:gd name="connsiteX15" fmla="*/ 1644742 w 5336067"/>
              <a:gd name="connsiteY15" fmla="*/ 2336035 h 4835290"/>
              <a:gd name="connsiteX16" fmla="*/ 397833 w 5336067"/>
              <a:gd name="connsiteY16" fmla="*/ 2407286 h 4835290"/>
              <a:gd name="connsiteX17" fmla="*/ 65324 w 5336067"/>
              <a:gd name="connsiteY17" fmla="*/ 1231629 h 4835290"/>
              <a:gd name="connsiteX18" fmla="*/ 1537864 w 5336067"/>
              <a:gd name="connsiteY18" fmla="*/ 1552263 h 4835290"/>
              <a:gd name="connsiteX19" fmla="*/ 1882248 w 5336067"/>
              <a:gd name="connsiteY19" fmla="*/ 1207879 h 4835290"/>
              <a:gd name="connsiteX20" fmla="*/ 1573490 w 5336067"/>
              <a:gd name="connsiteY20" fmla="*/ 174725 h 4835290"/>
              <a:gd name="connsiteX0" fmla="*/ 1271030 w 5033607"/>
              <a:gd name="connsiteY0" fmla="*/ 174725 h 4835290"/>
              <a:gd name="connsiteX1" fmla="*/ 2529814 w 5033607"/>
              <a:gd name="connsiteY1" fmla="*/ 79723 h 4835290"/>
              <a:gd name="connsiteX2" fmla="*/ 2897949 w 5033607"/>
              <a:gd name="connsiteY2" fmla="*/ 994122 h 4835290"/>
              <a:gd name="connsiteX3" fmla="*/ 3432339 w 5033607"/>
              <a:gd name="connsiteY3" fmla="*/ 1338507 h 4835290"/>
              <a:gd name="connsiteX4" fmla="*/ 3978604 w 5033607"/>
              <a:gd name="connsiteY4" fmla="*/ 1065375 h 4835290"/>
              <a:gd name="connsiteX5" fmla="*/ 4572370 w 5033607"/>
              <a:gd name="connsiteY5" fmla="*/ 2003525 h 4835290"/>
              <a:gd name="connsiteX6" fmla="*/ 4026105 w 5033607"/>
              <a:gd name="connsiteY6" fmla="*/ 2727920 h 4835290"/>
              <a:gd name="connsiteX7" fmla="*/ 4192360 w 5033607"/>
              <a:gd name="connsiteY7" fmla="*/ 3345437 h 4835290"/>
              <a:gd name="connsiteX8" fmla="*/ 5011757 w 5033607"/>
              <a:gd name="connsiteY8" fmla="*/ 3594819 h 4835290"/>
              <a:gd name="connsiteX9" fmla="*/ 4679248 w 5033607"/>
              <a:gd name="connsiteY9" fmla="*/ 4497344 h 4835290"/>
              <a:gd name="connsiteX10" fmla="*/ 3444214 w 5033607"/>
              <a:gd name="connsiteY10" fmla="*/ 4176711 h 4835290"/>
              <a:gd name="connsiteX11" fmla="*/ 2529815 w 5033607"/>
              <a:gd name="connsiteY11" fmla="*/ 4105458 h 4835290"/>
              <a:gd name="connsiteX12" fmla="*/ 1579788 w 5033607"/>
              <a:gd name="connsiteY12" fmla="*/ 4829853 h 4835290"/>
              <a:gd name="connsiteX13" fmla="*/ 1211653 w 5033607"/>
              <a:gd name="connsiteY13" fmla="*/ 3666071 h 4835290"/>
              <a:gd name="connsiteX14" fmla="*/ 1615414 w 5033607"/>
              <a:gd name="connsiteY14" fmla="*/ 3036679 h 4835290"/>
              <a:gd name="connsiteX15" fmla="*/ 1342282 w 5033607"/>
              <a:gd name="connsiteY15" fmla="*/ 2336035 h 4835290"/>
              <a:gd name="connsiteX16" fmla="*/ 95373 w 5033607"/>
              <a:gd name="connsiteY16" fmla="*/ 2407286 h 4835290"/>
              <a:gd name="connsiteX17" fmla="*/ 214126 w 5033607"/>
              <a:gd name="connsiteY17" fmla="*/ 1326632 h 4835290"/>
              <a:gd name="connsiteX18" fmla="*/ 1235404 w 5033607"/>
              <a:gd name="connsiteY18" fmla="*/ 1552263 h 4835290"/>
              <a:gd name="connsiteX19" fmla="*/ 1579788 w 5033607"/>
              <a:gd name="connsiteY19" fmla="*/ 1207879 h 4835290"/>
              <a:gd name="connsiteX20" fmla="*/ 1271030 w 5033607"/>
              <a:gd name="connsiteY20" fmla="*/ 174725 h 4835290"/>
              <a:gd name="connsiteX0" fmla="*/ 1263184 w 5025761"/>
              <a:gd name="connsiteY0" fmla="*/ 174725 h 4835290"/>
              <a:gd name="connsiteX1" fmla="*/ 2521968 w 5025761"/>
              <a:gd name="connsiteY1" fmla="*/ 79723 h 4835290"/>
              <a:gd name="connsiteX2" fmla="*/ 2890103 w 5025761"/>
              <a:gd name="connsiteY2" fmla="*/ 994122 h 4835290"/>
              <a:gd name="connsiteX3" fmla="*/ 3424493 w 5025761"/>
              <a:gd name="connsiteY3" fmla="*/ 1338507 h 4835290"/>
              <a:gd name="connsiteX4" fmla="*/ 3970758 w 5025761"/>
              <a:gd name="connsiteY4" fmla="*/ 1065375 h 4835290"/>
              <a:gd name="connsiteX5" fmla="*/ 4564524 w 5025761"/>
              <a:gd name="connsiteY5" fmla="*/ 2003525 h 4835290"/>
              <a:gd name="connsiteX6" fmla="*/ 4018259 w 5025761"/>
              <a:gd name="connsiteY6" fmla="*/ 2727920 h 4835290"/>
              <a:gd name="connsiteX7" fmla="*/ 4184514 w 5025761"/>
              <a:gd name="connsiteY7" fmla="*/ 3345437 h 4835290"/>
              <a:gd name="connsiteX8" fmla="*/ 5003911 w 5025761"/>
              <a:gd name="connsiteY8" fmla="*/ 3594819 h 4835290"/>
              <a:gd name="connsiteX9" fmla="*/ 4671402 w 5025761"/>
              <a:gd name="connsiteY9" fmla="*/ 4497344 h 4835290"/>
              <a:gd name="connsiteX10" fmla="*/ 3436368 w 5025761"/>
              <a:gd name="connsiteY10" fmla="*/ 4176711 h 4835290"/>
              <a:gd name="connsiteX11" fmla="*/ 2521969 w 5025761"/>
              <a:gd name="connsiteY11" fmla="*/ 4105458 h 4835290"/>
              <a:gd name="connsiteX12" fmla="*/ 1571942 w 5025761"/>
              <a:gd name="connsiteY12" fmla="*/ 4829853 h 4835290"/>
              <a:gd name="connsiteX13" fmla="*/ 1203807 w 5025761"/>
              <a:gd name="connsiteY13" fmla="*/ 3666071 h 4835290"/>
              <a:gd name="connsiteX14" fmla="*/ 1607568 w 5025761"/>
              <a:gd name="connsiteY14" fmla="*/ 3036679 h 4835290"/>
              <a:gd name="connsiteX15" fmla="*/ 1334436 w 5025761"/>
              <a:gd name="connsiteY15" fmla="*/ 2336035 h 4835290"/>
              <a:gd name="connsiteX16" fmla="*/ 87527 w 5025761"/>
              <a:gd name="connsiteY16" fmla="*/ 2407286 h 4835290"/>
              <a:gd name="connsiteX17" fmla="*/ 206280 w 5025761"/>
              <a:gd name="connsiteY17" fmla="*/ 1326632 h 4835290"/>
              <a:gd name="connsiteX18" fmla="*/ 1025678 w 5025761"/>
              <a:gd name="connsiteY18" fmla="*/ 1350383 h 4835290"/>
              <a:gd name="connsiteX19" fmla="*/ 1571942 w 5025761"/>
              <a:gd name="connsiteY19" fmla="*/ 1207879 h 4835290"/>
              <a:gd name="connsiteX20" fmla="*/ 1263184 w 5025761"/>
              <a:gd name="connsiteY20" fmla="*/ 174725 h 4835290"/>
              <a:gd name="connsiteX0" fmla="*/ 1263184 w 5025761"/>
              <a:gd name="connsiteY0" fmla="*/ 164292 h 4824857"/>
              <a:gd name="connsiteX1" fmla="*/ 2521968 w 5025761"/>
              <a:gd name="connsiteY1" fmla="*/ 69290 h 4824857"/>
              <a:gd name="connsiteX2" fmla="*/ 2890103 w 5025761"/>
              <a:gd name="connsiteY2" fmla="*/ 983689 h 4824857"/>
              <a:gd name="connsiteX3" fmla="*/ 3424493 w 5025761"/>
              <a:gd name="connsiteY3" fmla="*/ 1328074 h 4824857"/>
              <a:gd name="connsiteX4" fmla="*/ 3970758 w 5025761"/>
              <a:gd name="connsiteY4" fmla="*/ 1054942 h 4824857"/>
              <a:gd name="connsiteX5" fmla="*/ 4564524 w 5025761"/>
              <a:gd name="connsiteY5" fmla="*/ 1993092 h 4824857"/>
              <a:gd name="connsiteX6" fmla="*/ 4018259 w 5025761"/>
              <a:gd name="connsiteY6" fmla="*/ 2717487 h 4824857"/>
              <a:gd name="connsiteX7" fmla="*/ 4184514 w 5025761"/>
              <a:gd name="connsiteY7" fmla="*/ 3335004 h 4824857"/>
              <a:gd name="connsiteX8" fmla="*/ 5003911 w 5025761"/>
              <a:gd name="connsiteY8" fmla="*/ 3584386 h 4824857"/>
              <a:gd name="connsiteX9" fmla="*/ 4671402 w 5025761"/>
              <a:gd name="connsiteY9" fmla="*/ 4486911 h 4824857"/>
              <a:gd name="connsiteX10" fmla="*/ 3436368 w 5025761"/>
              <a:gd name="connsiteY10" fmla="*/ 4166278 h 4824857"/>
              <a:gd name="connsiteX11" fmla="*/ 2521969 w 5025761"/>
              <a:gd name="connsiteY11" fmla="*/ 4095025 h 4824857"/>
              <a:gd name="connsiteX12" fmla="*/ 1571942 w 5025761"/>
              <a:gd name="connsiteY12" fmla="*/ 4819420 h 4824857"/>
              <a:gd name="connsiteX13" fmla="*/ 1203807 w 5025761"/>
              <a:gd name="connsiteY13" fmla="*/ 3655638 h 4824857"/>
              <a:gd name="connsiteX14" fmla="*/ 1607568 w 5025761"/>
              <a:gd name="connsiteY14" fmla="*/ 3026246 h 4824857"/>
              <a:gd name="connsiteX15" fmla="*/ 1334436 w 5025761"/>
              <a:gd name="connsiteY15" fmla="*/ 2325602 h 4824857"/>
              <a:gd name="connsiteX16" fmla="*/ 87527 w 5025761"/>
              <a:gd name="connsiteY16" fmla="*/ 2396853 h 4824857"/>
              <a:gd name="connsiteX17" fmla="*/ 206280 w 5025761"/>
              <a:gd name="connsiteY17" fmla="*/ 1316199 h 4824857"/>
              <a:gd name="connsiteX18" fmla="*/ 1025678 w 5025761"/>
              <a:gd name="connsiteY18" fmla="*/ 1339950 h 4824857"/>
              <a:gd name="connsiteX19" fmla="*/ 1275059 w 5025761"/>
              <a:gd name="connsiteY19" fmla="*/ 959940 h 4824857"/>
              <a:gd name="connsiteX20" fmla="*/ 1263184 w 5025761"/>
              <a:gd name="connsiteY20" fmla="*/ 164292 h 4824857"/>
              <a:gd name="connsiteX0" fmla="*/ 1465065 w 5025761"/>
              <a:gd name="connsiteY0" fmla="*/ 241485 h 4795172"/>
              <a:gd name="connsiteX1" fmla="*/ 2521968 w 5025761"/>
              <a:gd name="connsiteY1" fmla="*/ 39605 h 4795172"/>
              <a:gd name="connsiteX2" fmla="*/ 2890103 w 5025761"/>
              <a:gd name="connsiteY2" fmla="*/ 954004 h 4795172"/>
              <a:gd name="connsiteX3" fmla="*/ 3424493 w 5025761"/>
              <a:gd name="connsiteY3" fmla="*/ 1298389 h 4795172"/>
              <a:gd name="connsiteX4" fmla="*/ 3970758 w 5025761"/>
              <a:gd name="connsiteY4" fmla="*/ 1025257 h 4795172"/>
              <a:gd name="connsiteX5" fmla="*/ 4564524 w 5025761"/>
              <a:gd name="connsiteY5" fmla="*/ 1963407 h 4795172"/>
              <a:gd name="connsiteX6" fmla="*/ 4018259 w 5025761"/>
              <a:gd name="connsiteY6" fmla="*/ 2687802 h 4795172"/>
              <a:gd name="connsiteX7" fmla="*/ 4184514 w 5025761"/>
              <a:gd name="connsiteY7" fmla="*/ 3305319 h 4795172"/>
              <a:gd name="connsiteX8" fmla="*/ 5003911 w 5025761"/>
              <a:gd name="connsiteY8" fmla="*/ 3554701 h 4795172"/>
              <a:gd name="connsiteX9" fmla="*/ 4671402 w 5025761"/>
              <a:gd name="connsiteY9" fmla="*/ 4457226 h 4795172"/>
              <a:gd name="connsiteX10" fmla="*/ 3436368 w 5025761"/>
              <a:gd name="connsiteY10" fmla="*/ 4136593 h 4795172"/>
              <a:gd name="connsiteX11" fmla="*/ 2521969 w 5025761"/>
              <a:gd name="connsiteY11" fmla="*/ 4065340 h 4795172"/>
              <a:gd name="connsiteX12" fmla="*/ 1571942 w 5025761"/>
              <a:gd name="connsiteY12" fmla="*/ 4789735 h 4795172"/>
              <a:gd name="connsiteX13" fmla="*/ 1203807 w 5025761"/>
              <a:gd name="connsiteY13" fmla="*/ 3625953 h 4795172"/>
              <a:gd name="connsiteX14" fmla="*/ 1607568 w 5025761"/>
              <a:gd name="connsiteY14" fmla="*/ 2996561 h 4795172"/>
              <a:gd name="connsiteX15" fmla="*/ 1334436 w 5025761"/>
              <a:gd name="connsiteY15" fmla="*/ 2295917 h 4795172"/>
              <a:gd name="connsiteX16" fmla="*/ 87527 w 5025761"/>
              <a:gd name="connsiteY16" fmla="*/ 2367168 h 4795172"/>
              <a:gd name="connsiteX17" fmla="*/ 206280 w 5025761"/>
              <a:gd name="connsiteY17" fmla="*/ 1286514 h 4795172"/>
              <a:gd name="connsiteX18" fmla="*/ 1025678 w 5025761"/>
              <a:gd name="connsiteY18" fmla="*/ 1310265 h 4795172"/>
              <a:gd name="connsiteX19" fmla="*/ 1275059 w 5025761"/>
              <a:gd name="connsiteY19" fmla="*/ 930255 h 4795172"/>
              <a:gd name="connsiteX20" fmla="*/ 1465065 w 5025761"/>
              <a:gd name="connsiteY20" fmla="*/ 241485 h 4795172"/>
              <a:gd name="connsiteX0" fmla="*/ 1465065 w 5025761"/>
              <a:gd name="connsiteY0" fmla="*/ 170947 h 4724634"/>
              <a:gd name="connsiteX1" fmla="*/ 2379464 w 5025761"/>
              <a:gd name="connsiteY1" fmla="*/ 52194 h 4724634"/>
              <a:gd name="connsiteX2" fmla="*/ 2890103 w 5025761"/>
              <a:gd name="connsiteY2" fmla="*/ 883466 h 4724634"/>
              <a:gd name="connsiteX3" fmla="*/ 3424493 w 5025761"/>
              <a:gd name="connsiteY3" fmla="*/ 1227851 h 4724634"/>
              <a:gd name="connsiteX4" fmla="*/ 3970758 w 5025761"/>
              <a:gd name="connsiteY4" fmla="*/ 954719 h 4724634"/>
              <a:gd name="connsiteX5" fmla="*/ 4564524 w 5025761"/>
              <a:gd name="connsiteY5" fmla="*/ 1892869 h 4724634"/>
              <a:gd name="connsiteX6" fmla="*/ 4018259 w 5025761"/>
              <a:gd name="connsiteY6" fmla="*/ 2617264 h 4724634"/>
              <a:gd name="connsiteX7" fmla="*/ 4184514 w 5025761"/>
              <a:gd name="connsiteY7" fmla="*/ 3234781 h 4724634"/>
              <a:gd name="connsiteX8" fmla="*/ 5003911 w 5025761"/>
              <a:gd name="connsiteY8" fmla="*/ 3484163 h 4724634"/>
              <a:gd name="connsiteX9" fmla="*/ 4671402 w 5025761"/>
              <a:gd name="connsiteY9" fmla="*/ 4386688 h 4724634"/>
              <a:gd name="connsiteX10" fmla="*/ 3436368 w 5025761"/>
              <a:gd name="connsiteY10" fmla="*/ 4066055 h 4724634"/>
              <a:gd name="connsiteX11" fmla="*/ 2521969 w 5025761"/>
              <a:gd name="connsiteY11" fmla="*/ 3994802 h 4724634"/>
              <a:gd name="connsiteX12" fmla="*/ 1571942 w 5025761"/>
              <a:gd name="connsiteY12" fmla="*/ 4719197 h 4724634"/>
              <a:gd name="connsiteX13" fmla="*/ 1203807 w 5025761"/>
              <a:gd name="connsiteY13" fmla="*/ 3555415 h 4724634"/>
              <a:gd name="connsiteX14" fmla="*/ 1607568 w 5025761"/>
              <a:gd name="connsiteY14" fmla="*/ 2926023 h 4724634"/>
              <a:gd name="connsiteX15" fmla="*/ 1334436 w 5025761"/>
              <a:gd name="connsiteY15" fmla="*/ 2225379 h 4724634"/>
              <a:gd name="connsiteX16" fmla="*/ 87527 w 5025761"/>
              <a:gd name="connsiteY16" fmla="*/ 2296630 h 4724634"/>
              <a:gd name="connsiteX17" fmla="*/ 206280 w 5025761"/>
              <a:gd name="connsiteY17" fmla="*/ 1215976 h 4724634"/>
              <a:gd name="connsiteX18" fmla="*/ 1025678 w 5025761"/>
              <a:gd name="connsiteY18" fmla="*/ 1239727 h 4724634"/>
              <a:gd name="connsiteX19" fmla="*/ 1275059 w 5025761"/>
              <a:gd name="connsiteY19" fmla="*/ 859717 h 4724634"/>
              <a:gd name="connsiteX20" fmla="*/ 1465065 w 5025761"/>
              <a:gd name="connsiteY20" fmla="*/ 170947 h 4724634"/>
              <a:gd name="connsiteX0" fmla="*/ 1458908 w 5019604"/>
              <a:gd name="connsiteY0" fmla="*/ 170947 h 4724634"/>
              <a:gd name="connsiteX1" fmla="*/ 2373307 w 5019604"/>
              <a:gd name="connsiteY1" fmla="*/ 52194 h 4724634"/>
              <a:gd name="connsiteX2" fmla="*/ 2883946 w 5019604"/>
              <a:gd name="connsiteY2" fmla="*/ 883466 h 4724634"/>
              <a:gd name="connsiteX3" fmla="*/ 3418336 w 5019604"/>
              <a:gd name="connsiteY3" fmla="*/ 1227851 h 4724634"/>
              <a:gd name="connsiteX4" fmla="*/ 3964601 w 5019604"/>
              <a:gd name="connsiteY4" fmla="*/ 954719 h 4724634"/>
              <a:gd name="connsiteX5" fmla="*/ 4558367 w 5019604"/>
              <a:gd name="connsiteY5" fmla="*/ 1892869 h 4724634"/>
              <a:gd name="connsiteX6" fmla="*/ 4012102 w 5019604"/>
              <a:gd name="connsiteY6" fmla="*/ 2617264 h 4724634"/>
              <a:gd name="connsiteX7" fmla="*/ 4178357 w 5019604"/>
              <a:gd name="connsiteY7" fmla="*/ 3234781 h 4724634"/>
              <a:gd name="connsiteX8" fmla="*/ 4997754 w 5019604"/>
              <a:gd name="connsiteY8" fmla="*/ 3484163 h 4724634"/>
              <a:gd name="connsiteX9" fmla="*/ 4665245 w 5019604"/>
              <a:gd name="connsiteY9" fmla="*/ 4386688 h 4724634"/>
              <a:gd name="connsiteX10" fmla="*/ 3430211 w 5019604"/>
              <a:gd name="connsiteY10" fmla="*/ 4066055 h 4724634"/>
              <a:gd name="connsiteX11" fmla="*/ 2515812 w 5019604"/>
              <a:gd name="connsiteY11" fmla="*/ 3994802 h 4724634"/>
              <a:gd name="connsiteX12" fmla="*/ 1565785 w 5019604"/>
              <a:gd name="connsiteY12" fmla="*/ 4719197 h 4724634"/>
              <a:gd name="connsiteX13" fmla="*/ 1197650 w 5019604"/>
              <a:gd name="connsiteY13" fmla="*/ 3555415 h 4724634"/>
              <a:gd name="connsiteX14" fmla="*/ 1601411 w 5019604"/>
              <a:gd name="connsiteY14" fmla="*/ 2926023 h 4724634"/>
              <a:gd name="connsiteX15" fmla="*/ 1245152 w 5019604"/>
              <a:gd name="connsiteY15" fmla="*/ 2439134 h 4724634"/>
              <a:gd name="connsiteX16" fmla="*/ 81370 w 5019604"/>
              <a:gd name="connsiteY16" fmla="*/ 2296630 h 4724634"/>
              <a:gd name="connsiteX17" fmla="*/ 200123 w 5019604"/>
              <a:gd name="connsiteY17" fmla="*/ 1215976 h 4724634"/>
              <a:gd name="connsiteX18" fmla="*/ 1019521 w 5019604"/>
              <a:gd name="connsiteY18" fmla="*/ 1239727 h 4724634"/>
              <a:gd name="connsiteX19" fmla="*/ 1268902 w 5019604"/>
              <a:gd name="connsiteY19" fmla="*/ 859717 h 4724634"/>
              <a:gd name="connsiteX20" fmla="*/ 1458908 w 5019604"/>
              <a:gd name="connsiteY20" fmla="*/ 170947 h 4724634"/>
              <a:gd name="connsiteX0" fmla="*/ 1458908 w 5019604"/>
              <a:gd name="connsiteY0" fmla="*/ 170947 h 4724634"/>
              <a:gd name="connsiteX1" fmla="*/ 2373307 w 5019604"/>
              <a:gd name="connsiteY1" fmla="*/ 52194 h 4724634"/>
              <a:gd name="connsiteX2" fmla="*/ 2883946 w 5019604"/>
              <a:gd name="connsiteY2" fmla="*/ 883466 h 4724634"/>
              <a:gd name="connsiteX3" fmla="*/ 3418336 w 5019604"/>
              <a:gd name="connsiteY3" fmla="*/ 1227851 h 4724634"/>
              <a:gd name="connsiteX4" fmla="*/ 3964601 w 5019604"/>
              <a:gd name="connsiteY4" fmla="*/ 954719 h 4724634"/>
              <a:gd name="connsiteX5" fmla="*/ 4558367 w 5019604"/>
              <a:gd name="connsiteY5" fmla="*/ 1892869 h 4724634"/>
              <a:gd name="connsiteX6" fmla="*/ 4012102 w 5019604"/>
              <a:gd name="connsiteY6" fmla="*/ 2617264 h 4724634"/>
              <a:gd name="connsiteX7" fmla="*/ 4178357 w 5019604"/>
              <a:gd name="connsiteY7" fmla="*/ 3234781 h 4724634"/>
              <a:gd name="connsiteX8" fmla="*/ 4997754 w 5019604"/>
              <a:gd name="connsiteY8" fmla="*/ 3484163 h 4724634"/>
              <a:gd name="connsiteX9" fmla="*/ 4665245 w 5019604"/>
              <a:gd name="connsiteY9" fmla="*/ 4386688 h 4724634"/>
              <a:gd name="connsiteX10" fmla="*/ 3430211 w 5019604"/>
              <a:gd name="connsiteY10" fmla="*/ 4066055 h 4724634"/>
              <a:gd name="connsiteX11" fmla="*/ 2515812 w 5019604"/>
              <a:gd name="connsiteY11" fmla="*/ 3994802 h 4724634"/>
              <a:gd name="connsiteX12" fmla="*/ 1565785 w 5019604"/>
              <a:gd name="connsiteY12" fmla="*/ 4719197 h 4724634"/>
              <a:gd name="connsiteX13" fmla="*/ 1197650 w 5019604"/>
              <a:gd name="connsiteY13" fmla="*/ 3555415 h 4724634"/>
              <a:gd name="connsiteX14" fmla="*/ 1411405 w 5019604"/>
              <a:gd name="connsiteY14" fmla="*/ 2926023 h 4724634"/>
              <a:gd name="connsiteX15" fmla="*/ 1245152 w 5019604"/>
              <a:gd name="connsiteY15" fmla="*/ 2439134 h 4724634"/>
              <a:gd name="connsiteX16" fmla="*/ 81370 w 5019604"/>
              <a:gd name="connsiteY16" fmla="*/ 2296630 h 4724634"/>
              <a:gd name="connsiteX17" fmla="*/ 200123 w 5019604"/>
              <a:gd name="connsiteY17" fmla="*/ 1215976 h 4724634"/>
              <a:gd name="connsiteX18" fmla="*/ 1019521 w 5019604"/>
              <a:gd name="connsiteY18" fmla="*/ 1239727 h 4724634"/>
              <a:gd name="connsiteX19" fmla="*/ 1268902 w 5019604"/>
              <a:gd name="connsiteY19" fmla="*/ 859717 h 4724634"/>
              <a:gd name="connsiteX20" fmla="*/ 1458908 w 5019604"/>
              <a:gd name="connsiteY20" fmla="*/ 170947 h 4724634"/>
              <a:gd name="connsiteX0" fmla="*/ 1458908 w 5019604"/>
              <a:gd name="connsiteY0" fmla="*/ 170947 h 4721259"/>
              <a:gd name="connsiteX1" fmla="*/ 2373307 w 5019604"/>
              <a:gd name="connsiteY1" fmla="*/ 52194 h 4721259"/>
              <a:gd name="connsiteX2" fmla="*/ 2883946 w 5019604"/>
              <a:gd name="connsiteY2" fmla="*/ 883466 h 4721259"/>
              <a:gd name="connsiteX3" fmla="*/ 3418336 w 5019604"/>
              <a:gd name="connsiteY3" fmla="*/ 1227851 h 4721259"/>
              <a:gd name="connsiteX4" fmla="*/ 3964601 w 5019604"/>
              <a:gd name="connsiteY4" fmla="*/ 954719 h 4721259"/>
              <a:gd name="connsiteX5" fmla="*/ 4558367 w 5019604"/>
              <a:gd name="connsiteY5" fmla="*/ 1892869 h 4721259"/>
              <a:gd name="connsiteX6" fmla="*/ 4012102 w 5019604"/>
              <a:gd name="connsiteY6" fmla="*/ 2617264 h 4721259"/>
              <a:gd name="connsiteX7" fmla="*/ 4178357 w 5019604"/>
              <a:gd name="connsiteY7" fmla="*/ 3234781 h 4721259"/>
              <a:gd name="connsiteX8" fmla="*/ 4997754 w 5019604"/>
              <a:gd name="connsiteY8" fmla="*/ 3484163 h 4721259"/>
              <a:gd name="connsiteX9" fmla="*/ 4665245 w 5019604"/>
              <a:gd name="connsiteY9" fmla="*/ 4386688 h 4721259"/>
              <a:gd name="connsiteX10" fmla="*/ 3430211 w 5019604"/>
              <a:gd name="connsiteY10" fmla="*/ 4066055 h 4721259"/>
              <a:gd name="connsiteX11" fmla="*/ 2515812 w 5019604"/>
              <a:gd name="connsiteY11" fmla="*/ 3994802 h 4721259"/>
              <a:gd name="connsiteX12" fmla="*/ 1565785 w 5019604"/>
              <a:gd name="connsiteY12" fmla="*/ 4719197 h 4721259"/>
              <a:gd name="connsiteX13" fmla="*/ 1007644 w 5019604"/>
              <a:gd name="connsiteY13" fmla="*/ 3733545 h 4721259"/>
              <a:gd name="connsiteX14" fmla="*/ 1411405 w 5019604"/>
              <a:gd name="connsiteY14" fmla="*/ 2926023 h 4721259"/>
              <a:gd name="connsiteX15" fmla="*/ 1245152 w 5019604"/>
              <a:gd name="connsiteY15" fmla="*/ 2439134 h 4721259"/>
              <a:gd name="connsiteX16" fmla="*/ 81370 w 5019604"/>
              <a:gd name="connsiteY16" fmla="*/ 2296630 h 4721259"/>
              <a:gd name="connsiteX17" fmla="*/ 200123 w 5019604"/>
              <a:gd name="connsiteY17" fmla="*/ 1215976 h 4721259"/>
              <a:gd name="connsiteX18" fmla="*/ 1019521 w 5019604"/>
              <a:gd name="connsiteY18" fmla="*/ 1239727 h 4721259"/>
              <a:gd name="connsiteX19" fmla="*/ 1268902 w 5019604"/>
              <a:gd name="connsiteY19" fmla="*/ 859717 h 4721259"/>
              <a:gd name="connsiteX20" fmla="*/ 1458908 w 5019604"/>
              <a:gd name="connsiteY20" fmla="*/ 170947 h 4721259"/>
              <a:gd name="connsiteX0" fmla="*/ 1458908 w 5019604"/>
              <a:gd name="connsiteY0" fmla="*/ 170947 h 4403464"/>
              <a:gd name="connsiteX1" fmla="*/ 2373307 w 5019604"/>
              <a:gd name="connsiteY1" fmla="*/ 52194 h 4403464"/>
              <a:gd name="connsiteX2" fmla="*/ 2883946 w 5019604"/>
              <a:gd name="connsiteY2" fmla="*/ 883466 h 4403464"/>
              <a:gd name="connsiteX3" fmla="*/ 3418336 w 5019604"/>
              <a:gd name="connsiteY3" fmla="*/ 1227851 h 4403464"/>
              <a:gd name="connsiteX4" fmla="*/ 3964601 w 5019604"/>
              <a:gd name="connsiteY4" fmla="*/ 954719 h 4403464"/>
              <a:gd name="connsiteX5" fmla="*/ 4558367 w 5019604"/>
              <a:gd name="connsiteY5" fmla="*/ 1892869 h 4403464"/>
              <a:gd name="connsiteX6" fmla="*/ 4012102 w 5019604"/>
              <a:gd name="connsiteY6" fmla="*/ 2617264 h 4403464"/>
              <a:gd name="connsiteX7" fmla="*/ 4178357 w 5019604"/>
              <a:gd name="connsiteY7" fmla="*/ 3234781 h 4403464"/>
              <a:gd name="connsiteX8" fmla="*/ 4997754 w 5019604"/>
              <a:gd name="connsiteY8" fmla="*/ 3484163 h 4403464"/>
              <a:gd name="connsiteX9" fmla="*/ 4665245 w 5019604"/>
              <a:gd name="connsiteY9" fmla="*/ 4386688 h 4403464"/>
              <a:gd name="connsiteX10" fmla="*/ 3430211 w 5019604"/>
              <a:gd name="connsiteY10" fmla="*/ 4066055 h 4403464"/>
              <a:gd name="connsiteX11" fmla="*/ 2515812 w 5019604"/>
              <a:gd name="connsiteY11" fmla="*/ 3994802 h 4403464"/>
              <a:gd name="connsiteX12" fmla="*/ 1470782 w 5019604"/>
              <a:gd name="connsiteY12" fmla="*/ 4351062 h 4403464"/>
              <a:gd name="connsiteX13" fmla="*/ 1007644 w 5019604"/>
              <a:gd name="connsiteY13" fmla="*/ 3733545 h 4403464"/>
              <a:gd name="connsiteX14" fmla="*/ 1411405 w 5019604"/>
              <a:gd name="connsiteY14" fmla="*/ 2926023 h 4403464"/>
              <a:gd name="connsiteX15" fmla="*/ 1245152 w 5019604"/>
              <a:gd name="connsiteY15" fmla="*/ 2439134 h 4403464"/>
              <a:gd name="connsiteX16" fmla="*/ 81370 w 5019604"/>
              <a:gd name="connsiteY16" fmla="*/ 2296630 h 4403464"/>
              <a:gd name="connsiteX17" fmla="*/ 200123 w 5019604"/>
              <a:gd name="connsiteY17" fmla="*/ 1215976 h 4403464"/>
              <a:gd name="connsiteX18" fmla="*/ 1019521 w 5019604"/>
              <a:gd name="connsiteY18" fmla="*/ 1239727 h 4403464"/>
              <a:gd name="connsiteX19" fmla="*/ 1268902 w 5019604"/>
              <a:gd name="connsiteY19" fmla="*/ 859717 h 4403464"/>
              <a:gd name="connsiteX20" fmla="*/ 1458908 w 5019604"/>
              <a:gd name="connsiteY20" fmla="*/ 170947 h 4403464"/>
              <a:gd name="connsiteX0" fmla="*/ 1458908 w 4827078"/>
              <a:gd name="connsiteY0" fmla="*/ 170947 h 4397751"/>
              <a:gd name="connsiteX1" fmla="*/ 2373307 w 4827078"/>
              <a:gd name="connsiteY1" fmla="*/ 52194 h 4397751"/>
              <a:gd name="connsiteX2" fmla="*/ 2883946 w 4827078"/>
              <a:gd name="connsiteY2" fmla="*/ 883466 h 4397751"/>
              <a:gd name="connsiteX3" fmla="*/ 3418336 w 4827078"/>
              <a:gd name="connsiteY3" fmla="*/ 1227851 h 4397751"/>
              <a:gd name="connsiteX4" fmla="*/ 3964601 w 4827078"/>
              <a:gd name="connsiteY4" fmla="*/ 954719 h 4397751"/>
              <a:gd name="connsiteX5" fmla="*/ 4558367 w 4827078"/>
              <a:gd name="connsiteY5" fmla="*/ 1892869 h 4397751"/>
              <a:gd name="connsiteX6" fmla="*/ 4012102 w 4827078"/>
              <a:gd name="connsiteY6" fmla="*/ 2617264 h 4397751"/>
              <a:gd name="connsiteX7" fmla="*/ 4178357 w 4827078"/>
              <a:gd name="connsiteY7" fmla="*/ 3234781 h 4397751"/>
              <a:gd name="connsiteX8" fmla="*/ 4760247 w 4827078"/>
              <a:gd name="connsiteY8" fmla="*/ 3614792 h 4397751"/>
              <a:gd name="connsiteX9" fmla="*/ 4665245 w 4827078"/>
              <a:gd name="connsiteY9" fmla="*/ 4386688 h 4397751"/>
              <a:gd name="connsiteX10" fmla="*/ 3430211 w 4827078"/>
              <a:gd name="connsiteY10" fmla="*/ 4066055 h 4397751"/>
              <a:gd name="connsiteX11" fmla="*/ 2515812 w 4827078"/>
              <a:gd name="connsiteY11" fmla="*/ 3994802 h 4397751"/>
              <a:gd name="connsiteX12" fmla="*/ 1470782 w 4827078"/>
              <a:gd name="connsiteY12" fmla="*/ 4351062 h 4397751"/>
              <a:gd name="connsiteX13" fmla="*/ 1007644 w 4827078"/>
              <a:gd name="connsiteY13" fmla="*/ 3733545 h 4397751"/>
              <a:gd name="connsiteX14" fmla="*/ 1411405 w 4827078"/>
              <a:gd name="connsiteY14" fmla="*/ 2926023 h 4397751"/>
              <a:gd name="connsiteX15" fmla="*/ 1245152 w 4827078"/>
              <a:gd name="connsiteY15" fmla="*/ 2439134 h 4397751"/>
              <a:gd name="connsiteX16" fmla="*/ 81370 w 4827078"/>
              <a:gd name="connsiteY16" fmla="*/ 2296630 h 4397751"/>
              <a:gd name="connsiteX17" fmla="*/ 200123 w 4827078"/>
              <a:gd name="connsiteY17" fmla="*/ 1215976 h 4397751"/>
              <a:gd name="connsiteX18" fmla="*/ 1019521 w 4827078"/>
              <a:gd name="connsiteY18" fmla="*/ 1239727 h 4397751"/>
              <a:gd name="connsiteX19" fmla="*/ 1268902 w 4827078"/>
              <a:gd name="connsiteY19" fmla="*/ 859717 h 4397751"/>
              <a:gd name="connsiteX20" fmla="*/ 1458908 w 4827078"/>
              <a:gd name="connsiteY20" fmla="*/ 170947 h 4397751"/>
              <a:gd name="connsiteX0" fmla="*/ 1458908 w 4763041"/>
              <a:gd name="connsiteY0" fmla="*/ 170947 h 4479189"/>
              <a:gd name="connsiteX1" fmla="*/ 2373307 w 4763041"/>
              <a:gd name="connsiteY1" fmla="*/ 52194 h 4479189"/>
              <a:gd name="connsiteX2" fmla="*/ 2883946 w 4763041"/>
              <a:gd name="connsiteY2" fmla="*/ 883466 h 4479189"/>
              <a:gd name="connsiteX3" fmla="*/ 3418336 w 4763041"/>
              <a:gd name="connsiteY3" fmla="*/ 1227851 h 4479189"/>
              <a:gd name="connsiteX4" fmla="*/ 3964601 w 4763041"/>
              <a:gd name="connsiteY4" fmla="*/ 954719 h 4479189"/>
              <a:gd name="connsiteX5" fmla="*/ 4558367 w 4763041"/>
              <a:gd name="connsiteY5" fmla="*/ 1892869 h 4479189"/>
              <a:gd name="connsiteX6" fmla="*/ 4012102 w 4763041"/>
              <a:gd name="connsiteY6" fmla="*/ 2617264 h 4479189"/>
              <a:gd name="connsiteX7" fmla="*/ 4178357 w 4763041"/>
              <a:gd name="connsiteY7" fmla="*/ 3234781 h 4479189"/>
              <a:gd name="connsiteX8" fmla="*/ 4760247 w 4763041"/>
              <a:gd name="connsiteY8" fmla="*/ 3614792 h 4479189"/>
              <a:gd name="connsiteX9" fmla="*/ 4356490 w 4763041"/>
              <a:gd name="connsiteY9" fmla="*/ 4469818 h 4479189"/>
              <a:gd name="connsiteX10" fmla="*/ 3430211 w 4763041"/>
              <a:gd name="connsiteY10" fmla="*/ 4066055 h 4479189"/>
              <a:gd name="connsiteX11" fmla="*/ 2515812 w 4763041"/>
              <a:gd name="connsiteY11" fmla="*/ 3994802 h 4479189"/>
              <a:gd name="connsiteX12" fmla="*/ 1470782 w 4763041"/>
              <a:gd name="connsiteY12" fmla="*/ 4351062 h 4479189"/>
              <a:gd name="connsiteX13" fmla="*/ 1007644 w 4763041"/>
              <a:gd name="connsiteY13" fmla="*/ 3733545 h 4479189"/>
              <a:gd name="connsiteX14" fmla="*/ 1411405 w 4763041"/>
              <a:gd name="connsiteY14" fmla="*/ 2926023 h 4479189"/>
              <a:gd name="connsiteX15" fmla="*/ 1245152 w 4763041"/>
              <a:gd name="connsiteY15" fmla="*/ 2439134 h 4479189"/>
              <a:gd name="connsiteX16" fmla="*/ 81370 w 4763041"/>
              <a:gd name="connsiteY16" fmla="*/ 2296630 h 4479189"/>
              <a:gd name="connsiteX17" fmla="*/ 200123 w 4763041"/>
              <a:gd name="connsiteY17" fmla="*/ 1215976 h 4479189"/>
              <a:gd name="connsiteX18" fmla="*/ 1019521 w 4763041"/>
              <a:gd name="connsiteY18" fmla="*/ 1239727 h 4479189"/>
              <a:gd name="connsiteX19" fmla="*/ 1268902 w 4763041"/>
              <a:gd name="connsiteY19" fmla="*/ 859717 h 4479189"/>
              <a:gd name="connsiteX20" fmla="*/ 1458908 w 4763041"/>
              <a:gd name="connsiteY20" fmla="*/ 170947 h 4479189"/>
              <a:gd name="connsiteX0" fmla="*/ 1458908 w 4760255"/>
              <a:gd name="connsiteY0" fmla="*/ 170947 h 4386171"/>
              <a:gd name="connsiteX1" fmla="*/ 2373307 w 4760255"/>
              <a:gd name="connsiteY1" fmla="*/ 52194 h 4386171"/>
              <a:gd name="connsiteX2" fmla="*/ 2883946 w 4760255"/>
              <a:gd name="connsiteY2" fmla="*/ 883466 h 4386171"/>
              <a:gd name="connsiteX3" fmla="*/ 3418336 w 4760255"/>
              <a:gd name="connsiteY3" fmla="*/ 1227851 h 4386171"/>
              <a:gd name="connsiteX4" fmla="*/ 3964601 w 4760255"/>
              <a:gd name="connsiteY4" fmla="*/ 954719 h 4386171"/>
              <a:gd name="connsiteX5" fmla="*/ 4558367 w 4760255"/>
              <a:gd name="connsiteY5" fmla="*/ 1892869 h 4386171"/>
              <a:gd name="connsiteX6" fmla="*/ 4012102 w 4760255"/>
              <a:gd name="connsiteY6" fmla="*/ 2617264 h 4386171"/>
              <a:gd name="connsiteX7" fmla="*/ 4178357 w 4760255"/>
              <a:gd name="connsiteY7" fmla="*/ 3234781 h 4386171"/>
              <a:gd name="connsiteX8" fmla="*/ 4760247 w 4760255"/>
              <a:gd name="connsiteY8" fmla="*/ 3614792 h 4386171"/>
              <a:gd name="connsiteX9" fmla="*/ 4190236 w 4760255"/>
              <a:gd name="connsiteY9" fmla="*/ 4374816 h 4386171"/>
              <a:gd name="connsiteX10" fmla="*/ 3430211 w 4760255"/>
              <a:gd name="connsiteY10" fmla="*/ 4066055 h 4386171"/>
              <a:gd name="connsiteX11" fmla="*/ 2515812 w 4760255"/>
              <a:gd name="connsiteY11" fmla="*/ 3994802 h 4386171"/>
              <a:gd name="connsiteX12" fmla="*/ 1470782 w 4760255"/>
              <a:gd name="connsiteY12" fmla="*/ 4351062 h 4386171"/>
              <a:gd name="connsiteX13" fmla="*/ 1007644 w 4760255"/>
              <a:gd name="connsiteY13" fmla="*/ 3733545 h 4386171"/>
              <a:gd name="connsiteX14" fmla="*/ 1411405 w 4760255"/>
              <a:gd name="connsiteY14" fmla="*/ 2926023 h 4386171"/>
              <a:gd name="connsiteX15" fmla="*/ 1245152 w 4760255"/>
              <a:gd name="connsiteY15" fmla="*/ 2439134 h 4386171"/>
              <a:gd name="connsiteX16" fmla="*/ 81370 w 4760255"/>
              <a:gd name="connsiteY16" fmla="*/ 2296630 h 4386171"/>
              <a:gd name="connsiteX17" fmla="*/ 200123 w 4760255"/>
              <a:gd name="connsiteY17" fmla="*/ 1215976 h 4386171"/>
              <a:gd name="connsiteX18" fmla="*/ 1019521 w 4760255"/>
              <a:gd name="connsiteY18" fmla="*/ 1239727 h 4386171"/>
              <a:gd name="connsiteX19" fmla="*/ 1268902 w 4760255"/>
              <a:gd name="connsiteY19" fmla="*/ 859717 h 4386171"/>
              <a:gd name="connsiteX20" fmla="*/ 1458908 w 4760255"/>
              <a:gd name="connsiteY20" fmla="*/ 170947 h 4386171"/>
              <a:gd name="connsiteX0" fmla="*/ 1458908 w 4570257"/>
              <a:gd name="connsiteY0" fmla="*/ 170947 h 4379263"/>
              <a:gd name="connsiteX1" fmla="*/ 2373307 w 4570257"/>
              <a:gd name="connsiteY1" fmla="*/ 52194 h 4379263"/>
              <a:gd name="connsiteX2" fmla="*/ 2883946 w 4570257"/>
              <a:gd name="connsiteY2" fmla="*/ 883466 h 4379263"/>
              <a:gd name="connsiteX3" fmla="*/ 3418336 w 4570257"/>
              <a:gd name="connsiteY3" fmla="*/ 1227851 h 4379263"/>
              <a:gd name="connsiteX4" fmla="*/ 3964601 w 4570257"/>
              <a:gd name="connsiteY4" fmla="*/ 954719 h 4379263"/>
              <a:gd name="connsiteX5" fmla="*/ 4558367 w 4570257"/>
              <a:gd name="connsiteY5" fmla="*/ 1892869 h 4379263"/>
              <a:gd name="connsiteX6" fmla="*/ 4012102 w 4570257"/>
              <a:gd name="connsiteY6" fmla="*/ 2617264 h 4379263"/>
              <a:gd name="connsiteX7" fmla="*/ 4178357 w 4570257"/>
              <a:gd name="connsiteY7" fmla="*/ 3234781 h 4379263"/>
              <a:gd name="connsiteX8" fmla="*/ 4570242 w 4570257"/>
              <a:gd name="connsiteY8" fmla="*/ 3804797 h 4379263"/>
              <a:gd name="connsiteX9" fmla="*/ 4190236 w 4570257"/>
              <a:gd name="connsiteY9" fmla="*/ 4374816 h 4379263"/>
              <a:gd name="connsiteX10" fmla="*/ 3430211 w 4570257"/>
              <a:gd name="connsiteY10" fmla="*/ 4066055 h 4379263"/>
              <a:gd name="connsiteX11" fmla="*/ 2515812 w 4570257"/>
              <a:gd name="connsiteY11" fmla="*/ 3994802 h 4379263"/>
              <a:gd name="connsiteX12" fmla="*/ 1470782 w 4570257"/>
              <a:gd name="connsiteY12" fmla="*/ 4351062 h 4379263"/>
              <a:gd name="connsiteX13" fmla="*/ 1007644 w 4570257"/>
              <a:gd name="connsiteY13" fmla="*/ 3733545 h 4379263"/>
              <a:gd name="connsiteX14" fmla="*/ 1411405 w 4570257"/>
              <a:gd name="connsiteY14" fmla="*/ 2926023 h 4379263"/>
              <a:gd name="connsiteX15" fmla="*/ 1245152 w 4570257"/>
              <a:gd name="connsiteY15" fmla="*/ 2439134 h 4379263"/>
              <a:gd name="connsiteX16" fmla="*/ 81370 w 4570257"/>
              <a:gd name="connsiteY16" fmla="*/ 2296630 h 4379263"/>
              <a:gd name="connsiteX17" fmla="*/ 200123 w 4570257"/>
              <a:gd name="connsiteY17" fmla="*/ 1215976 h 4379263"/>
              <a:gd name="connsiteX18" fmla="*/ 1019521 w 4570257"/>
              <a:gd name="connsiteY18" fmla="*/ 1239727 h 4379263"/>
              <a:gd name="connsiteX19" fmla="*/ 1268902 w 4570257"/>
              <a:gd name="connsiteY19" fmla="*/ 859717 h 4379263"/>
              <a:gd name="connsiteX20" fmla="*/ 1458908 w 4570257"/>
              <a:gd name="connsiteY20" fmla="*/ 170947 h 4379263"/>
              <a:gd name="connsiteX0" fmla="*/ 1458028 w 4569377"/>
              <a:gd name="connsiteY0" fmla="*/ 170947 h 4379263"/>
              <a:gd name="connsiteX1" fmla="*/ 2372427 w 4569377"/>
              <a:gd name="connsiteY1" fmla="*/ 52194 h 4379263"/>
              <a:gd name="connsiteX2" fmla="*/ 2883066 w 4569377"/>
              <a:gd name="connsiteY2" fmla="*/ 883466 h 4379263"/>
              <a:gd name="connsiteX3" fmla="*/ 3417456 w 4569377"/>
              <a:gd name="connsiteY3" fmla="*/ 1227851 h 4379263"/>
              <a:gd name="connsiteX4" fmla="*/ 3963721 w 4569377"/>
              <a:gd name="connsiteY4" fmla="*/ 954719 h 4379263"/>
              <a:gd name="connsiteX5" fmla="*/ 4557487 w 4569377"/>
              <a:gd name="connsiteY5" fmla="*/ 1892869 h 4379263"/>
              <a:gd name="connsiteX6" fmla="*/ 4011222 w 4569377"/>
              <a:gd name="connsiteY6" fmla="*/ 2617264 h 4379263"/>
              <a:gd name="connsiteX7" fmla="*/ 4177477 w 4569377"/>
              <a:gd name="connsiteY7" fmla="*/ 3234781 h 4379263"/>
              <a:gd name="connsiteX8" fmla="*/ 4569362 w 4569377"/>
              <a:gd name="connsiteY8" fmla="*/ 3804797 h 4379263"/>
              <a:gd name="connsiteX9" fmla="*/ 4189356 w 4569377"/>
              <a:gd name="connsiteY9" fmla="*/ 4374816 h 4379263"/>
              <a:gd name="connsiteX10" fmla="*/ 3429331 w 4569377"/>
              <a:gd name="connsiteY10" fmla="*/ 4066055 h 4379263"/>
              <a:gd name="connsiteX11" fmla="*/ 2514932 w 4569377"/>
              <a:gd name="connsiteY11" fmla="*/ 3994802 h 4379263"/>
              <a:gd name="connsiteX12" fmla="*/ 1469902 w 4569377"/>
              <a:gd name="connsiteY12" fmla="*/ 4351062 h 4379263"/>
              <a:gd name="connsiteX13" fmla="*/ 1006764 w 4569377"/>
              <a:gd name="connsiteY13" fmla="*/ 3733545 h 4379263"/>
              <a:gd name="connsiteX14" fmla="*/ 1410525 w 4569377"/>
              <a:gd name="connsiteY14" fmla="*/ 2926023 h 4379263"/>
              <a:gd name="connsiteX15" fmla="*/ 1232397 w 4569377"/>
              <a:gd name="connsiteY15" fmla="*/ 2320381 h 4379263"/>
              <a:gd name="connsiteX16" fmla="*/ 80490 w 4569377"/>
              <a:gd name="connsiteY16" fmla="*/ 2296630 h 4379263"/>
              <a:gd name="connsiteX17" fmla="*/ 199243 w 4569377"/>
              <a:gd name="connsiteY17" fmla="*/ 1215976 h 4379263"/>
              <a:gd name="connsiteX18" fmla="*/ 1018641 w 4569377"/>
              <a:gd name="connsiteY18" fmla="*/ 1239727 h 4379263"/>
              <a:gd name="connsiteX19" fmla="*/ 1268022 w 4569377"/>
              <a:gd name="connsiteY19" fmla="*/ 859717 h 4379263"/>
              <a:gd name="connsiteX20" fmla="*/ 1458028 w 4569377"/>
              <a:gd name="connsiteY20" fmla="*/ 170947 h 4379263"/>
              <a:gd name="connsiteX0" fmla="*/ 1314206 w 4425555"/>
              <a:gd name="connsiteY0" fmla="*/ 170947 h 4379263"/>
              <a:gd name="connsiteX1" fmla="*/ 2228605 w 4425555"/>
              <a:gd name="connsiteY1" fmla="*/ 52194 h 4379263"/>
              <a:gd name="connsiteX2" fmla="*/ 2739244 w 4425555"/>
              <a:gd name="connsiteY2" fmla="*/ 883466 h 4379263"/>
              <a:gd name="connsiteX3" fmla="*/ 3273634 w 4425555"/>
              <a:gd name="connsiteY3" fmla="*/ 1227851 h 4379263"/>
              <a:gd name="connsiteX4" fmla="*/ 3819899 w 4425555"/>
              <a:gd name="connsiteY4" fmla="*/ 954719 h 4379263"/>
              <a:gd name="connsiteX5" fmla="*/ 4413665 w 4425555"/>
              <a:gd name="connsiteY5" fmla="*/ 1892869 h 4379263"/>
              <a:gd name="connsiteX6" fmla="*/ 3867400 w 4425555"/>
              <a:gd name="connsiteY6" fmla="*/ 2617264 h 4379263"/>
              <a:gd name="connsiteX7" fmla="*/ 4033655 w 4425555"/>
              <a:gd name="connsiteY7" fmla="*/ 3234781 h 4379263"/>
              <a:gd name="connsiteX8" fmla="*/ 4425540 w 4425555"/>
              <a:gd name="connsiteY8" fmla="*/ 3804797 h 4379263"/>
              <a:gd name="connsiteX9" fmla="*/ 4045534 w 4425555"/>
              <a:gd name="connsiteY9" fmla="*/ 4374816 h 4379263"/>
              <a:gd name="connsiteX10" fmla="*/ 3285509 w 4425555"/>
              <a:gd name="connsiteY10" fmla="*/ 4066055 h 4379263"/>
              <a:gd name="connsiteX11" fmla="*/ 2371110 w 4425555"/>
              <a:gd name="connsiteY11" fmla="*/ 3994802 h 4379263"/>
              <a:gd name="connsiteX12" fmla="*/ 1326080 w 4425555"/>
              <a:gd name="connsiteY12" fmla="*/ 4351062 h 4379263"/>
              <a:gd name="connsiteX13" fmla="*/ 862942 w 4425555"/>
              <a:gd name="connsiteY13" fmla="*/ 3733545 h 4379263"/>
              <a:gd name="connsiteX14" fmla="*/ 1266703 w 4425555"/>
              <a:gd name="connsiteY14" fmla="*/ 2926023 h 4379263"/>
              <a:gd name="connsiteX15" fmla="*/ 1088575 w 4425555"/>
              <a:gd name="connsiteY15" fmla="*/ 2320381 h 4379263"/>
              <a:gd name="connsiteX16" fmla="*/ 186050 w 4425555"/>
              <a:gd name="connsiteY16" fmla="*/ 2320381 h 4379263"/>
              <a:gd name="connsiteX17" fmla="*/ 55421 w 4425555"/>
              <a:gd name="connsiteY17" fmla="*/ 1215976 h 4379263"/>
              <a:gd name="connsiteX18" fmla="*/ 874819 w 4425555"/>
              <a:gd name="connsiteY18" fmla="*/ 1239727 h 4379263"/>
              <a:gd name="connsiteX19" fmla="*/ 1124200 w 4425555"/>
              <a:gd name="connsiteY19" fmla="*/ 859717 h 4379263"/>
              <a:gd name="connsiteX20" fmla="*/ 1314206 w 4425555"/>
              <a:gd name="connsiteY20" fmla="*/ 170947 h 4379263"/>
              <a:gd name="connsiteX0" fmla="*/ 1196972 w 4308321"/>
              <a:gd name="connsiteY0" fmla="*/ 170947 h 4379263"/>
              <a:gd name="connsiteX1" fmla="*/ 2111371 w 4308321"/>
              <a:gd name="connsiteY1" fmla="*/ 52194 h 4379263"/>
              <a:gd name="connsiteX2" fmla="*/ 2622010 w 4308321"/>
              <a:gd name="connsiteY2" fmla="*/ 883466 h 4379263"/>
              <a:gd name="connsiteX3" fmla="*/ 3156400 w 4308321"/>
              <a:gd name="connsiteY3" fmla="*/ 1227851 h 4379263"/>
              <a:gd name="connsiteX4" fmla="*/ 3702665 w 4308321"/>
              <a:gd name="connsiteY4" fmla="*/ 954719 h 4379263"/>
              <a:gd name="connsiteX5" fmla="*/ 4296431 w 4308321"/>
              <a:gd name="connsiteY5" fmla="*/ 1892869 h 4379263"/>
              <a:gd name="connsiteX6" fmla="*/ 3750166 w 4308321"/>
              <a:gd name="connsiteY6" fmla="*/ 2617264 h 4379263"/>
              <a:gd name="connsiteX7" fmla="*/ 3916421 w 4308321"/>
              <a:gd name="connsiteY7" fmla="*/ 3234781 h 4379263"/>
              <a:gd name="connsiteX8" fmla="*/ 4308306 w 4308321"/>
              <a:gd name="connsiteY8" fmla="*/ 3804797 h 4379263"/>
              <a:gd name="connsiteX9" fmla="*/ 3928300 w 4308321"/>
              <a:gd name="connsiteY9" fmla="*/ 4374816 h 4379263"/>
              <a:gd name="connsiteX10" fmla="*/ 3168275 w 4308321"/>
              <a:gd name="connsiteY10" fmla="*/ 4066055 h 4379263"/>
              <a:gd name="connsiteX11" fmla="*/ 2253876 w 4308321"/>
              <a:gd name="connsiteY11" fmla="*/ 3994802 h 4379263"/>
              <a:gd name="connsiteX12" fmla="*/ 1208846 w 4308321"/>
              <a:gd name="connsiteY12" fmla="*/ 4351062 h 4379263"/>
              <a:gd name="connsiteX13" fmla="*/ 745708 w 4308321"/>
              <a:gd name="connsiteY13" fmla="*/ 3733545 h 4379263"/>
              <a:gd name="connsiteX14" fmla="*/ 1149469 w 4308321"/>
              <a:gd name="connsiteY14" fmla="*/ 2926023 h 4379263"/>
              <a:gd name="connsiteX15" fmla="*/ 971341 w 4308321"/>
              <a:gd name="connsiteY15" fmla="*/ 2320381 h 4379263"/>
              <a:gd name="connsiteX16" fmla="*/ 68816 w 4308321"/>
              <a:gd name="connsiteY16" fmla="*/ 2320381 h 4379263"/>
              <a:gd name="connsiteX17" fmla="*/ 140068 w 4308321"/>
              <a:gd name="connsiteY17" fmla="*/ 1322854 h 4379263"/>
              <a:gd name="connsiteX18" fmla="*/ 757585 w 4308321"/>
              <a:gd name="connsiteY18" fmla="*/ 1239727 h 4379263"/>
              <a:gd name="connsiteX19" fmla="*/ 1006966 w 4308321"/>
              <a:gd name="connsiteY19" fmla="*/ 859717 h 4379263"/>
              <a:gd name="connsiteX20" fmla="*/ 1196972 w 4308321"/>
              <a:gd name="connsiteY20" fmla="*/ 170947 h 4379263"/>
              <a:gd name="connsiteX0" fmla="*/ 1234297 w 4345646"/>
              <a:gd name="connsiteY0" fmla="*/ 170947 h 4379263"/>
              <a:gd name="connsiteX1" fmla="*/ 2148696 w 4345646"/>
              <a:gd name="connsiteY1" fmla="*/ 52194 h 4379263"/>
              <a:gd name="connsiteX2" fmla="*/ 2659335 w 4345646"/>
              <a:gd name="connsiteY2" fmla="*/ 883466 h 4379263"/>
              <a:gd name="connsiteX3" fmla="*/ 3193725 w 4345646"/>
              <a:gd name="connsiteY3" fmla="*/ 1227851 h 4379263"/>
              <a:gd name="connsiteX4" fmla="*/ 3739990 w 4345646"/>
              <a:gd name="connsiteY4" fmla="*/ 954719 h 4379263"/>
              <a:gd name="connsiteX5" fmla="*/ 4333756 w 4345646"/>
              <a:gd name="connsiteY5" fmla="*/ 1892869 h 4379263"/>
              <a:gd name="connsiteX6" fmla="*/ 3787491 w 4345646"/>
              <a:gd name="connsiteY6" fmla="*/ 2617264 h 4379263"/>
              <a:gd name="connsiteX7" fmla="*/ 3953746 w 4345646"/>
              <a:gd name="connsiteY7" fmla="*/ 3234781 h 4379263"/>
              <a:gd name="connsiteX8" fmla="*/ 4345631 w 4345646"/>
              <a:gd name="connsiteY8" fmla="*/ 3804797 h 4379263"/>
              <a:gd name="connsiteX9" fmla="*/ 3965625 w 4345646"/>
              <a:gd name="connsiteY9" fmla="*/ 4374816 h 4379263"/>
              <a:gd name="connsiteX10" fmla="*/ 3205600 w 4345646"/>
              <a:gd name="connsiteY10" fmla="*/ 4066055 h 4379263"/>
              <a:gd name="connsiteX11" fmla="*/ 2291201 w 4345646"/>
              <a:gd name="connsiteY11" fmla="*/ 3994802 h 4379263"/>
              <a:gd name="connsiteX12" fmla="*/ 1246171 w 4345646"/>
              <a:gd name="connsiteY12" fmla="*/ 4351062 h 4379263"/>
              <a:gd name="connsiteX13" fmla="*/ 783033 w 4345646"/>
              <a:gd name="connsiteY13" fmla="*/ 3733545 h 4379263"/>
              <a:gd name="connsiteX14" fmla="*/ 1186794 w 4345646"/>
              <a:gd name="connsiteY14" fmla="*/ 2926023 h 4379263"/>
              <a:gd name="connsiteX15" fmla="*/ 1008666 w 4345646"/>
              <a:gd name="connsiteY15" fmla="*/ 2320381 h 4379263"/>
              <a:gd name="connsiteX16" fmla="*/ 58640 w 4345646"/>
              <a:gd name="connsiteY16" fmla="*/ 2142251 h 4379263"/>
              <a:gd name="connsiteX17" fmla="*/ 177393 w 4345646"/>
              <a:gd name="connsiteY17" fmla="*/ 1322854 h 4379263"/>
              <a:gd name="connsiteX18" fmla="*/ 794910 w 4345646"/>
              <a:gd name="connsiteY18" fmla="*/ 1239727 h 4379263"/>
              <a:gd name="connsiteX19" fmla="*/ 1044291 w 4345646"/>
              <a:gd name="connsiteY19" fmla="*/ 859717 h 4379263"/>
              <a:gd name="connsiteX20" fmla="*/ 1234297 w 4345646"/>
              <a:gd name="connsiteY20" fmla="*/ 170947 h 4379263"/>
              <a:gd name="connsiteX0" fmla="*/ 1234297 w 4345646"/>
              <a:gd name="connsiteY0" fmla="*/ 170947 h 4379263"/>
              <a:gd name="connsiteX1" fmla="*/ 2148696 w 4345646"/>
              <a:gd name="connsiteY1" fmla="*/ 52194 h 4379263"/>
              <a:gd name="connsiteX2" fmla="*/ 2659335 w 4345646"/>
              <a:gd name="connsiteY2" fmla="*/ 883466 h 4379263"/>
              <a:gd name="connsiteX3" fmla="*/ 3193725 w 4345646"/>
              <a:gd name="connsiteY3" fmla="*/ 1227851 h 4379263"/>
              <a:gd name="connsiteX4" fmla="*/ 3870618 w 4345646"/>
              <a:gd name="connsiteY4" fmla="*/ 1120976 h 4379263"/>
              <a:gd name="connsiteX5" fmla="*/ 4333756 w 4345646"/>
              <a:gd name="connsiteY5" fmla="*/ 1892869 h 4379263"/>
              <a:gd name="connsiteX6" fmla="*/ 3787491 w 4345646"/>
              <a:gd name="connsiteY6" fmla="*/ 2617264 h 4379263"/>
              <a:gd name="connsiteX7" fmla="*/ 3953746 w 4345646"/>
              <a:gd name="connsiteY7" fmla="*/ 3234781 h 4379263"/>
              <a:gd name="connsiteX8" fmla="*/ 4345631 w 4345646"/>
              <a:gd name="connsiteY8" fmla="*/ 3804797 h 4379263"/>
              <a:gd name="connsiteX9" fmla="*/ 3965625 w 4345646"/>
              <a:gd name="connsiteY9" fmla="*/ 4374816 h 4379263"/>
              <a:gd name="connsiteX10" fmla="*/ 3205600 w 4345646"/>
              <a:gd name="connsiteY10" fmla="*/ 4066055 h 4379263"/>
              <a:gd name="connsiteX11" fmla="*/ 2291201 w 4345646"/>
              <a:gd name="connsiteY11" fmla="*/ 3994802 h 4379263"/>
              <a:gd name="connsiteX12" fmla="*/ 1246171 w 4345646"/>
              <a:gd name="connsiteY12" fmla="*/ 4351062 h 4379263"/>
              <a:gd name="connsiteX13" fmla="*/ 783033 w 4345646"/>
              <a:gd name="connsiteY13" fmla="*/ 3733545 h 4379263"/>
              <a:gd name="connsiteX14" fmla="*/ 1186794 w 4345646"/>
              <a:gd name="connsiteY14" fmla="*/ 2926023 h 4379263"/>
              <a:gd name="connsiteX15" fmla="*/ 1008666 w 4345646"/>
              <a:gd name="connsiteY15" fmla="*/ 2320381 h 4379263"/>
              <a:gd name="connsiteX16" fmla="*/ 58640 w 4345646"/>
              <a:gd name="connsiteY16" fmla="*/ 2142251 h 4379263"/>
              <a:gd name="connsiteX17" fmla="*/ 177393 w 4345646"/>
              <a:gd name="connsiteY17" fmla="*/ 1322854 h 4379263"/>
              <a:gd name="connsiteX18" fmla="*/ 794910 w 4345646"/>
              <a:gd name="connsiteY18" fmla="*/ 1239727 h 4379263"/>
              <a:gd name="connsiteX19" fmla="*/ 1044291 w 4345646"/>
              <a:gd name="connsiteY19" fmla="*/ 859717 h 4379263"/>
              <a:gd name="connsiteX20" fmla="*/ 1234297 w 4345646"/>
              <a:gd name="connsiteY20" fmla="*/ 170947 h 4379263"/>
              <a:gd name="connsiteX0" fmla="*/ 1234297 w 4345646"/>
              <a:gd name="connsiteY0" fmla="*/ 170947 h 4379263"/>
              <a:gd name="connsiteX1" fmla="*/ 2148696 w 4345646"/>
              <a:gd name="connsiteY1" fmla="*/ 52194 h 4379263"/>
              <a:gd name="connsiteX2" fmla="*/ 2659335 w 4345646"/>
              <a:gd name="connsiteY2" fmla="*/ 883466 h 4379263"/>
              <a:gd name="connsiteX3" fmla="*/ 3193725 w 4345646"/>
              <a:gd name="connsiteY3" fmla="*/ 1227851 h 4379263"/>
              <a:gd name="connsiteX4" fmla="*/ 3870618 w 4345646"/>
              <a:gd name="connsiteY4" fmla="*/ 1120976 h 4379263"/>
              <a:gd name="connsiteX5" fmla="*/ 4226878 w 4345646"/>
              <a:gd name="connsiteY5" fmla="*/ 1952248 h 4379263"/>
              <a:gd name="connsiteX6" fmla="*/ 3787491 w 4345646"/>
              <a:gd name="connsiteY6" fmla="*/ 2617264 h 4379263"/>
              <a:gd name="connsiteX7" fmla="*/ 3953746 w 4345646"/>
              <a:gd name="connsiteY7" fmla="*/ 3234781 h 4379263"/>
              <a:gd name="connsiteX8" fmla="*/ 4345631 w 4345646"/>
              <a:gd name="connsiteY8" fmla="*/ 3804797 h 4379263"/>
              <a:gd name="connsiteX9" fmla="*/ 3965625 w 4345646"/>
              <a:gd name="connsiteY9" fmla="*/ 4374816 h 4379263"/>
              <a:gd name="connsiteX10" fmla="*/ 3205600 w 4345646"/>
              <a:gd name="connsiteY10" fmla="*/ 4066055 h 4379263"/>
              <a:gd name="connsiteX11" fmla="*/ 2291201 w 4345646"/>
              <a:gd name="connsiteY11" fmla="*/ 3994802 h 4379263"/>
              <a:gd name="connsiteX12" fmla="*/ 1246171 w 4345646"/>
              <a:gd name="connsiteY12" fmla="*/ 4351062 h 4379263"/>
              <a:gd name="connsiteX13" fmla="*/ 783033 w 4345646"/>
              <a:gd name="connsiteY13" fmla="*/ 3733545 h 4379263"/>
              <a:gd name="connsiteX14" fmla="*/ 1186794 w 4345646"/>
              <a:gd name="connsiteY14" fmla="*/ 2926023 h 4379263"/>
              <a:gd name="connsiteX15" fmla="*/ 1008666 w 4345646"/>
              <a:gd name="connsiteY15" fmla="*/ 2320381 h 4379263"/>
              <a:gd name="connsiteX16" fmla="*/ 58640 w 4345646"/>
              <a:gd name="connsiteY16" fmla="*/ 2142251 h 4379263"/>
              <a:gd name="connsiteX17" fmla="*/ 177393 w 4345646"/>
              <a:gd name="connsiteY17" fmla="*/ 1322854 h 4379263"/>
              <a:gd name="connsiteX18" fmla="*/ 794910 w 4345646"/>
              <a:gd name="connsiteY18" fmla="*/ 1239727 h 4379263"/>
              <a:gd name="connsiteX19" fmla="*/ 1044291 w 4345646"/>
              <a:gd name="connsiteY19" fmla="*/ 859717 h 4379263"/>
              <a:gd name="connsiteX20" fmla="*/ 1234297 w 4345646"/>
              <a:gd name="connsiteY20" fmla="*/ 170947 h 4379263"/>
              <a:gd name="connsiteX0" fmla="*/ 1234297 w 4362059"/>
              <a:gd name="connsiteY0" fmla="*/ 170947 h 4381325"/>
              <a:gd name="connsiteX1" fmla="*/ 2148696 w 4362059"/>
              <a:gd name="connsiteY1" fmla="*/ 52194 h 4381325"/>
              <a:gd name="connsiteX2" fmla="*/ 2659335 w 4362059"/>
              <a:gd name="connsiteY2" fmla="*/ 883466 h 4381325"/>
              <a:gd name="connsiteX3" fmla="*/ 3193725 w 4362059"/>
              <a:gd name="connsiteY3" fmla="*/ 1227851 h 4381325"/>
              <a:gd name="connsiteX4" fmla="*/ 3870618 w 4362059"/>
              <a:gd name="connsiteY4" fmla="*/ 1120976 h 4381325"/>
              <a:gd name="connsiteX5" fmla="*/ 4226878 w 4362059"/>
              <a:gd name="connsiteY5" fmla="*/ 1952248 h 4381325"/>
              <a:gd name="connsiteX6" fmla="*/ 3787491 w 4362059"/>
              <a:gd name="connsiteY6" fmla="*/ 2617264 h 4381325"/>
              <a:gd name="connsiteX7" fmla="*/ 3953746 w 4362059"/>
              <a:gd name="connsiteY7" fmla="*/ 3234781 h 4381325"/>
              <a:gd name="connsiteX8" fmla="*/ 4345631 w 4362059"/>
              <a:gd name="connsiteY8" fmla="*/ 3804797 h 4381325"/>
              <a:gd name="connsiteX9" fmla="*/ 4256603 w 4362059"/>
              <a:gd name="connsiteY9" fmla="*/ 4238424 h 4381325"/>
              <a:gd name="connsiteX10" fmla="*/ 3965625 w 4362059"/>
              <a:gd name="connsiteY10" fmla="*/ 4374816 h 4381325"/>
              <a:gd name="connsiteX11" fmla="*/ 3205600 w 4362059"/>
              <a:gd name="connsiteY11" fmla="*/ 4066055 h 4381325"/>
              <a:gd name="connsiteX12" fmla="*/ 2291201 w 4362059"/>
              <a:gd name="connsiteY12" fmla="*/ 3994802 h 4381325"/>
              <a:gd name="connsiteX13" fmla="*/ 1246171 w 4362059"/>
              <a:gd name="connsiteY13" fmla="*/ 4351062 h 4381325"/>
              <a:gd name="connsiteX14" fmla="*/ 783033 w 4362059"/>
              <a:gd name="connsiteY14" fmla="*/ 3733545 h 4381325"/>
              <a:gd name="connsiteX15" fmla="*/ 1186794 w 4362059"/>
              <a:gd name="connsiteY15" fmla="*/ 2926023 h 4381325"/>
              <a:gd name="connsiteX16" fmla="*/ 1008666 w 4362059"/>
              <a:gd name="connsiteY16" fmla="*/ 2320381 h 4381325"/>
              <a:gd name="connsiteX17" fmla="*/ 58640 w 4362059"/>
              <a:gd name="connsiteY17" fmla="*/ 2142251 h 4381325"/>
              <a:gd name="connsiteX18" fmla="*/ 177393 w 4362059"/>
              <a:gd name="connsiteY18" fmla="*/ 1322854 h 4381325"/>
              <a:gd name="connsiteX19" fmla="*/ 794910 w 4362059"/>
              <a:gd name="connsiteY19" fmla="*/ 1239727 h 4381325"/>
              <a:gd name="connsiteX20" fmla="*/ 1044291 w 4362059"/>
              <a:gd name="connsiteY20" fmla="*/ 859717 h 4381325"/>
              <a:gd name="connsiteX21" fmla="*/ 1234297 w 4362059"/>
              <a:gd name="connsiteY21" fmla="*/ 170947 h 4381325"/>
              <a:gd name="connsiteX0" fmla="*/ 1234297 w 4362059"/>
              <a:gd name="connsiteY0" fmla="*/ 170947 h 4381325"/>
              <a:gd name="connsiteX1" fmla="*/ 2148696 w 4362059"/>
              <a:gd name="connsiteY1" fmla="*/ 52194 h 4381325"/>
              <a:gd name="connsiteX2" fmla="*/ 2659335 w 4362059"/>
              <a:gd name="connsiteY2" fmla="*/ 883466 h 4381325"/>
              <a:gd name="connsiteX3" fmla="*/ 3193725 w 4362059"/>
              <a:gd name="connsiteY3" fmla="*/ 1227851 h 4381325"/>
              <a:gd name="connsiteX4" fmla="*/ 3870618 w 4362059"/>
              <a:gd name="connsiteY4" fmla="*/ 1120976 h 4381325"/>
              <a:gd name="connsiteX5" fmla="*/ 4226878 w 4362059"/>
              <a:gd name="connsiteY5" fmla="*/ 1952248 h 4381325"/>
              <a:gd name="connsiteX6" fmla="*/ 3787491 w 4362059"/>
              <a:gd name="connsiteY6" fmla="*/ 2617264 h 4381325"/>
              <a:gd name="connsiteX7" fmla="*/ 3953746 w 4362059"/>
              <a:gd name="connsiteY7" fmla="*/ 3234781 h 4381325"/>
              <a:gd name="connsiteX8" fmla="*/ 4345631 w 4362059"/>
              <a:gd name="connsiteY8" fmla="*/ 3804797 h 4381325"/>
              <a:gd name="connsiteX9" fmla="*/ 4256603 w 4362059"/>
              <a:gd name="connsiteY9" fmla="*/ 4238424 h 4381325"/>
              <a:gd name="connsiteX10" fmla="*/ 3965625 w 4362059"/>
              <a:gd name="connsiteY10" fmla="*/ 4374816 h 4381325"/>
              <a:gd name="connsiteX11" fmla="*/ 3205600 w 4362059"/>
              <a:gd name="connsiteY11" fmla="*/ 4066055 h 4381325"/>
              <a:gd name="connsiteX12" fmla="*/ 2291201 w 4362059"/>
              <a:gd name="connsiteY12" fmla="*/ 3994802 h 4381325"/>
              <a:gd name="connsiteX13" fmla="*/ 1246171 w 4362059"/>
              <a:gd name="connsiteY13" fmla="*/ 4351062 h 4381325"/>
              <a:gd name="connsiteX14" fmla="*/ 783033 w 4362059"/>
              <a:gd name="connsiteY14" fmla="*/ 3733545 h 4381325"/>
              <a:gd name="connsiteX15" fmla="*/ 1186794 w 4362059"/>
              <a:gd name="connsiteY15" fmla="*/ 2926023 h 4381325"/>
              <a:gd name="connsiteX16" fmla="*/ 1008666 w 4362059"/>
              <a:gd name="connsiteY16" fmla="*/ 2320381 h 4381325"/>
              <a:gd name="connsiteX17" fmla="*/ 58640 w 4362059"/>
              <a:gd name="connsiteY17" fmla="*/ 2142251 h 4381325"/>
              <a:gd name="connsiteX18" fmla="*/ 177393 w 4362059"/>
              <a:gd name="connsiteY18" fmla="*/ 1322854 h 4381325"/>
              <a:gd name="connsiteX19" fmla="*/ 794910 w 4362059"/>
              <a:gd name="connsiteY19" fmla="*/ 1239727 h 4381325"/>
              <a:gd name="connsiteX20" fmla="*/ 1044291 w 4362059"/>
              <a:gd name="connsiteY20" fmla="*/ 859717 h 4381325"/>
              <a:gd name="connsiteX21" fmla="*/ 1234297 w 4362059"/>
              <a:gd name="connsiteY21" fmla="*/ 170947 h 4381325"/>
              <a:gd name="connsiteX0" fmla="*/ 1234297 w 4362059"/>
              <a:gd name="connsiteY0" fmla="*/ 255245 h 4465623"/>
              <a:gd name="connsiteX1" fmla="*/ 1525274 w 4362059"/>
              <a:gd name="connsiteY1" fmla="*/ 11976 h 4465623"/>
              <a:gd name="connsiteX2" fmla="*/ 2148696 w 4362059"/>
              <a:gd name="connsiteY2" fmla="*/ 136492 h 4465623"/>
              <a:gd name="connsiteX3" fmla="*/ 2659335 w 4362059"/>
              <a:gd name="connsiteY3" fmla="*/ 967764 h 4465623"/>
              <a:gd name="connsiteX4" fmla="*/ 3193725 w 4362059"/>
              <a:gd name="connsiteY4" fmla="*/ 1312149 h 4465623"/>
              <a:gd name="connsiteX5" fmla="*/ 3870618 w 4362059"/>
              <a:gd name="connsiteY5" fmla="*/ 1205274 h 4465623"/>
              <a:gd name="connsiteX6" fmla="*/ 4226878 w 4362059"/>
              <a:gd name="connsiteY6" fmla="*/ 2036546 h 4465623"/>
              <a:gd name="connsiteX7" fmla="*/ 3787491 w 4362059"/>
              <a:gd name="connsiteY7" fmla="*/ 2701562 h 4465623"/>
              <a:gd name="connsiteX8" fmla="*/ 3953746 w 4362059"/>
              <a:gd name="connsiteY8" fmla="*/ 3319079 h 4465623"/>
              <a:gd name="connsiteX9" fmla="*/ 4345631 w 4362059"/>
              <a:gd name="connsiteY9" fmla="*/ 3889095 h 4465623"/>
              <a:gd name="connsiteX10" fmla="*/ 4256603 w 4362059"/>
              <a:gd name="connsiteY10" fmla="*/ 4322722 h 4465623"/>
              <a:gd name="connsiteX11" fmla="*/ 3965625 w 4362059"/>
              <a:gd name="connsiteY11" fmla="*/ 4459114 h 4465623"/>
              <a:gd name="connsiteX12" fmla="*/ 3205600 w 4362059"/>
              <a:gd name="connsiteY12" fmla="*/ 4150353 h 4465623"/>
              <a:gd name="connsiteX13" fmla="*/ 2291201 w 4362059"/>
              <a:gd name="connsiteY13" fmla="*/ 4079100 h 4465623"/>
              <a:gd name="connsiteX14" fmla="*/ 1246171 w 4362059"/>
              <a:gd name="connsiteY14" fmla="*/ 4435360 h 4465623"/>
              <a:gd name="connsiteX15" fmla="*/ 783033 w 4362059"/>
              <a:gd name="connsiteY15" fmla="*/ 3817843 h 4465623"/>
              <a:gd name="connsiteX16" fmla="*/ 1186794 w 4362059"/>
              <a:gd name="connsiteY16" fmla="*/ 3010321 h 4465623"/>
              <a:gd name="connsiteX17" fmla="*/ 1008666 w 4362059"/>
              <a:gd name="connsiteY17" fmla="*/ 2404679 h 4465623"/>
              <a:gd name="connsiteX18" fmla="*/ 58640 w 4362059"/>
              <a:gd name="connsiteY18" fmla="*/ 2226549 h 4465623"/>
              <a:gd name="connsiteX19" fmla="*/ 177393 w 4362059"/>
              <a:gd name="connsiteY19" fmla="*/ 1407152 h 4465623"/>
              <a:gd name="connsiteX20" fmla="*/ 794910 w 4362059"/>
              <a:gd name="connsiteY20" fmla="*/ 1324025 h 4465623"/>
              <a:gd name="connsiteX21" fmla="*/ 1044291 w 4362059"/>
              <a:gd name="connsiteY21" fmla="*/ 944015 h 4465623"/>
              <a:gd name="connsiteX22" fmla="*/ 1234297 w 4362059"/>
              <a:gd name="connsiteY22" fmla="*/ 255245 h 4465623"/>
              <a:gd name="connsiteX0" fmla="*/ 1234297 w 4362059"/>
              <a:gd name="connsiteY0" fmla="*/ 255245 h 4465623"/>
              <a:gd name="connsiteX1" fmla="*/ 1525274 w 4362059"/>
              <a:gd name="connsiteY1" fmla="*/ 11976 h 4465623"/>
              <a:gd name="connsiteX2" fmla="*/ 2148696 w 4362059"/>
              <a:gd name="connsiteY2" fmla="*/ 136492 h 4465623"/>
              <a:gd name="connsiteX3" fmla="*/ 2659335 w 4362059"/>
              <a:gd name="connsiteY3" fmla="*/ 967764 h 4465623"/>
              <a:gd name="connsiteX4" fmla="*/ 3193725 w 4362059"/>
              <a:gd name="connsiteY4" fmla="*/ 1312149 h 4465623"/>
              <a:gd name="connsiteX5" fmla="*/ 3870618 w 4362059"/>
              <a:gd name="connsiteY5" fmla="*/ 1205274 h 4465623"/>
              <a:gd name="connsiteX6" fmla="*/ 4226878 w 4362059"/>
              <a:gd name="connsiteY6" fmla="*/ 2036546 h 4465623"/>
              <a:gd name="connsiteX7" fmla="*/ 3787491 w 4362059"/>
              <a:gd name="connsiteY7" fmla="*/ 2701562 h 4465623"/>
              <a:gd name="connsiteX8" fmla="*/ 3953746 w 4362059"/>
              <a:gd name="connsiteY8" fmla="*/ 3319079 h 4465623"/>
              <a:gd name="connsiteX9" fmla="*/ 4345631 w 4362059"/>
              <a:gd name="connsiteY9" fmla="*/ 3889095 h 4465623"/>
              <a:gd name="connsiteX10" fmla="*/ 4256603 w 4362059"/>
              <a:gd name="connsiteY10" fmla="*/ 4322722 h 4465623"/>
              <a:gd name="connsiteX11" fmla="*/ 3965625 w 4362059"/>
              <a:gd name="connsiteY11" fmla="*/ 4459114 h 4465623"/>
              <a:gd name="connsiteX12" fmla="*/ 3205600 w 4362059"/>
              <a:gd name="connsiteY12" fmla="*/ 4150353 h 4465623"/>
              <a:gd name="connsiteX13" fmla="*/ 2291201 w 4362059"/>
              <a:gd name="connsiteY13" fmla="*/ 4079100 h 4465623"/>
              <a:gd name="connsiteX14" fmla="*/ 1246171 w 4362059"/>
              <a:gd name="connsiteY14" fmla="*/ 4435360 h 4465623"/>
              <a:gd name="connsiteX15" fmla="*/ 783033 w 4362059"/>
              <a:gd name="connsiteY15" fmla="*/ 3817843 h 4465623"/>
              <a:gd name="connsiteX16" fmla="*/ 1186794 w 4362059"/>
              <a:gd name="connsiteY16" fmla="*/ 3010321 h 4465623"/>
              <a:gd name="connsiteX17" fmla="*/ 1008666 w 4362059"/>
              <a:gd name="connsiteY17" fmla="*/ 2404679 h 4465623"/>
              <a:gd name="connsiteX18" fmla="*/ 58640 w 4362059"/>
              <a:gd name="connsiteY18" fmla="*/ 2226549 h 4465623"/>
              <a:gd name="connsiteX19" fmla="*/ 177393 w 4362059"/>
              <a:gd name="connsiteY19" fmla="*/ 1407152 h 4465623"/>
              <a:gd name="connsiteX20" fmla="*/ 794910 w 4362059"/>
              <a:gd name="connsiteY20" fmla="*/ 1324025 h 4465623"/>
              <a:gd name="connsiteX21" fmla="*/ 1044291 w 4362059"/>
              <a:gd name="connsiteY21" fmla="*/ 944015 h 4465623"/>
              <a:gd name="connsiteX22" fmla="*/ 1234297 w 4362059"/>
              <a:gd name="connsiteY22" fmla="*/ 255245 h 4465623"/>
              <a:gd name="connsiteX0" fmla="*/ 1234297 w 4362059"/>
              <a:gd name="connsiteY0" fmla="*/ 255245 h 4465623"/>
              <a:gd name="connsiteX1" fmla="*/ 1525274 w 4362059"/>
              <a:gd name="connsiteY1" fmla="*/ 11976 h 4465623"/>
              <a:gd name="connsiteX2" fmla="*/ 2148696 w 4362059"/>
              <a:gd name="connsiteY2" fmla="*/ 136492 h 4465623"/>
              <a:gd name="connsiteX3" fmla="*/ 2659335 w 4362059"/>
              <a:gd name="connsiteY3" fmla="*/ 967764 h 4465623"/>
              <a:gd name="connsiteX4" fmla="*/ 3193725 w 4362059"/>
              <a:gd name="connsiteY4" fmla="*/ 1312149 h 4465623"/>
              <a:gd name="connsiteX5" fmla="*/ 3870618 w 4362059"/>
              <a:gd name="connsiteY5" fmla="*/ 1205274 h 4465623"/>
              <a:gd name="connsiteX6" fmla="*/ 4220973 w 4362059"/>
              <a:gd name="connsiteY6" fmla="*/ 1555768 h 4465623"/>
              <a:gd name="connsiteX7" fmla="*/ 4226878 w 4362059"/>
              <a:gd name="connsiteY7" fmla="*/ 2036546 h 4465623"/>
              <a:gd name="connsiteX8" fmla="*/ 3787491 w 4362059"/>
              <a:gd name="connsiteY8" fmla="*/ 2701562 h 4465623"/>
              <a:gd name="connsiteX9" fmla="*/ 3953746 w 4362059"/>
              <a:gd name="connsiteY9" fmla="*/ 3319079 h 4465623"/>
              <a:gd name="connsiteX10" fmla="*/ 4345631 w 4362059"/>
              <a:gd name="connsiteY10" fmla="*/ 3889095 h 4465623"/>
              <a:gd name="connsiteX11" fmla="*/ 4256603 w 4362059"/>
              <a:gd name="connsiteY11" fmla="*/ 4322722 h 4465623"/>
              <a:gd name="connsiteX12" fmla="*/ 3965625 w 4362059"/>
              <a:gd name="connsiteY12" fmla="*/ 4459114 h 4465623"/>
              <a:gd name="connsiteX13" fmla="*/ 3205600 w 4362059"/>
              <a:gd name="connsiteY13" fmla="*/ 4150353 h 4465623"/>
              <a:gd name="connsiteX14" fmla="*/ 2291201 w 4362059"/>
              <a:gd name="connsiteY14" fmla="*/ 4079100 h 4465623"/>
              <a:gd name="connsiteX15" fmla="*/ 1246171 w 4362059"/>
              <a:gd name="connsiteY15" fmla="*/ 4435360 h 4465623"/>
              <a:gd name="connsiteX16" fmla="*/ 783033 w 4362059"/>
              <a:gd name="connsiteY16" fmla="*/ 3817843 h 4465623"/>
              <a:gd name="connsiteX17" fmla="*/ 1186794 w 4362059"/>
              <a:gd name="connsiteY17" fmla="*/ 3010321 h 4465623"/>
              <a:gd name="connsiteX18" fmla="*/ 1008666 w 4362059"/>
              <a:gd name="connsiteY18" fmla="*/ 2404679 h 4465623"/>
              <a:gd name="connsiteX19" fmla="*/ 58640 w 4362059"/>
              <a:gd name="connsiteY19" fmla="*/ 2226549 h 4465623"/>
              <a:gd name="connsiteX20" fmla="*/ 177393 w 4362059"/>
              <a:gd name="connsiteY20" fmla="*/ 1407152 h 4465623"/>
              <a:gd name="connsiteX21" fmla="*/ 794910 w 4362059"/>
              <a:gd name="connsiteY21" fmla="*/ 1324025 h 4465623"/>
              <a:gd name="connsiteX22" fmla="*/ 1044291 w 4362059"/>
              <a:gd name="connsiteY22" fmla="*/ 944015 h 4465623"/>
              <a:gd name="connsiteX23" fmla="*/ 1234297 w 4362059"/>
              <a:gd name="connsiteY23" fmla="*/ 255245 h 4465623"/>
              <a:gd name="connsiteX0" fmla="*/ 1234297 w 4362059"/>
              <a:gd name="connsiteY0" fmla="*/ 255245 h 4465623"/>
              <a:gd name="connsiteX1" fmla="*/ 1525274 w 4362059"/>
              <a:gd name="connsiteY1" fmla="*/ 11976 h 4465623"/>
              <a:gd name="connsiteX2" fmla="*/ 2148696 w 4362059"/>
              <a:gd name="connsiteY2" fmla="*/ 136492 h 4465623"/>
              <a:gd name="connsiteX3" fmla="*/ 2659335 w 4362059"/>
              <a:gd name="connsiteY3" fmla="*/ 967764 h 4465623"/>
              <a:gd name="connsiteX4" fmla="*/ 3193725 w 4362059"/>
              <a:gd name="connsiteY4" fmla="*/ 1312149 h 4465623"/>
              <a:gd name="connsiteX5" fmla="*/ 3870618 w 4362059"/>
              <a:gd name="connsiteY5" fmla="*/ 1205274 h 4465623"/>
              <a:gd name="connsiteX6" fmla="*/ 4220973 w 4362059"/>
              <a:gd name="connsiteY6" fmla="*/ 1555768 h 4465623"/>
              <a:gd name="connsiteX7" fmla="*/ 4226878 w 4362059"/>
              <a:gd name="connsiteY7" fmla="*/ 2036546 h 4465623"/>
              <a:gd name="connsiteX8" fmla="*/ 3787491 w 4362059"/>
              <a:gd name="connsiteY8" fmla="*/ 2701562 h 4465623"/>
              <a:gd name="connsiteX9" fmla="*/ 3953746 w 4362059"/>
              <a:gd name="connsiteY9" fmla="*/ 3319079 h 4465623"/>
              <a:gd name="connsiteX10" fmla="*/ 4345631 w 4362059"/>
              <a:gd name="connsiteY10" fmla="*/ 3889095 h 4465623"/>
              <a:gd name="connsiteX11" fmla="*/ 4256603 w 4362059"/>
              <a:gd name="connsiteY11" fmla="*/ 4322722 h 4465623"/>
              <a:gd name="connsiteX12" fmla="*/ 3965625 w 4362059"/>
              <a:gd name="connsiteY12" fmla="*/ 4459114 h 4465623"/>
              <a:gd name="connsiteX13" fmla="*/ 3205600 w 4362059"/>
              <a:gd name="connsiteY13" fmla="*/ 4150353 h 4465623"/>
              <a:gd name="connsiteX14" fmla="*/ 2291201 w 4362059"/>
              <a:gd name="connsiteY14" fmla="*/ 4079100 h 4465623"/>
              <a:gd name="connsiteX15" fmla="*/ 1246171 w 4362059"/>
              <a:gd name="connsiteY15" fmla="*/ 4435360 h 4465623"/>
              <a:gd name="connsiteX16" fmla="*/ 783033 w 4362059"/>
              <a:gd name="connsiteY16" fmla="*/ 3817843 h 4465623"/>
              <a:gd name="connsiteX17" fmla="*/ 1186794 w 4362059"/>
              <a:gd name="connsiteY17" fmla="*/ 3010321 h 4465623"/>
              <a:gd name="connsiteX18" fmla="*/ 1008666 w 4362059"/>
              <a:gd name="connsiteY18" fmla="*/ 2404679 h 4465623"/>
              <a:gd name="connsiteX19" fmla="*/ 58640 w 4362059"/>
              <a:gd name="connsiteY19" fmla="*/ 2226549 h 4465623"/>
              <a:gd name="connsiteX20" fmla="*/ 177393 w 4362059"/>
              <a:gd name="connsiteY20" fmla="*/ 1407152 h 4465623"/>
              <a:gd name="connsiteX21" fmla="*/ 794910 w 4362059"/>
              <a:gd name="connsiteY21" fmla="*/ 1324025 h 4465623"/>
              <a:gd name="connsiteX22" fmla="*/ 1044291 w 4362059"/>
              <a:gd name="connsiteY22" fmla="*/ 944015 h 4465623"/>
              <a:gd name="connsiteX23" fmla="*/ 1234297 w 4362059"/>
              <a:gd name="connsiteY23" fmla="*/ 255245 h 4465623"/>
              <a:gd name="connsiteX0" fmla="*/ 1234297 w 4362059"/>
              <a:gd name="connsiteY0" fmla="*/ 296576 h 4506954"/>
              <a:gd name="connsiteX1" fmla="*/ 1608402 w 4362059"/>
              <a:gd name="connsiteY1" fmla="*/ 5805 h 4506954"/>
              <a:gd name="connsiteX2" fmla="*/ 2148696 w 4362059"/>
              <a:gd name="connsiteY2" fmla="*/ 177823 h 4506954"/>
              <a:gd name="connsiteX3" fmla="*/ 2659335 w 4362059"/>
              <a:gd name="connsiteY3" fmla="*/ 1009095 h 4506954"/>
              <a:gd name="connsiteX4" fmla="*/ 3193725 w 4362059"/>
              <a:gd name="connsiteY4" fmla="*/ 1353480 h 4506954"/>
              <a:gd name="connsiteX5" fmla="*/ 3870618 w 4362059"/>
              <a:gd name="connsiteY5" fmla="*/ 1246605 h 4506954"/>
              <a:gd name="connsiteX6" fmla="*/ 4220973 w 4362059"/>
              <a:gd name="connsiteY6" fmla="*/ 1597099 h 4506954"/>
              <a:gd name="connsiteX7" fmla="*/ 4226878 w 4362059"/>
              <a:gd name="connsiteY7" fmla="*/ 2077877 h 4506954"/>
              <a:gd name="connsiteX8" fmla="*/ 3787491 w 4362059"/>
              <a:gd name="connsiteY8" fmla="*/ 2742893 h 4506954"/>
              <a:gd name="connsiteX9" fmla="*/ 3953746 w 4362059"/>
              <a:gd name="connsiteY9" fmla="*/ 3360410 h 4506954"/>
              <a:gd name="connsiteX10" fmla="*/ 4345631 w 4362059"/>
              <a:gd name="connsiteY10" fmla="*/ 3930426 h 4506954"/>
              <a:gd name="connsiteX11" fmla="*/ 4256603 w 4362059"/>
              <a:gd name="connsiteY11" fmla="*/ 4364053 h 4506954"/>
              <a:gd name="connsiteX12" fmla="*/ 3965625 w 4362059"/>
              <a:gd name="connsiteY12" fmla="*/ 4500445 h 4506954"/>
              <a:gd name="connsiteX13" fmla="*/ 3205600 w 4362059"/>
              <a:gd name="connsiteY13" fmla="*/ 4191684 h 4506954"/>
              <a:gd name="connsiteX14" fmla="*/ 2291201 w 4362059"/>
              <a:gd name="connsiteY14" fmla="*/ 4120431 h 4506954"/>
              <a:gd name="connsiteX15" fmla="*/ 1246171 w 4362059"/>
              <a:gd name="connsiteY15" fmla="*/ 4476691 h 4506954"/>
              <a:gd name="connsiteX16" fmla="*/ 783033 w 4362059"/>
              <a:gd name="connsiteY16" fmla="*/ 3859174 h 4506954"/>
              <a:gd name="connsiteX17" fmla="*/ 1186794 w 4362059"/>
              <a:gd name="connsiteY17" fmla="*/ 3051652 h 4506954"/>
              <a:gd name="connsiteX18" fmla="*/ 1008666 w 4362059"/>
              <a:gd name="connsiteY18" fmla="*/ 2446010 h 4506954"/>
              <a:gd name="connsiteX19" fmla="*/ 58640 w 4362059"/>
              <a:gd name="connsiteY19" fmla="*/ 2267880 h 4506954"/>
              <a:gd name="connsiteX20" fmla="*/ 177393 w 4362059"/>
              <a:gd name="connsiteY20" fmla="*/ 1448483 h 4506954"/>
              <a:gd name="connsiteX21" fmla="*/ 794910 w 4362059"/>
              <a:gd name="connsiteY21" fmla="*/ 1365356 h 4506954"/>
              <a:gd name="connsiteX22" fmla="*/ 1044291 w 4362059"/>
              <a:gd name="connsiteY22" fmla="*/ 985346 h 4506954"/>
              <a:gd name="connsiteX23" fmla="*/ 1234297 w 4362059"/>
              <a:gd name="connsiteY23" fmla="*/ 296576 h 4506954"/>
              <a:gd name="connsiteX0" fmla="*/ 1285861 w 4413623"/>
              <a:gd name="connsiteY0" fmla="*/ 296576 h 4506954"/>
              <a:gd name="connsiteX1" fmla="*/ 1659966 w 4413623"/>
              <a:gd name="connsiteY1" fmla="*/ 5805 h 4506954"/>
              <a:gd name="connsiteX2" fmla="*/ 2200260 w 4413623"/>
              <a:gd name="connsiteY2" fmla="*/ 177823 h 4506954"/>
              <a:gd name="connsiteX3" fmla="*/ 2710899 w 4413623"/>
              <a:gd name="connsiteY3" fmla="*/ 1009095 h 4506954"/>
              <a:gd name="connsiteX4" fmla="*/ 3245289 w 4413623"/>
              <a:gd name="connsiteY4" fmla="*/ 1353480 h 4506954"/>
              <a:gd name="connsiteX5" fmla="*/ 3922182 w 4413623"/>
              <a:gd name="connsiteY5" fmla="*/ 1246605 h 4506954"/>
              <a:gd name="connsiteX6" fmla="*/ 4272537 w 4413623"/>
              <a:gd name="connsiteY6" fmla="*/ 1597099 h 4506954"/>
              <a:gd name="connsiteX7" fmla="*/ 4278442 w 4413623"/>
              <a:gd name="connsiteY7" fmla="*/ 2077877 h 4506954"/>
              <a:gd name="connsiteX8" fmla="*/ 3839055 w 4413623"/>
              <a:gd name="connsiteY8" fmla="*/ 2742893 h 4506954"/>
              <a:gd name="connsiteX9" fmla="*/ 4005310 w 4413623"/>
              <a:gd name="connsiteY9" fmla="*/ 3360410 h 4506954"/>
              <a:gd name="connsiteX10" fmla="*/ 4397195 w 4413623"/>
              <a:gd name="connsiteY10" fmla="*/ 3930426 h 4506954"/>
              <a:gd name="connsiteX11" fmla="*/ 4308167 w 4413623"/>
              <a:gd name="connsiteY11" fmla="*/ 4364053 h 4506954"/>
              <a:gd name="connsiteX12" fmla="*/ 4017189 w 4413623"/>
              <a:gd name="connsiteY12" fmla="*/ 4500445 h 4506954"/>
              <a:gd name="connsiteX13" fmla="*/ 3257164 w 4413623"/>
              <a:gd name="connsiteY13" fmla="*/ 4191684 h 4506954"/>
              <a:gd name="connsiteX14" fmla="*/ 2342765 w 4413623"/>
              <a:gd name="connsiteY14" fmla="*/ 4120431 h 4506954"/>
              <a:gd name="connsiteX15" fmla="*/ 1297735 w 4413623"/>
              <a:gd name="connsiteY15" fmla="*/ 4476691 h 4506954"/>
              <a:gd name="connsiteX16" fmla="*/ 834597 w 4413623"/>
              <a:gd name="connsiteY16" fmla="*/ 3859174 h 4506954"/>
              <a:gd name="connsiteX17" fmla="*/ 1238358 w 4413623"/>
              <a:gd name="connsiteY17" fmla="*/ 3051652 h 4506954"/>
              <a:gd name="connsiteX18" fmla="*/ 1060230 w 4413623"/>
              <a:gd name="connsiteY18" fmla="*/ 2446010 h 4506954"/>
              <a:gd name="connsiteX19" fmla="*/ 110204 w 4413623"/>
              <a:gd name="connsiteY19" fmla="*/ 2267880 h 4506954"/>
              <a:gd name="connsiteX20" fmla="*/ 33046 w 4413623"/>
              <a:gd name="connsiteY20" fmla="*/ 1727728 h 4506954"/>
              <a:gd name="connsiteX21" fmla="*/ 228957 w 4413623"/>
              <a:gd name="connsiteY21" fmla="*/ 1448483 h 4506954"/>
              <a:gd name="connsiteX22" fmla="*/ 846474 w 4413623"/>
              <a:gd name="connsiteY22" fmla="*/ 1365356 h 4506954"/>
              <a:gd name="connsiteX23" fmla="*/ 1095855 w 4413623"/>
              <a:gd name="connsiteY23" fmla="*/ 985346 h 4506954"/>
              <a:gd name="connsiteX24" fmla="*/ 1285861 w 4413623"/>
              <a:gd name="connsiteY24" fmla="*/ 296576 h 4506954"/>
              <a:gd name="connsiteX0" fmla="*/ 1285861 w 4413623"/>
              <a:gd name="connsiteY0" fmla="*/ 296576 h 4506954"/>
              <a:gd name="connsiteX1" fmla="*/ 1659966 w 4413623"/>
              <a:gd name="connsiteY1" fmla="*/ 5805 h 4506954"/>
              <a:gd name="connsiteX2" fmla="*/ 2200260 w 4413623"/>
              <a:gd name="connsiteY2" fmla="*/ 177823 h 4506954"/>
              <a:gd name="connsiteX3" fmla="*/ 2710899 w 4413623"/>
              <a:gd name="connsiteY3" fmla="*/ 1009095 h 4506954"/>
              <a:gd name="connsiteX4" fmla="*/ 3245289 w 4413623"/>
              <a:gd name="connsiteY4" fmla="*/ 1353480 h 4506954"/>
              <a:gd name="connsiteX5" fmla="*/ 3922182 w 4413623"/>
              <a:gd name="connsiteY5" fmla="*/ 1246605 h 4506954"/>
              <a:gd name="connsiteX6" fmla="*/ 4272537 w 4413623"/>
              <a:gd name="connsiteY6" fmla="*/ 1597099 h 4506954"/>
              <a:gd name="connsiteX7" fmla="*/ 4278442 w 4413623"/>
              <a:gd name="connsiteY7" fmla="*/ 2077877 h 4506954"/>
              <a:gd name="connsiteX8" fmla="*/ 3839055 w 4413623"/>
              <a:gd name="connsiteY8" fmla="*/ 2742893 h 4506954"/>
              <a:gd name="connsiteX9" fmla="*/ 4005310 w 4413623"/>
              <a:gd name="connsiteY9" fmla="*/ 3360410 h 4506954"/>
              <a:gd name="connsiteX10" fmla="*/ 4397195 w 4413623"/>
              <a:gd name="connsiteY10" fmla="*/ 3930426 h 4506954"/>
              <a:gd name="connsiteX11" fmla="*/ 4308167 w 4413623"/>
              <a:gd name="connsiteY11" fmla="*/ 4364053 h 4506954"/>
              <a:gd name="connsiteX12" fmla="*/ 4017189 w 4413623"/>
              <a:gd name="connsiteY12" fmla="*/ 4500445 h 4506954"/>
              <a:gd name="connsiteX13" fmla="*/ 3257164 w 4413623"/>
              <a:gd name="connsiteY13" fmla="*/ 4191684 h 4506954"/>
              <a:gd name="connsiteX14" fmla="*/ 2342765 w 4413623"/>
              <a:gd name="connsiteY14" fmla="*/ 4120431 h 4506954"/>
              <a:gd name="connsiteX15" fmla="*/ 1297735 w 4413623"/>
              <a:gd name="connsiteY15" fmla="*/ 4476691 h 4506954"/>
              <a:gd name="connsiteX16" fmla="*/ 834597 w 4413623"/>
              <a:gd name="connsiteY16" fmla="*/ 3859174 h 4506954"/>
              <a:gd name="connsiteX17" fmla="*/ 1238358 w 4413623"/>
              <a:gd name="connsiteY17" fmla="*/ 3051652 h 4506954"/>
              <a:gd name="connsiteX18" fmla="*/ 1060230 w 4413623"/>
              <a:gd name="connsiteY18" fmla="*/ 2446010 h 4506954"/>
              <a:gd name="connsiteX19" fmla="*/ 110204 w 4413623"/>
              <a:gd name="connsiteY19" fmla="*/ 2267880 h 4506954"/>
              <a:gd name="connsiteX20" fmla="*/ 33046 w 4413623"/>
              <a:gd name="connsiteY20" fmla="*/ 1727728 h 4506954"/>
              <a:gd name="connsiteX21" fmla="*/ 228957 w 4413623"/>
              <a:gd name="connsiteY21" fmla="*/ 1448483 h 4506954"/>
              <a:gd name="connsiteX22" fmla="*/ 846474 w 4413623"/>
              <a:gd name="connsiteY22" fmla="*/ 1365356 h 4506954"/>
              <a:gd name="connsiteX23" fmla="*/ 1095855 w 4413623"/>
              <a:gd name="connsiteY23" fmla="*/ 985346 h 4506954"/>
              <a:gd name="connsiteX24" fmla="*/ 1285861 w 4413623"/>
              <a:gd name="connsiteY24" fmla="*/ 296576 h 4506954"/>
              <a:gd name="connsiteX0" fmla="*/ 1316814 w 4444576"/>
              <a:gd name="connsiteY0" fmla="*/ 296576 h 4506954"/>
              <a:gd name="connsiteX1" fmla="*/ 1690919 w 4444576"/>
              <a:gd name="connsiteY1" fmla="*/ 5805 h 4506954"/>
              <a:gd name="connsiteX2" fmla="*/ 2231213 w 4444576"/>
              <a:gd name="connsiteY2" fmla="*/ 177823 h 4506954"/>
              <a:gd name="connsiteX3" fmla="*/ 2741852 w 4444576"/>
              <a:gd name="connsiteY3" fmla="*/ 1009095 h 4506954"/>
              <a:gd name="connsiteX4" fmla="*/ 3276242 w 4444576"/>
              <a:gd name="connsiteY4" fmla="*/ 1353480 h 4506954"/>
              <a:gd name="connsiteX5" fmla="*/ 3953135 w 4444576"/>
              <a:gd name="connsiteY5" fmla="*/ 1246605 h 4506954"/>
              <a:gd name="connsiteX6" fmla="*/ 4303490 w 4444576"/>
              <a:gd name="connsiteY6" fmla="*/ 1597099 h 4506954"/>
              <a:gd name="connsiteX7" fmla="*/ 4309395 w 4444576"/>
              <a:gd name="connsiteY7" fmla="*/ 2077877 h 4506954"/>
              <a:gd name="connsiteX8" fmla="*/ 3870008 w 4444576"/>
              <a:gd name="connsiteY8" fmla="*/ 2742893 h 4506954"/>
              <a:gd name="connsiteX9" fmla="*/ 4036263 w 4444576"/>
              <a:gd name="connsiteY9" fmla="*/ 3360410 h 4506954"/>
              <a:gd name="connsiteX10" fmla="*/ 4428148 w 4444576"/>
              <a:gd name="connsiteY10" fmla="*/ 3930426 h 4506954"/>
              <a:gd name="connsiteX11" fmla="*/ 4339120 w 4444576"/>
              <a:gd name="connsiteY11" fmla="*/ 4364053 h 4506954"/>
              <a:gd name="connsiteX12" fmla="*/ 4048142 w 4444576"/>
              <a:gd name="connsiteY12" fmla="*/ 4500445 h 4506954"/>
              <a:gd name="connsiteX13" fmla="*/ 3288117 w 4444576"/>
              <a:gd name="connsiteY13" fmla="*/ 4191684 h 4506954"/>
              <a:gd name="connsiteX14" fmla="*/ 2373718 w 4444576"/>
              <a:gd name="connsiteY14" fmla="*/ 4120431 h 4506954"/>
              <a:gd name="connsiteX15" fmla="*/ 1328688 w 4444576"/>
              <a:gd name="connsiteY15" fmla="*/ 4476691 h 4506954"/>
              <a:gd name="connsiteX16" fmla="*/ 865550 w 4444576"/>
              <a:gd name="connsiteY16" fmla="*/ 3859174 h 4506954"/>
              <a:gd name="connsiteX17" fmla="*/ 1269311 w 4444576"/>
              <a:gd name="connsiteY17" fmla="*/ 3051652 h 4506954"/>
              <a:gd name="connsiteX18" fmla="*/ 1091183 w 4444576"/>
              <a:gd name="connsiteY18" fmla="*/ 2446010 h 4506954"/>
              <a:gd name="connsiteX19" fmla="*/ 141157 w 4444576"/>
              <a:gd name="connsiteY19" fmla="*/ 2267880 h 4506954"/>
              <a:gd name="connsiteX20" fmla="*/ 16497 w 4444576"/>
              <a:gd name="connsiteY20" fmla="*/ 1798980 h 4506954"/>
              <a:gd name="connsiteX21" fmla="*/ 259910 w 4444576"/>
              <a:gd name="connsiteY21" fmla="*/ 1448483 h 4506954"/>
              <a:gd name="connsiteX22" fmla="*/ 877427 w 4444576"/>
              <a:gd name="connsiteY22" fmla="*/ 1365356 h 4506954"/>
              <a:gd name="connsiteX23" fmla="*/ 1126808 w 4444576"/>
              <a:gd name="connsiteY23" fmla="*/ 985346 h 4506954"/>
              <a:gd name="connsiteX24" fmla="*/ 1316814 w 4444576"/>
              <a:gd name="connsiteY24" fmla="*/ 296576 h 4506954"/>
              <a:gd name="connsiteX0" fmla="*/ 1316814 w 4446109"/>
              <a:gd name="connsiteY0" fmla="*/ 296576 h 4575756"/>
              <a:gd name="connsiteX1" fmla="*/ 1690919 w 4446109"/>
              <a:gd name="connsiteY1" fmla="*/ 5805 h 4575756"/>
              <a:gd name="connsiteX2" fmla="*/ 2231213 w 4446109"/>
              <a:gd name="connsiteY2" fmla="*/ 177823 h 4575756"/>
              <a:gd name="connsiteX3" fmla="*/ 2741852 w 4446109"/>
              <a:gd name="connsiteY3" fmla="*/ 1009095 h 4575756"/>
              <a:gd name="connsiteX4" fmla="*/ 3276242 w 4446109"/>
              <a:gd name="connsiteY4" fmla="*/ 1353480 h 4575756"/>
              <a:gd name="connsiteX5" fmla="*/ 3953135 w 4446109"/>
              <a:gd name="connsiteY5" fmla="*/ 1246605 h 4575756"/>
              <a:gd name="connsiteX6" fmla="*/ 4303490 w 4446109"/>
              <a:gd name="connsiteY6" fmla="*/ 1597099 h 4575756"/>
              <a:gd name="connsiteX7" fmla="*/ 4309395 w 4446109"/>
              <a:gd name="connsiteY7" fmla="*/ 2077877 h 4575756"/>
              <a:gd name="connsiteX8" fmla="*/ 3870008 w 4446109"/>
              <a:gd name="connsiteY8" fmla="*/ 2742893 h 4575756"/>
              <a:gd name="connsiteX9" fmla="*/ 4036263 w 4446109"/>
              <a:gd name="connsiteY9" fmla="*/ 3360410 h 4575756"/>
              <a:gd name="connsiteX10" fmla="*/ 4428148 w 4446109"/>
              <a:gd name="connsiteY10" fmla="*/ 3930426 h 4575756"/>
              <a:gd name="connsiteX11" fmla="*/ 4339120 w 4446109"/>
              <a:gd name="connsiteY11" fmla="*/ 4364053 h 4575756"/>
              <a:gd name="connsiteX12" fmla="*/ 3976890 w 4446109"/>
              <a:gd name="connsiteY12" fmla="*/ 4571697 h 4575756"/>
              <a:gd name="connsiteX13" fmla="*/ 3288117 w 4446109"/>
              <a:gd name="connsiteY13" fmla="*/ 4191684 h 4575756"/>
              <a:gd name="connsiteX14" fmla="*/ 2373718 w 4446109"/>
              <a:gd name="connsiteY14" fmla="*/ 4120431 h 4575756"/>
              <a:gd name="connsiteX15" fmla="*/ 1328688 w 4446109"/>
              <a:gd name="connsiteY15" fmla="*/ 4476691 h 4575756"/>
              <a:gd name="connsiteX16" fmla="*/ 865550 w 4446109"/>
              <a:gd name="connsiteY16" fmla="*/ 3859174 h 4575756"/>
              <a:gd name="connsiteX17" fmla="*/ 1269311 w 4446109"/>
              <a:gd name="connsiteY17" fmla="*/ 3051652 h 4575756"/>
              <a:gd name="connsiteX18" fmla="*/ 1091183 w 4446109"/>
              <a:gd name="connsiteY18" fmla="*/ 2446010 h 4575756"/>
              <a:gd name="connsiteX19" fmla="*/ 141157 w 4446109"/>
              <a:gd name="connsiteY19" fmla="*/ 2267880 h 4575756"/>
              <a:gd name="connsiteX20" fmla="*/ 16497 w 4446109"/>
              <a:gd name="connsiteY20" fmla="*/ 1798980 h 4575756"/>
              <a:gd name="connsiteX21" fmla="*/ 259910 w 4446109"/>
              <a:gd name="connsiteY21" fmla="*/ 1448483 h 4575756"/>
              <a:gd name="connsiteX22" fmla="*/ 877427 w 4446109"/>
              <a:gd name="connsiteY22" fmla="*/ 1365356 h 4575756"/>
              <a:gd name="connsiteX23" fmla="*/ 1126808 w 4446109"/>
              <a:gd name="connsiteY23" fmla="*/ 985346 h 4575756"/>
              <a:gd name="connsiteX24" fmla="*/ 1316814 w 4446109"/>
              <a:gd name="connsiteY24" fmla="*/ 296576 h 4575756"/>
              <a:gd name="connsiteX0" fmla="*/ 1316814 w 4448517"/>
              <a:gd name="connsiteY0" fmla="*/ 296576 h 4552598"/>
              <a:gd name="connsiteX1" fmla="*/ 1690919 w 4448517"/>
              <a:gd name="connsiteY1" fmla="*/ 5805 h 4552598"/>
              <a:gd name="connsiteX2" fmla="*/ 2231213 w 4448517"/>
              <a:gd name="connsiteY2" fmla="*/ 177823 h 4552598"/>
              <a:gd name="connsiteX3" fmla="*/ 2741852 w 4448517"/>
              <a:gd name="connsiteY3" fmla="*/ 1009095 h 4552598"/>
              <a:gd name="connsiteX4" fmla="*/ 3276242 w 4448517"/>
              <a:gd name="connsiteY4" fmla="*/ 1353480 h 4552598"/>
              <a:gd name="connsiteX5" fmla="*/ 3953135 w 4448517"/>
              <a:gd name="connsiteY5" fmla="*/ 1246605 h 4552598"/>
              <a:gd name="connsiteX6" fmla="*/ 4303490 w 4448517"/>
              <a:gd name="connsiteY6" fmla="*/ 1597099 h 4552598"/>
              <a:gd name="connsiteX7" fmla="*/ 4309395 w 4448517"/>
              <a:gd name="connsiteY7" fmla="*/ 2077877 h 4552598"/>
              <a:gd name="connsiteX8" fmla="*/ 3870008 w 4448517"/>
              <a:gd name="connsiteY8" fmla="*/ 2742893 h 4552598"/>
              <a:gd name="connsiteX9" fmla="*/ 4036263 w 4448517"/>
              <a:gd name="connsiteY9" fmla="*/ 3360410 h 4552598"/>
              <a:gd name="connsiteX10" fmla="*/ 4428148 w 4448517"/>
              <a:gd name="connsiteY10" fmla="*/ 3930426 h 4552598"/>
              <a:gd name="connsiteX11" fmla="*/ 4339120 w 4448517"/>
              <a:gd name="connsiteY11" fmla="*/ 4364053 h 4552598"/>
              <a:gd name="connsiteX12" fmla="*/ 3881889 w 4448517"/>
              <a:gd name="connsiteY12" fmla="*/ 4547950 h 4552598"/>
              <a:gd name="connsiteX13" fmla="*/ 3288117 w 4448517"/>
              <a:gd name="connsiteY13" fmla="*/ 4191684 h 4552598"/>
              <a:gd name="connsiteX14" fmla="*/ 2373718 w 4448517"/>
              <a:gd name="connsiteY14" fmla="*/ 4120431 h 4552598"/>
              <a:gd name="connsiteX15" fmla="*/ 1328688 w 4448517"/>
              <a:gd name="connsiteY15" fmla="*/ 4476691 h 4552598"/>
              <a:gd name="connsiteX16" fmla="*/ 865550 w 4448517"/>
              <a:gd name="connsiteY16" fmla="*/ 3859174 h 4552598"/>
              <a:gd name="connsiteX17" fmla="*/ 1269311 w 4448517"/>
              <a:gd name="connsiteY17" fmla="*/ 3051652 h 4552598"/>
              <a:gd name="connsiteX18" fmla="*/ 1091183 w 4448517"/>
              <a:gd name="connsiteY18" fmla="*/ 2446010 h 4552598"/>
              <a:gd name="connsiteX19" fmla="*/ 141157 w 4448517"/>
              <a:gd name="connsiteY19" fmla="*/ 2267880 h 4552598"/>
              <a:gd name="connsiteX20" fmla="*/ 16497 w 4448517"/>
              <a:gd name="connsiteY20" fmla="*/ 1798980 h 4552598"/>
              <a:gd name="connsiteX21" fmla="*/ 259910 w 4448517"/>
              <a:gd name="connsiteY21" fmla="*/ 1448483 h 4552598"/>
              <a:gd name="connsiteX22" fmla="*/ 877427 w 4448517"/>
              <a:gd name="connsiteY22" fmla="*/ 1365356 h 4552598"/>
              <a:gd name="connsiteX23" fmla="*/ 1126808 w 4448517"/>
              <a:gd name="connsiteY23" fmla="*/ 985346 h 4552598"/>
              <a:gd name="connsiteX24" fmla="*/ 1316814 w 4448517"/>
              <a:gd name="connsiteY24" fmla="*/ 296576 h 4552598"/>
              <a:gd name="connsiteX0" fmla="*/ 1300369 w 4432072"/>
              <a:gd name="connsiteY0" fmla="*/ 296576 h 4552598"/>
              <a:gd name="connsiteX1" fmla="*/ 1674474 w 4432072"/>
              <a:gd name="connsiteY1" fmla="*/ 5805 h 4552598"/>
              <a:gd name="connsiteX2" fmla="*/ 2214768 w 4432072"/>
              <a:gd name="connsiteY2" fmla="*/ 177823 h 4552598"/>
              <a:gd name="connsiteX3" fmla="*/ 2725407 w 4432072"/>
              <a:gd name="connsiteY3" fmla="*/ 1009095 h 4552598"/>
              <a:gd name="connsiteX4" fmla="*/ 3259797 w 4432072"/>
              <a:gd name="connsiteY4" fmla="*/ 1353480 h 4552598"/>
              <a:gd name="connsiteX5" fmla="*/ 3936690 w 4432072"/>
              <a:gd name="connsiteY5" fmla="*/ 1246605 h 4552598"/>
              <a:gd name="connsiteX6" fmla="*/ 4287045 w 4432072"/>
              <a:gd name="connsiteY6" fmla="*/ 1597099 h 4552598"/>
              <a:gd name="connsiteX7" fmla="*/ 4292950 w 4432072"/>
              <a:gd name="connsiteY7" fmla="*/ 2077877 h 4552598"/>
              <a:gd name="connsiteX8" fmla="*/ 3853563 w 4432072"/>
              <a:gd name="connsiteY8" fmla="*/ 2742893 h 4552598"/>
              <a:gd name="connsiteX9" fmla="*/ 4019818 w 4432072"/>
              <a:gd name="connsiteY9" fmla="*/ 3360410 h 4552598"/>
              <a:gd name="connsiteX10" fmla="*/ 4411703 w 4432072"/>
              <a:gd name="connsiteY10" fmla="*/ 3930426 h 4552598"/>
              <a:gd name="connsiteX11" fmla="*/ 4322675 w 4432072"/>
              <a:gd name="connsiteY11" fmla="*/ 4364053 h 4552598"/>
              <a:gd name="connsiteX12" fmla="*/ 3865444 w 4432072"/>
              <a:gd name="connsiteY12" fmla="*/ 4547950 h 4552598"/>
              <a:gd name="connsiteX13" fmla="*/ 3271672 w 4432072"/>
              <a:gd name="connsiteY13" fmla="*/ 4191684 h 4552598"/>
              <a:gd name="connsiteX14" fmla="*/ 2357273 w 4432072"/>
              <a:gd name="connsiteY14" fmla="*/ 4120431 h 4552598"/>
              <a:gd name="connsiteX15" fmla="*/ 1312243 w 4432072"/>
              <a:gd name="connsiteY15" fmla="*/ 4476691 h 4552598"/>
              <a:gd name="connsiteX16" fmla="*/ 849105 w 4432072"/>
              <a:gd name="connsiteY16" fmla="*/ 3859174 h 4552598"/>
              <a:gd name="connsiteX17" fmla="*/ 1252866 w 4432072"/>
              <a:gd name="connsiteY17" fmla="*/ 3051652 h 4552598"/>
              <a:gd name="connsiteX18" fmla="*/ 1074738 w 4432072"/>
              <a:gd name="connsiteY18" fmla="*/ 2446010 h 4552598"/>
              <a:gd name="connsiteX19" fmla="*/ 231590 w 4432072"/>
              <a:gd name="connsiteY19" fmla="*/ 2386634 h 4552598"/>
              <a:gd name="connsiteX20" fmla="*/ 52 w 4432072"/>
              <a:gd name="connsiteY20" fmla="*/ 1798980 h 4552598"/>
              <a:gd name="connsiteX21" fmla="*/ 243465 w 4432072"/>
              <a:gd name="connsiteY21" fmla="*/ 1448483 h 4552598"/>
              <a:gd name="connsiteX22" fmla="*/ 860982 w 4432072"/>
              <a:gd name="connsiteY22" fmla="*/ 1365356 h 4552598"/>
              <a:gd name="connsiteX23" fmla="*/ 1110363 w 4432072"/>
              <a:gd name="connsiteY23" fmla="*/ 985346 h 4552598"/>
              <a:gd name="connsiteX24" fmla="*/ 1300369 w 4432072"/>
              <a:gd name="connsiteY24" fmla="*/ 296576 h 4552598"/>
              <a:gd name="connsiteX0" fmla="*/ 1300354 w 4432057"/>
              <a:gd name="connsiteY0" fmla="*/ 296576 h 4552598"/>
              <a:gd name="connsiteX1" fmla="*/ 1674459 w 4432057"/>
              <a:gd name="connsiteY1" fmla="*/ 5805 h 4552598"/>
              <a:gd name="connsiteX2" fmla="*/ 2214753 w 4432057"/>
              <a:gd name="connsiteY2" fmla="*/ 177823 h 4552598"/>
              <a:gd name="connsiteX3" fmla="*/ 2725392 w 4432057"/>
              <a:gd name="connsiteY3" fmla="*/ 1009095 h 4552598"/>
              <a:gd name="connsiteX4" fmla="*/ 3259782 w 4432057"/>
              <a:gd name="connsiteY4" fmla="*/ 1353480 h 4552598"/>
              <a:gd name="connsiteX5" fmla="*/ 3936675 w 4432057"/>
              <a:gd name="connsiteY5" fmla="*/ 1246605 h 4552598"/>
              <a:gd name="connsiteX6" fmla="*/ 4287030 w 4432057"/>
              <a:gd name="connsiteY6" fmla="*/ 1597099 h 4552598"/>
              <a:gd name="connsiteX7" fmla="*/ 4292935 w 4432057"/>
              <a:gd name="connsiteY7" fmla="*/ 2077877 h 4552598"/>
              <a:gd name="connsiteX8" fmla="*/ 3853548 w 4432057"/>
              <a:gd name="connsiteY8" fmla="*/ 2742893 h 4552598"/>
              <a:gd name="connsiteX9" fmla="*/ 4019803 w 4432057"/>
              <a:gd name="connsiteY9" fmla="*/ 3360410 h 4552598"/>
              <a:gd name="connsiteX10" fmla="*/ 4411688 w 4432057"/>
              <a:gd name="connsiteY10" fmla="*/ 3930426 h 4552598"/>
              <a:gd name="connsiteX11" fmla="*/ 4322660 w 4432057"/>
              <a:gd name="connsiteY11" fmla="*/ 4364053 h 4552598"/>
              <a:gd name="connsiteX12" fmla="*/ 3865429 w 4432057"/>
              <a:gd name="connsiteY12" fmla="*/ 4547950 h 4552598"/>
              <a:gd name="connsiteX13" fmla="*/ 3271657 w 4432057"/>
              <a:gd name="connsiteY13" fmla="*/ 4191684 h 4552598"/>
              <a:gd name="connsiteX14" fmla="*/ 2357258 w 4432057"/>
              <a:gd name="connsiteY14" fmla="*/ 4120431 h 4552598"/>
              <a:gd name="connsiteX15" fmla="*/ 1312228 w 4432057"/>
              <a:gd name="connsiteY15" fmla="*/ 4476691 h 4552598"/>
              <a:gd name="connsiteX16" fmla="*/ 849090 w 4432057"/>
              <a:gd name="connsiteY16" fmla="*/ 3859174 h 4552598"/>
              <a:gd name="connsiteX17" fmla="*/ 1252851 w 4432057"/>
              <a:gd name="connsiteY17" fmla="*/ 3051652 h 4552598"/>
              <a:gd name="connsiteX18" fmla="*/ 932220 w 4432057"/>
              <a:gd name="connsiteY18" fmla="*/ 2612264 h 4552598"/>
              <a:gd name="connsiteX19" fmla="*/ 231575 w 4432057"/>
              <a:gd name="connsiteY19" fmla="*/ 2386634 h 4552598"/>
              <a:gd name="connsiteX20" fmla="*/ 37 w 4432057"/>
              <a:gd name="connsiteY20" fmla="*/ 1798980 h 4552598"/>
              <a:gd name="connsiteX21" fmla="*/ 243450 w 4432057"/>
              <a:gd name="connsiteY21" fmla="*/ 1448483 h 4552598"/>
              <a:gd name="connsiteX22" fmla="*/ 860967 w 4432057"/>
              <a:gd name="connsiteY22" fmla="*/ 1365356 h 4552598"/>
              <a:gd name="connsiteX23" fmla="*/ 1110348 w 4432057"/>
              <a:gd name="connsiteY23" fmla="*/ 985346 h 4552598"/>
              <a:gd name="connsiteX24" fmla="*/ 1300354 w 4432057"/>
              <a:gd name="connsiteY24" fmla="*/ 296576 h 4552598"/>
              <a:gd name="connsiteX0" fmla="*/ 1300354 w 4432057"/>
              <a:gd name="connsiteY0" fmla="*/ 296576 h 4552598"/>
              <a:gd name="connsiteX1" fmla="*/ 1674459 w 4432057"/>
              <a:gd name="connsiteY1" fmla="*/ 5805 h 4552598"/>
              <a:gd name="connsiteX2" fmla="*/ 2214753 w 4432057"/>
              <a:gd name="connsiteY2" fmla="*/ 177823 h 4552598"/>
              <a:gd name="connsiteX3" fmla="*/ 2725392 w 4432057"/>
              <a:gd name="connsiteY3" fmla="*/ 1009095 h 4552598"/>
              <a:gd name="connsiteX4" fmla="*/ 3259782 w 4432057"/>
              <a:gd name="connsiteY4" fmla="*/ 1353480 h 4552598"/>
              <a:gd name="connsiteX5" fmla="*/ 3936675 w 4432057"/>
              <a:gd name="connsiteY5" fmla="*/ 1246605 h 4552598"/>
              <a:gd name="connsiteX6" fmla="*/ 4287030 w 4432057"/>
              <a:gd name="connsiteY6" fmla="*/ 1597099 h 4552598"/>
              <a:gd name="connsiteX7" fmla="*/ 4292935 w 4432057"/>
              <a:gd name="connsiteY7" fmla="*/ 2077877 h 4552598"/>
              <a:gd name="connsiteX8" fmla="*/ 3853548 w 4432057"/>
              <a:gd name="connsiteY8" fmla="*/ 2742893 h 4552598"/>
              <a:gd name="connsiteX9" fmla="*/ 4019803 w 4432057"/>
              <a:gd name="connsiteY9" fmla="*/ 3360410 h 4552598"/>
              <a:gd name="connsiteX10" fmla="*/ 4411688 w 4432057"/>
              <a:gd name="connsiteY10" fmla="*/ 3930426 h 4552598"/>
              <a:gd name="connsiteX11" fmla="*/ 4322660 w 4432057"/>
              <a:gd name="connsiteY11" fmla="*/ 4364053 h 4552598"/>
              <a:gd name="connsiteX12" fmla="*/ 3865429 w 4432057"/>
              <a:gd name="connsiteY12" fmla="*/ 4547950 h 4552598"/>
              <a:gd name="connsiteX13" fmla="*/ 3271657 w 4432057"/>
              <a:gd name="connsiteY13" fmla="*/ 4191684 h 4552598"/>
              <a:gd name="connsiteX14" fmla="*/ 2357258 w 4432057"/>
              <a:gd name="connsiteY14" fmla="*/ 4120431 h 4552598"/>
              <a:gd name="connsiteX15" fmla="*/ 1312228 w 4432057"/>
              <a:gd name="connsiteY15" fmla="*/ 4476691 h 4552598"/>
              <a:gd name="connsiteX16" fmla="*/ 849090 w 4432057"/>
              <a:gd name="connsiteY16" fmla="*/ 3859174 h 4552598"/>
              <a:gd name="connsiteX17" fmla="*/ 1027223 w 4432057"/>
              <a:gd name="connsiteY17" fmla="*/ 3134781 h 4552598"/>
              <a:gd name="connsiteX18" fmla="*/ 932220 w 4432057"/>
              <a:gd name="connsiteY18" fmla="*/ 2612264 h 4552598"/>
              <a:gd name="connsiteX19" fmla="*/ 231575 w 4432057"/>
              <a:gd name="connsiteY19" fmla="*/ 2386634 h 4552598"/>
              <a:gd name="connsiteX20" fmla="*/ 37 w 4432057"/>
              <a:gd name="connsiteY20" fmla="*/ 1798980 h 4552598"/>
              <a:gd name="connsiteX21" fmla="*/ 243450 w 4432057"/>
              <a:gd name="connsiteY21" fmla="*/ 1448483 h 4552598"/>
              <a:gd name="connsiteX22" fmla="*/ 860967 w 4432057"/>
              <a:gd name="connsiteY22" fmla="*/ 1365356 h 4552598"/>
              <a:gd name="connsiteX23" fmla="*/ 1110348 w 4432057"/>
              <a:gd name="connsiteY23" fmla="*/ 985346 h 4552598"/>
              <a:gd name="connsiteX24" fmla="*/ 1300354 w 4432057"/>
              <a:gd name="connsiteY24" fmla="*/ 296576 h 4552598"/>
              <a:gd name="connsiteX0" fmla="*/ 1300354 w 4432057"/>
              <a:gd name="connsiteY0" fmla="*/ 296576 h 4552598"/>
              <a:gd name="connsiteX1" fmla="*/ 1674459 w 4432057"/>
              <a:gd name="connsiteY1" fmla="*/ 5805 h 4552598"/>
              <a:gd name="connsiteX2" fmla="*/ 2214753 w 4432057"/>
              <a:gd name="connsiteY2" fmla="*/ 177823 h 4552598"/>
              <a:gd name="connsiteX3" fmla="*/ 2725392 w 4432057"/>
              <a:gd name="connsiteY3" fmla="*/ 1009095 h 4552598"/>
              <a:gd name="connsiteX4" fmla="*/ 3259782 w 4432057"/>
              <a:gd name="connsiteY4" fmla="*/ 1353480 h 4552598"/>
              <a:gd name="connsiteX5" fmla="*/ 3936675 w 4432057"/>
              <a:gd name="connsiteY5" fmla="*/ 1246605 h 4552598"/>
              <a:gd name="connsiteX6" fmla="*/ 4287030 w 4432057"/>
              <a:gd name="connsiteY6" fmla="*/ 1597099 h 4552598"/>
              <a:gd name="connsiteX7" fmla="*/ 4221683 w 4432057"/>
              <a:gd name="connsiteY7" fmla="*/ 2125381 h 4552598"/>
              <a:gd name="connsiteX8" fmla="*/ 3853548 w 4432057"/>
              <a:gd name="connsiteY8" fmla="*/ 2742893 h 4552598"/>
              <a:gd name="connsiteX9" fmla="*/ 4019803 w 4432057"/>
              <a:gd name="connsiteY9" fmla="*/ 3360410 h 4552598"/>
              <a:gd name="connsiteX10" fmla="*/ 4411688 w 4432057"/>
              <a:gd name="connsiteY10" fmla="*/ 3930426 h 4552598"/>
              <a:gd name="connsiteX11" fmla="*/ 4322660 w 4432057"/>
              <a:gd name="connsiteY11" fmla="*/ 4364053 h 4552598"/>
              <a:gd name="connsiteX12" fmla="*/ 3865429 w 4432057"/>
              <a:gd name="connsiteY12" fmla="*/ 4547950 h 4552598"/>
              <a:gd name="connsiteX13" fmla="*/ 3271657 w 4432057"/>
              <a:gd name="connsiteY13" fmla="*/ 4191684 h 4552598"/>
              <a:gd name="connsiteX14" fmla="*/ 2357258 w 4432057"/>
              <a:gd name="connsiteY14" fmla="*/ 4120431 h 4552598"/>
              <a:gd name="connsiteX15" fmla="*/ 1312228 w 4432057"/>
              <a:gd name="connsiteY15" fmla="*/ 4476691 h 4552598"/>
              <a:gd name="connsiteX16" fmla="*/ 849090 w 4432057"/>
              <a:gd name="connsiteY16" fmla="*/ 3859174 h 4552598"/>
              <a:gd name="connsiteX17" fmla="*/ 1027223 w 4432057"/>
              <a:gd name="connsiteY17" fmla="*/ 3134781 h 4552598"/>
              <a:gd name="connsiteX18" fmla="*/ 932220 w 4432057"/>
              <a:gd name="connsiteY18" fmla="*/ 2612264 h 4552598"/>
              <a:gd name="connsiteX19" fmla="*/ 231575 w 4432057"/>
              <a:gd name="connsiteY19" fmla="*/ 2386634 h 4552598"/>
              <a:gd name="connsiteX20" fmla="*/ 37 w 4432057"/>
              <a:gd name="connsiteY20" fmla="*/ 1798980 h 4552598"/>
              <a:gd name="connsiteX21" fmla="*/ 243450 w 4432057"/>
              <a:gd name="connsiteY21" fmla="*/ 1448483 h 4552598"/>
              <a:gd name="connsiteX22" fmla="*/ 860967 w 4432057"/>
              <a:gd name="connsiteY22" fmla="*/ 1365356 h 4552598"/>
              <a:gd name="connsiteX23" fmla="*/ 1110348 w 4432057"/>
              <a:gd name="connsiteY23" fmla="*/ 985346 h 4552598"/>
              <a:gd name="connsiteX24" fmla="*/ 1300354 w 4432057"/>
              <a:gd name="connsiteY24" fmla="*/ 296576 h 4552598"/>
              <a:gd name="connsiteX0" fmla="*/ 1300354 w 4432057"/>
              <a:gd name="connsiteY0" fmla="*/ 296576 h 4552598"/>
              <a:gd name="connsiteX1" fmla="*/ 1674459 w 4432057"/>
              <a:gd name="connsiteY1" fmla="*/ 5805 h 4552598"/>
              <a:gd name="connsiteX2" fmla="*/ 2214753 w 4432057"/>
              <a:gd name="connsiteY2" fmla="*/ 177823 h 4552598"/>
              <a:gd name="connsiteX3" fmla="*/ 2725392 w 4432057"/>
              <a:gd name="connsiteY3" fmla="*/ 1009095 h 4552598"/>
              <a:gd name="connsiteX4" fmla="*/ 3259782 w 4432057"/>
              <a:gd name="connsiteY4" fmla="*/ 1353480 h 4552598"/>
              <a:gd name="connsiteX5" fmla="*/ 3936675 w 4432057"/>
              <a:gd name="connsiteY5" fmla="*/ 1246605 h 4552598"/>
              <a:gd name="connsiteX6" fmla="*/ 4215778 w 4432057"/>
              <a:gd name="connsiteY6" fmla="*/ 1573352 h 4552598"/>
              <a:gd name="connsiteX7" fmla="*/ 4221683 w 4432057"/>
              <a:gd name="connsiteY7" fmla="*/ 2125381 h 4552598"/>
              <a:gd name="connsiteX8" fmla="*/ 3853548 w 4432057"/>
              <a:gd name="connsiteY8" fmla="*/ 2742893 h 4552598"/>
              <a:gd name="connsiteX9" fmla="*/ 4019803 w 4432057"/>
              <a:gd name="connsiteY9" fmla="*/ 3360410 h 4552598"/>
              <a:gd name="connsiteX10" fmla="*/ 4411688 w 4432057"/>
              <a:gd name="connsiteY10" fmla="*/ 3930426 h 4552598"/>
              <a:gd name="connsiteX11" fmla="*/ 4322660 w 4432057"/>
              <a:gd name="connsiteY11" fmla="*/ 4364053 h 4552598"/>
              <a:gd name="connsiteX12" fmla="*/ 3865429 w 4432057"/>
              <a:gd name="connsiteY12" fmla="*/ 4547950 h 4552598"/>
              <a:gd name="connsiteX13" fmla="*/ 3271657 w 4432057"/>
              <a:gd name="connsiteY13" fmla="*/ 4191684 h 4552598"/>
              <a:gd name="connsiteX14" fmla="*/ 2357258 w 4432057"/>
              <a:gd name="connsiteY14" fmla="*/ 4120431 h 4552598"/>
              <a:gd name="connsiteX15" fmla="*/ 1312228 w 4432057"/>
              <a:gd name="connsiteY15" fmla="*/ 4476691 h 4552598"/>
              <a:gd name="connsiteX16" fmla="*/ 849090 w 4432057"/>
              <a:gd name="connsiteY16" fmla="*/ 3859174 h 4552598"/>
              <a:gd name="connsiteX17" fmla="*/ 1027223 w 4432057"/>
              <a:gd name="connsiteY17" fmla="*/ 3134781 h 4552598"/>
              <a:gd name="connsiteX18" fmla="*/ 932220 w 4432057"/>
              <a:gd name="connsiteY18" fmla="*/ 2612264 h 4552598"/>
              <a:gd name="connsiteX19" fmla="*/ 231575 w 4432057"/>
              <a:gd name="connsiteY19" fmla="*/ 2386634 h 4552598"/>
              <a:gd name="connsiteX20" fmla="*/ 37 w 4432057"/>
              <a:gd name="connsiteY20" fmla="*/ 1798980 h 4552598"/>
              <a:gd name="connsiteX21" fmla="*/ 243450 w 4432057"/>
              <a:gd name="connsiteY21" fmla="*/ 1448483 h 4552598"/>
              <a:gd name="connsiteX22" fmla="*/ 860967 w 4432057"/>
              <a:gd name="connsiteY22" fmla="*/ 1365356 h 4552598"/>
              <a:gd name="connsiteX23" fmla="*/ 1110348 w 4432057"/>
              <a:gd name="connsiteY23" fmla="*/ 985346 h 4552598"/>
              <a:gd name="connsiteX24" fmla="*/ 1300354 w 4432057"/>
              <a:gd name="connsiteY24" fmla="*/ 296576 h 4552598"/>
              <a:gd name="connsiteX0" fmla="*/ 1300354 w 4432057"/>
              <a:gd name="connsiteY0" fmla="*/ 296576 h 4552598"/>
              <a:gd name="connsiteX1" fmla="*/ 1674459 w 4432057"/>
              <a:gd name="connsiteY1" fmla="*/ 5805 h 4552598"/>
              <a:gd name="connsiteX2" fmla="*/ 2214753 w 4432057"/>
              <a:gd name="connsiteY2" fmla="*/ 177823 h 4552598"/>
              <a:gd name="connsiteX3" fmla="*/ 2725392 w 4432057"/>
              <a:gd name="connsiteY3" fmla="*/ 1009095 h 4552598"/>
              <a:gd name="connsiteX4" fmla="*/ 3259782 w 4432057"/>
              <a:gd name="connsiteY4" fmla="*/ 1353480 h 4552598"/>
              <a:gd name="connsiteX5" fmla="*/ 3936675 w 4432057"/>
              <a:gd name="connsiteY5" fmla="*/ 1246605 h 4552598"/>
              <a:gd name="connsiteX6" fmla="*/ 4215778 w 4432057"/>
              <a:gd name="connsiteY6" fmla="*/ 1573352 h 4552598"/>
              <a:gd name="connsiteX7" fmla="*/ 4221683 w 4432057"/>
              <a:gd name="connsiteY7" fmla="*/ 2125381 h 4552598"/>
              <a:gd name="connsiteX8" fmla="*/ 3853548 w 4432057"/>
              <a:gd name="connsiteY8" fmla="*/ 2742893 h 4552598"/>
              <a:gd name="connsiteX9" fmla="*/ 4019803 w 4432057"/>
              <a:gd name="connsiteY9" fmla="*/ 3360410 h 4552598"/>
              <a:gd name="connsiteX10" fmla="*/ 4411688 w 4432057"/>
              <a:gd name="connsiteY10" fmla="*/ 3930426 h 4552598"/>
              <a:gd name="connsiteX11" fmla="*/ 4322660 w 4432057"/>
              <a:gd name="connsiteY11" fmla="*/ 4364053 h 4552598"/>
              <a:gd name="connsiteX12" fmla="*/ 3865429 w 4432057"/>
              <a:gd name="connsiteY12" fmla="*/ 4547950 h 4552598"/>
              <a:gd name="connsiteX13" fmla="*/ 3271657 w 4432057"/>
              <a:gd name="connsiteY13" fmla="*/ 4191684 h 4552598"/>
              <a:gd name="connsiteX14" fmla="*/ 2357258 w 4432057"/>
              <a:gd name="connsiteY14" fmla="*/ 4120431 h 4552598"/>
              <a:gd name="connsiteX15" fmla="*/ 1525986 w 4432057"/>
              <a:gd name="connsiteY15" fmla="*/ 4417317 h 4552598"/>
              <a:gd name="connsiteX16" fmla="*/ 849090 w 4432057"/>
              <a:gd name="connsiteY16" fmla="*/ 3859174 h 4552598"/>
              <a:gd name="connsiteX17" fmla="*/ 1027223 w 4432057"/>
              <a:gd name="connsiteY17" fmla="*/ 3134781 h 4552598"/>
              <a:gd name="connsiteX18" fmla="*/ 932220 w 4432057"/>
              <a:gd name="connsiteY18" fmla="*/ 2612264 h 4552598"/>
              <a:gd name="connsiteX19" fmla="*/ 231575 w 4432057"/>
              <a:gd name="connsiteY19" fmla="*/ 2386634 h 4552598"/>
              <a:gd name="connsiteX20" fmla="*/ 37 w 4432057"/>
              <a:gd name="connsiteY20" fmla="*/ 1798980 h 4552598"/>
              <a:gd name="connsiteX21" fmla="*/ 243450 w 4432057"/>
              <a:gd name="connsiteY21" fmla="*/ 1448483 h 4552598"/>
              <a:gd name="connsiteX22" fmla="*/ 860967 w 4432057"/>
              <a:gd name="connsiteY22" fmla="*/ 1365356 h 4552598"/>
              <a:gd name="connsiteX23" fmla="*/ 1110348 w 4432057"/>
              <a:gd name="connsiteY23" fmla="*/ 985346 h 4552598"/>
              <a:gd name="connsiteX24" fmla="*/ 1300354 w 4432057"/>
              <a:gd name="connsiteY24" fmla="*/ 296576 h 4552598"/>
              <a:gd name="connsiteX0" fmla="*/ 1300354 w 4432057"/>
              <a:gd name="connsiteY0" fmla="*/ 296576 h 4552598"/>
              <a:gd name="connsiteX1" fmla="*/ 1674459 w 4432057"/>
              <a:gd name="connsiteY1" fmla="*/ 5805 h 4552598"/>
              <a:gd name="connsiteX2" fmla="*/ 2214753 w 4432057"/>
              <a:gd name="connsiteY2" fmla="*/ 177823 h 4552598"/>
              <a:gd name="connsiteX3" fmla="*/ 2725392 w 4432057"/>
              <a:gd name="connsiteY3" fmla="*/ 1009095 h 4552598"/>
              <a:gd name="connsiteX4" fmla="*/ 3259782 w 4432057"/>
              <a:gd name="connsiteY4" fmla="*/ 1353480 h 4552598"/>
              <a:gd name="connsiteX5" fmla="*/ 3936675 w 4432057"/>
              <a:gd name="connsiteY5" fmla="*/ 1246605 h 4552598"/>
              <a:gd name="connsiteX6" fmla="*/ 4215778 w 4432057"/>
              <a:gd name="connsiteY6" fmla="*/ 1573352 h 4552598"/>
              <a:gd name="connsiteX7" fmla="*/ 4221683 w 4432057"/>
              <a:gd name="connsiteY7" fmla="*/ 2125381 h 4552598"/>
              <a:gd name="connsiteX8" fmla="*/ 3853548 w 4432057"/>
              <a:gd name="connsiteY8" fmla="*/ 2742893 h 4552598"/>
              <a:gd name="connsiteX9" fmla="*/ 4019803 w 4432057"/>
              <a:gd name="connsiteY9" fmla="*/ 3360410 h 4552598"/>
              <a:gd name="connsiteX10" fmla="*/ 4411688 w 4432057"/>
              <a:gd name="connsiteY10" fmla="*/ 3930426 h 4552598"/>
              <a:gd name="connsiteX11" fmla="*/ 4322660 w 4432057"/>
              <a:gd name="connsiteY11" fmla="*/ 4364053 h 4552598"/>
              <a:gd name="connsiteX12" fmla="*/ 3865429 w 4432057"/>
              <a:gd name="connsiteY12" fmla="*/ 4547950 h 4552598"/>
              <a:gd name="connsiteX13" fmla="*/ 3271657 w 4432057"/>
              <a:gd name="connsiteY13" fmla="*/ 4191684 h 4552598"/>
              <a:gd name="connsiteX14" fmla="*/ 2357258 w 4432057"/>
              <a:gd name="connsiteY14" fmla="*/ 4120431 h 4552598"/>
              <a:gd name="connsiteX15" fmla="*/ 1525986 w 4432057"/>
              <a:gd name="connsiteY15" fmla="*/ 4417317 h 4552598"/>
              <a:gd name="connsiteX16" fmla="*/ 991596 w 4432057"/>
              <a:gd name="connsiteY16" fmla="*/ 3859176 h 4552598"/>
              <a:gd name="connsiteX17" fmla="*/ 1027223 w 4432057"/>
              <a:gd name="connsiteY17" fmla="*/ 3134781 h 4552598"/>
              <a:gd name="connsiteX18" fmla="*/ 932220 w 4432057"/>
              <a:gd name="connsiteY18" fmla="*/ 2612264 h 4552598"/>
              <a:gd name="connsiteX19" fmla="*/ 231575 w 4432057"/>
              <a:gd name="connsiteY19" fmla="*/ 2386634 h 4552598"/>
              <a:gd name="connsiteX20" fmla="*/ 37 w 4432057"/>
              <a:gd name="connsiteY20" fmla="*/ 1798980 h 4552598"/>
              <a:gd name="connsiteX21" fmla="*/ 243450 w 4432057"/>
              <a:gd name="connsiteY21" fmla="*/ 1448483 h 4552598"/>
              <a:gd name="connsiteX22" fmla="*/ 860967 w 4432057"/>
              <a:gd name="connsiteY22" fmla="*/ 1365356 h 4552598"/>
              <a:gd name="connsiteX23" fmla="*/ 1110348 w 4432057"/>
              <a:gd name="connsiteY23" fmla="*/ 985346 h 4552598"/>
              <a:gd name="connsiteX24" fmla="*/ 1300354 w 4432057"/>
              <a:gd name="connsiteY24" fmla="*/ 296576 h 4552598"/>
              <a:gd name="connsiteX0" fmla="*/ 1300354 w 4436565"/>
              <a:gd name="connsiteY0" fmla="*/ 296576 h 4421588"/>
              <a:gd name="connsiteX1" fmla="*/ 1674459 w 4436565"/>
              <a:gd name="connsiteY1" fmla="*/ 5805 h 4421588"/>
              <a:gd name="connsiteX2" fmla="*/ 2214753 w 4436565"/>
              <a:gd name="connsiteY2" fmla="*/ 177823 h 4421588"/>
              <a:gd name="connsiteX3" fmla="*/ 2725392 w 4436565"/>
              <a:gd name="connsiteY3" fmla="*/ 1009095 h 4421588"/>
              <a:gd name="connsiteX4" fmla="*/ 3259782 w 4436565"/>
              <a:gd name="connsiteY4" fmla="*/ 1353480 h 4421588"/>
              <a:gd name="connsiteX5" fmla="*/ 3936675 w 4436565"/>
              <a:gd name="connsiteY5" fmla="*/ 1246605 h 4421588"/>
              <a:gd name="connsiteX6" fmla="*/ 4215778 w 4436565"/>
              <a:gd name="connsiteY6" fmla="*/ 1573352 h 4421588"/>
              <a:gd name="connsiteX7" fmla="*/ 4221683 w 4436565"/>
              <a:gd name="connsiteY7" fmla="*/ 2125381 h 4421588"/>
              <a:gd name="connsiteX8" fmla="*/ 3853548 w 4436565"/>
              <a:gd name="connsiteY8" fmla="*/ 2742893 h 4421588"/>
              <a:gd name="connsiteX9" fmla="*/ 4019803 w 4436565"/>
              <a:gd name="connsiteY9" fmla="*/ 3360410 h 4421588"/>
              <a:gd name="connsiteX10" fmla="*/ 4411688 w 4436565"/>
              <a:gd name="connsiteY10" fmla="*/ 3930426 h 4421588"/>
              <a:gd name="connsiteX11" fmla="*/ 4322660 w 4436565"/>
              <a:gd name="connsiteY11" fmla="*/ 4364053 h 4421588"/>
              <a:gd name="connsiteX12" fmla="*/ 3722927 w 4436565"/>
              <a:gd name="connsiteY12" fmla="*/ 4381698 h 4421588"/>
              <a:gd name="connsiteX13" fmla="*/ 3271657 w 4436565"/>
              <a:gd name="connsiteY13" fmla="*/ 4191684 h 4421588"/>
              <a:gd name="connsiteX14" fmla="*/ 2357258 w 4436565"/>
              <a:gd name="connsiteY14" fmla="*/ 4120431 h 4421588"/>
              <a:gd name="connsiteX15" fmla="*/ 1525986 w 4436565"/>
              <a:gd name="connsiteY15" fmla="*/ 4417317 h 4421588"/>
              <a:gd name="connsiteX16" fmla="*/ 991596 w 4436565"/>
              <a:gd name="connsiteY16" fmla="*/ 3859176 h 4421588"/>
              <a:gd name="connsiteX17" fmla="*/ 1027223 w 4436565"/>
              <a:gd name="connsiteY17" fmla="*/ 3134781 h 4421588"/>
              <a:gd name="connsiteX18" fmla="*/ 932220 w 4436565"/>
              <a:gd name="connsiteY18" fmla="*/ 2612264 h 4421588"/>
              <a:gd name="connsiteX19" fmla="*/ 231575 w 4436565"/>
              <a:gd name="connsiteY19" fmla="*/ 2386634 h 4421588"/>
              <a:gd name="connsiteX20" fmla="*/ 37 w 4436565"/>
              <a:gd name="connsiteY20" fmla="*/ 1798980 h 4421588"/>
              <a:gd name="connsiteX21" fmla="*/ 243450 w 4436565"/>
              <a:gd name="connsiteY21" fmla="*/ 1448483 h 4421588"/>
              <a:gd name="connsiteX22" fmla="*/ 860967 w 4436565"/>
              <a:gd name="connsiteY22" fmla="*/ 1365356 h 4421588"/>
              <a:gd name="connsiteX23" fmla="*/ 1110348 w 4436565"/>
              <a:gd name="connsiteY23" fmla="*/ 985346 h 4421588"/>
              <a:gd name="connsiteX24" fmla="*/ 1300354 w 4436565"/>
              <a:gd name="connsiteY24" fmla="*/ 296576 h 4421588"/>
              <a:gd name="connsiteX0" fmla="*/ 1300354 w 4421190"/>
              <a:gd name="connsiteY0" fmla="*/ 296576 h 4421588"/>
              <a:gd name="connsiteX1" fmla="*/ 1674459 w 4421190"/>
              <a:gd name="connsiteY1" fmla="*/ 5805 h 4421588"/>
              <a:gd name="connsiteX2" fmla="*/ 2214753 w 4421190"/>
              <a:gd name="connsiteY2" fmla="*/ 177823 h 4421588"/>
              <a:gd name="connsiteX3" fmla="*/ 2725392 w 4421190"/>
              <a:gd name="connsiteY3" fmla="*/ 1009095 h 4421588"/>
              <a:gd name="connsiteX4" fmla="*/ 3259782 w 4421190"/>
              <a:gd name="connsiteY4" fmla="*/ 1353480 h 4421588"/>
              <a:gd name="connsiteX5" fmla="*/ 3936675 w 4421190"/>
              <a:gd name="connsiteY5" fmla="*/ 1246605 h 4421588"/>
              <a:gd name="connsiteX6" fmla="*/ 4215778 w 4421190"/>
              <a:gd name="connsiteY6" fmla="*/ 1573352 h 4421588"/>
              <a:gd name="connsiteX7" fmla="*/ 4221683 w 4421190"/>
              <a:gd name="connsiteY7" fmla="*/ 2125381 h 4421588"/>
              <a:gd name="connsiteX8" fmla="*/ 3853548 w 4421190"/>
              <a:gd name="connsiteY8" fmla="*/ 2742893 h 4421588"/>
              <a:gd name="connsiteX9" fmla="*/ 4019803 w 4421190"/>
              <a:gd name="connsiteY9" fmla="*/ 3360410 h 4421588"/>
              <a:gd name="connsiteX10" fmla="*/ 4411688 w 4421190"/>
              <a:gd name="connsiteY10" fmla="*/ 3930426 h 4421588"/>
              <a:gd name="connsiteX11" fmla="*/ 4251411 w 4421190"/>
              <a:gd name="connsiteY11" fmla="*/ 4221552 h 4421588"/>
              <a:gd name="connsiteX12" fmla="*/ 3722927 w 4421190"/>
              <a:gd name="connsiteY12" fmla="*/ 4381698 h 4421588"/>
              <a:gd name="connsiteX13" fmla="*/ 3271657 w 4421190"/>
              <a:gd name="connsiteY13" fmla="*/ 4191684 h 4421588"/>
              <a:gd name="connsiteX14" fmla="*/ 2357258 w 4421190"/>
              <a:gd name="connsiteY14" fmla="*/ 4120431 h 4421588"/>
              <a:gd name="connsiteX15" fmla="*/ 1525986 w 4421190"/>
              <a:gd name="connsiteY15" fmla="*/ 4417317 h 4421588"/>
              <a:gd name="connsiteX16" fmla="*/ 991596 w 4421190"/>
              <a:gd name="connsiteY16" fmla="*/ 3859176 h 4421588"/>
              <a:gd name="connsiteX17" fmla="*/ 1027223 w 4421190"/>
              <a:gd name="connsiteY17" fmla="*/ 3134781 h 4421588"/>
              <a:gd name="connsiteX18" fmla="*/ 932220 w 4421190"/>
              <a:gd name="connsiteY18" fmla="*/ 2612264 h 4421588"/>
              <a:gd name="connsiteX19" fmla="*/ 231575 w 4421190"/>
              <a:gd name="connsiteY19" fmla="*/ 2386634 h 4421588"/>
              <a:gd name="connsiteX20" fmla="*/ 37 w 4421190"/>
              <a:gd name="connsiteY20" fmla="*/ 1798980 h 4421588"/>
              <a:gd name="connsiteX21" fmla="*/ 243450 w 4421190"/>
              <a:gd name="connsiteY21" fmla="*/ 1448483 h 4421588"/>
              <a:gd name="connsiteX22" fmla="*/ 860967 w 4421190"/>
              <a:gd name="connsiteY22" fmla="*/ 1365356 h 4421588"/>
              <a:gd name="connsiteX23" fmla="*/ 1110348 w 4421190"/>
              <a:gd name="connsiteY23" fmla="*/ 985346 h 4421588"/>
              <a:gd name="connsiteX24" fmla="*/ 1300354 w 4421190"/>
              <a:gd name="connsiteY24" fmla="*/ 296576 h 4421588"/>
              <a:gd name="connsiteX0" fmla="*/ 1300354 w 4303277"/>
              <a:gd name="connsiteY0" fmla="*/ 296576 h 4421588"/>
              <a:gd name="connsiteX1" fmla="*/ 1674459 w 4303277"/>
              <a:gd name="connsiteY1" fmla="*/ 5805 h 4421588"/>
              <a:gd name="connsiteX2" fmla="*/ 2214753 w 4303277"/>
              <a:gd name="connsiteY2" fmla="*/ 177823 h 4421588"/>
              <a:gd name="connsiteX3" fmla="*/ 2725392 w 4303277"/>
              <a:gd name="connsiteY3" fmla="*/ 1009095 h 4421588"/>
              <a:gd name="connsiteX4" fmla="*/ 3259782 w 4303277"/>
              <a:gd name="connsiteY4" fmla="*/ 1353480 h 4421588"/>
              <a:gd name="connsiteX5" fmla="*/ 3936675 w 4303277"/>
              <a:gd name="connsiteY5" fmla="*/ 1246605 h 4421588"/>
              <a:gd name="connsiteX6" fmla="*/ 4215778 w 4303277"/>
              <a:gd name="connsiteY6" fmla="*/ 1573352 h 4421588"/>
              <a:gd name="connsiteX7" fmla="*/ 4221683 w 4303277"/>
              <a:gd name="connsiteY7" fmla="*/ 2125381 h 4421588"/>
              <a:gd name="connsiteX8" fmla="*/ 3853548 w 4303277"/>
              <a:gd name="connsiteY8" fmla="*/ 2742893 h 4421588"/>
              <a:gd name="connsiteX9" fmla="*/ 4019803 w 4303277"/>
              <a:gd name="connsiteY9" fmla="*/ 3360410 h 4421588"/>
              <a:gd name="connsiteX10" fmla="*/ 4257308 w 4303277"/>
              <a:gd name="connsiteY10" fmla="*/ 3823548 h 4421588"/>
              <a:gd name="connsiteX11" fmla="*/ 4251411 w 4303277"/>
              <a:gd name="connsiteY11" fmla="*/ 4221552 h 4421588"/>
              <a:gd name="connsiteX12" fmla="*/ 3722927 w 4303277"/>
              <a:gd name="connsiteY12" fmla="*/ 4381698 h 4421588"/>
              <a:gd name="connsiteX13" fmla="*/ 3271657 w 4303277"/>
              <a:gd name="connsiteY13" fmla="*/ 4191684 h 4421588"/>
              <a:gd name="connsiteX14" fmla="*/ 2357258 w 4303277"/>
              <a:gd name="connsiteY14" fmla="*/ 4120431 h 4421588"/>
              <a:gd name="connsiteX15" fmla="*/ 1525986 w 4303277"/>
              <a:gd name="connsiteY15" fmla="*/ 4417317 h 4421588"/>
              <a:gd name="connsiteX16" fmla="*/ 991596 w 4303277"/>
              <a:gd name="connsiteY16" fmla="*/ 3859176 h 4421588"/>
              <a:gd name="connsiteX17" fmla="*/ 1027223 w 4303277"/>
              <a:gd name="connsiteY17" fmla="*/ 3134781 h 4421588"/>
              <a:gd name="connsiteX18" fmla="*/ 932220 w 4303277"/>
              <a:gd name="connsiteY18" fmla="*/ 2612264 h 4421588"/>
              <a:gd name="connsiteX19" fmla="*/ 231575 w 4303277"/>
              <a:gd name="connsiteY19" fmla="*/ 2386634 h 4421588"/>
              <a:gd name="connsiteX20" fmla="*/ 37 w 4303277"/>
              <a:gd name="connsiteY20" fmla="*/ 1798980 h 4421588"/>
              <a:gd name="connsiteX21" fmla="*/ 243450 w 4303277"/>
              <a:gd name="connsiteY21" fmla="*/ 1448483 h 4421588"/>
              <a:gd name="connsiteX22" fmla="*/ 860967 w 4303277"/>
              <a:gd name="connsiteY22" fmla="*/ 1365356 h 4421588"/>
              <a:gd name="connsiteX23" fmla="*/ 1110348 w 4303277"/>
              <a:gd name="connsiteY23" fmla="*/ 985346 h 4421588"/>
              <a:gd name="connsiteX24" fmla="*/ 1300354 w 4303277"/>
              <a:gd name="connsiteY24" fmla="*/ 296576 h 4421588"/>
              <a:gd name="connsiteX0" fmla="*/ 1300354 w 4266374"/>
              <a:gd name="connsiteY0" fmla="*/ 296576 h 4421588"/>
              <a:gd name="connsiteX1" fmla="*/ 1674459 w 4266374"/>
              <a:gd name="connsiteY1" fmla="*/ 5805 h 4421588"/>
              <a:gd name="connsiteX2" fmla="*/ 2214753 w 4266374"/>
              <a:gd name="connsiteY2" fmla="*/ 177823 h 4421588"/>
              <a:gd name="connsiteX3" fmla="*/ 2725392 w 4266374"/>
              <a:gd name="connsiteY3" fmla="*/ 1009095 h 4421588"/>
              <a:gd name="connsiteX4" fmla="*/ 3259782 w 4266374"/>
              <a:gd name="connsiteY4" fmla="*/ 1353480 h 4421588"/>
              <a:gd name="connsiteX5" fmla="*/ 3936675 w 4266374"/>
              <a:gd name="connsiteY5" fmla="*/ 1246605 h 4421588"/>
              <a:gd name="connsiteX6" fmla="*/ 4215778 w 4266374"/>
              <a:gd name="connsiteY6" fmla="*/ 1573352 h 4421588"/>
              <a:gd name="connsiteX7" fmla="*/ 4221683 w 4266374"/>
              <a:gd name="connsiteY7" fmla="*/ 2125381 h 4421588"/>
              <a:gd name="connsiteX8" fmla="*/ 3853548 w 4266374"/>
              <a:gd name="connsiteY8" fmla="*/ 2742893 h 4421588"/>
              <a:gd name="connsiteX9" fmla="*/ 4019803 w 4266374"/>
              <a:gd name="connsiteY9" fmla="*/ 3360410 h 4421588"/>
              <a:gd name="connsiteX10" fmla="*/ 4257308 w 4266374"/>
              <a:gd name="connsiteY10" fmla="*/ 3823548 h 4421588"/>
              <a:gd name="connsiteX11" fmla="*/ 4168286 w 4266374"/>
              <a:gd name="connsiteY11" fmla="*/ 4221555 h 4421588"/>
              <a:gd name="connsiteX12" fmla="*/ 3722927 w 4266374"/>
              <a:gd name="connsiteY12" fmla="*/ 4381698 h 4421588"/>
              <a:gd name="connsiteX13" fmla="*/ 3271657 w 4266374"/>
              <a:gd name="connsiteY13" fmla="*/ 4191684 h 4421588"/>
              <a:gd name="connsiteX14" fmla="*/ 2357258 w 4266374"/>
              <a:gd name="connsiteY14" fmla="*/ 4120431 h 4421588"/>
              <a:gd name="connsiteX15" fmla="*/ 1525986 w 4266374"/>
              <a:gd name="connsiteY15" fmla="*/ 4417317 h 4421588"/>
              <a:gd name="connsiteX16" fmla="*/ 991596 w 4266374"/>
              <a:gd name="connsiteY16" fmla="*/ 3859176 h 4421588"/>
              <a:gd name="connsiteX17" fmla="*/ 1027223 w 4266374"/>
              <a:gd name="connsiteY17" fmla="*/ 3134781 h 4421588"/>
              <a:gd name="connsiteX18" fmla="*/ 932220 w 4266374"/>
              <a:gd name="connsiteY18" fmla="*/ 2612264 h 4421588"/>
              <a:gd name="connsiteX19" fmla="*/ 231575 w 4266374"/>
              <a:gd name="connsiteY19" fmla="*/ 2386634 h 4421588"/>
              <a:gd name="connsiteX20" fmla="*/ 37 w 4266374"/>
              <a:gd name="connsiteY20" fmla="*/ 1798980 h 4421588"/>
              <a:gd name="connsiteX21" fmla="*/ 243450 w 4266374"/>
              <a:gd name="connsiteY21" fmla="*/ 1448483 h 4421588"/>
              <a:gd name="connsiteX22" fmla="*/ 860967 w 4266374"/>
              <a:gd name="connsiteY22" fmla="*/ 1365356 h 4421588"/>
              <a:gd name="connsiteX23" fmla="*/ 1110348 w 4266374"/>
              <a:gd name="connsiteY23" fmla="*/ 985346 h 4421588"/>
              <a:gd name="connsiteX24" fmla="*/ 1300354 w 4266374"/>
              <a:gd name="connsiteY24" fmla="*/ 296576 h 4421588"/>
              <a:gd name="connsiteX0" fmla="*/ 1300354 w 4266374"/>
              <a:gd name="connsiteY0" fmla="*/ 296576 h 4421768"/>
              <a:gd name="connsiteX1" fmla="*/ 1674459 w 4266374"/>
              <a:gd name="connsiteY1" fmla="*/ 5805 h 4421768"/>
              <a:gd name="connsiteX2" fmla="*/ 2214753 w 4266374"/>
              <a:gd name="connsiteY2" fmla="*/ 177823 h 4421768"/>
              <a:gd name="connsiteX3" fmla="*/ 2725392 w 4266374"/>
              <a:gd name="connsiteY3" fmla="*/ 1009095 h 4421768"/>
              <a:gd name="connsiteX4" fmla="*/ 3259782 w 4266374"/>
              <a:gd name="connsiteY4" fmla="*/ 1353480 h 4421768"/>
              <a:gd name="connsiteX5" fmla="*/ 3936675 w 4266374"/>
              <a:gd name="connsiteY5" fmla="*/ 1246605 h 4421768"/>
              <a:gd name="connsiteX6" fmla="*/ 4215778 w 4266374"/>
              <a:gd name="connsiteY6" fmla="*/ 1573352 h 4421768"/>
              <a:gd name="connsiteX7" fmla="*/ 4221683 w 4266374"/>
              <a:gd name="connsiteY7" fmla="*/ 2125381 h 4421768"/>
              <a:gd name="connsiteX8" fmla="*/ 3853548 w 4266374"/>
              <a:gd name="connsiteY8" fmla="*/ 2742893 h 4421768"/>
              <a:gd name="connsiteX9" fmla="*/ 4019803 w 4266374"/>
              <a:gd name="connsiteY9" fmla="*/ 3360410 h 4421768"/>
              <a:gd name="connsiteX10" fmla="*/ 4257308 w 4266374"/>
              <a:gd name="connsiteY10" fmla="*/ 3823548 h 4421768"/>
              <a:gd name="connsiteX11" fmla="*/ 4168286 w 4266374"/>
              <a:gd name="connsiteY11" fmla="*/ 4221555 h 4421768"/>
              <a:gd name="connsiteX12" fmla="*/ 3722927 w 4266374"/>
              <a:gd name="connsiteY12" fmla="*/ 4381698 h 4421768"/>
              <a:gd name="connsiteX13" fmla="*/ 3093527 w 4266374"/>
              <a:gd name="connsiteY13" fmla="*/ 4108557 h 4421768"/>
              <a:gd name="connsiteX14" fmla="*/ 2357258 w 4266374"/>
              <a:gd name="connsiteY14" fmla="*/ 4120431 h 4421768"/>
              <a:gd name="connsiteX15" fmla="*/ 1525986 w 4266374"/>
              <a:gd name="connsiteY15" fmla="*/ 4417317 h 4421768"/>
              <a:gd name="connsiteX16" fmla="*/ 991596 w 4266374"/>
              <a:gd name="connsiteY16" fmla="*/ 3859176 h 4421768"/>
              <a:gd name="connsiteX17" fmla="*/ 1027223 w 4266374"/>
              <a:gd name="connsiteY17" fmla="*/ 3134781 h 4421768"/>
              <a:gd name="connsiteX18" fmla="*/ 932220 w 4266374"/>
              <a:gd name="connsiteY18" fmla="*/ 2612264 h 4421768"/>
              <a:gd name="connsiteX19" fmla="*/ 231575 w 4266374"/>
              <a:gd name="connsiteY19" fmla="*/ 2386634 h 4421768"/>
              <a:gd name="connsiteX20" fmla="*/ 37 w 4266374"/>
              <a:gd name="connsiteY20" fmla="*/ 1798980 h 4421768"/>
              <a:gd name="connsiteX21" fmla="*/ 243450 w 4266374"/>
              <a:gd name="connsiteY21" fmla="*/ 1448483 h 4421768"/>
              <a:gd name="connsiteX22" fmla="*/ 860967 w 4266374"/>
              <a:gd name="connsiteY22" fmla="*/ 1365356 h 4421768"/>
              <a:gd name="connsiteX23" fmla="*/ 1110348 w 4266374"/>
              <a:gd name="connsiteY23" fmla="*/ 985346 h 4421768"/>
              <a:gd name="connsiteX24" fmla="*/ 1300354 w 4266374"/>
              <a:gd name="connsiteY24" fmla="*/ 296576 h 4421768"/>
              <a:gd name="connsiteX0" fmla="*/ 1300354 w 4272520"/>
              <a:gd name="connsiteY0" fmla="*/ 296576 h 4421768"/>
              <a:gd name="connsiteX1" fmla="*/ 1674459 w 4272520"/>
              <a:gd name="connsiteY1" fmla="*/ 5805 h 4421768"/>
              <a:gd name="connsiteX2" fmla="*/ 2214753 w 4272520"/>
              <a:gd name="connsiteY2" fmla="*/ 177823 h 4421768"/>
              <a:gd name="connsiteX3" fmla="*/ 2725392 w 4272520"/>
              <a:gd name="connsiteY3" fmla="*/ 1009095 h 4421768"/>
              <a:gd name="connsiteX4" fmla="*/ 3259782 w 4272520"/>
              <a:gd name="connsiteY4" fmla="*/ 1353480 h 4421768"/>
              <a:gd name="connsiteX5" fmla="*/ 3936675 w 4272520"/>
              <a:gd name="connsiteY5" fmla="*/ 1246605 h 4421768"/>
              <a:gd name="connsiteX6" fmla="*/ 4215778 w 4272520"/>
              <a:gd name="connsiteY6" fmla="*/ 1573352 h 4421768"/>
              <a:gd name="connsiteX7" fmla="*/ 4221683 w 4272520"/>
              <a:gd name="connsiteY7" fmla="*/ 2125381 h 4421768"/>
              <a:gd name="connsiteX8" fmla="*/ 3853548 w 4272520"/>
              <a:gd name="connsiteY8" fmla="*/ 2742893 h 4421768"/>
              <a:gd name="connsiteX9" fmla="*/ 4019803 w 4272520"/>
              <a:gd name="connsiteY9" fmla="*/ 3360410 h 4421768"/>
              <a:gd name="connsiteX10" fmla="*/ 4257308 w 4272520"/>
              <a:gd name="connsiteY10" fmla="*/ 3823548 h 4421768"/>
              <a:gd name="connsiteX11" fmla="*/ 4168286 w 4272520"/>
              <a:gd name="connsiteY11" fmla="*/ 4221555 h 4421768"/>
              <a:gd name="connsiteX12" fmla="*/ 3521047 w 4272520"/>
              <a:gd name="connsiteY12" fmla="*/ 4310446 h 4421768"/>
              <a:gd name="connsiteX13" fmla="*/ 3093527 w 4272520"/>
              <a:gd name="connsiteY13" fmla="*/ 4108557 h 4421768"/>
              <a:gd name="connsiteX14" fmla="*/ 2357258 w 4272520"/>
              <a:gd name="connsiteY14" fmla="*/ 4120431 h 4421768"/>
              <a:gd name="connsiteX15" fmla="*/ 1525986 w 4272520"/>
              <a:gd name="connsiteY15" fmla="*/ 4417317 h 4421768"/>
              <a:gd name="connsiteX16" fmla="*/ 991596 w 4272520"/>
              <a:gd name="connsiteY16" fmla="*/ 3859176 h 4421768"/>
              <a:gd name="connsiteX17" fmla="*/ 1027223 w 4272520"/>
              <a:gd name="connsiteY17" fmla="*/ 3134781 h 4421768"/>
              <a:gd name="connsiteX18" fmla="*/ 932220 w 4272520"/>
              <a:gd name="connsiteY18" fmla="*/ 2612264 h 4421768"/>
              <a:gd name="connsiteX19" fmla="*/ 231575 w 4272520"/>
              <a:gd name="connsiteY19" fmla="*/ 2386634 h 4421768"/>
              <a:gd name="connsiteX20" fmla="*/ 37 w 4272520"/>
              <a:gd name="connsiteY20" fmla="*/ 1798980 h 4421768"/>
              <a:gd name="connsiteX21" fmla="*/ 243450 w 4272520"/>
              <a:gd name="connsiteY21" fmla="*/ 1448483 h 4421768"/>
              <a:gd name="connsiteX22" fmla="*/ 860967 w 4272520"/>
              <a:gd name="connsiteY22" fmla="*/ 1365356 h 4421768"/>
              <a:gd name="connsiteX23" fmla="*/ 1110348 w 4272520"/>
              <a:gd name="connsiteY23" fmla="*/ 985346 h 4421768"/>
              <a:gd name="connsiteX24" fmla="*/ 1300354 w 4272520"/>
              <a:gd name="connsiteY24" fmla="*/ 296576 h 4421768"/>
              <a:gd name="connsiteX0" fmla="*/ 1300354 w 4259703"/>
              <a:gd name="connsiteY0" fmla="*/ 296576 h 4421768"/>
              <a:gd name="connsiteX1" fmla="*/ 1674459 w 4259703"/>
              <a:gd name="connsiteY1" fmla="*/ 5805 h 4421768"/>
              <a:gd name="connsiteX2" fmla="*/ 2214753 w 4259703"/>
              <a:gd name="connsiteY2" fmla="*/ 177823 h 4421768"/>
              <a:gd name="connsiteX3" fmla="*/ 2725392 w 4259703"/>
              <a:gd name="connsiteY3" fmla="*/ 1009095 h 4421768"/>
              <a:gd name="connsiteX4" fmla="*/ 3259782 w 4259703"/>
              <a:gd name="connsiteY4" fmla="*/ 1353480 h 4421768"/>
              <a:gd name="connsiteX5" fmla="*/ 3936675 w 4259703"/>
              <a:gd name="connsiteY5" fmla="*/ 1246605 h 4421768"/>
              <a:gd name="connsiteX6" fmla="*/ 4215778 w 4259703"/>
              <a:gd name="connsiteY6" fmla="*/ 1573352 h 4421768"/>
              <a:gd name="connsiteX7" fmla="*/ 4221683 w 4259703"/>
              <a:gd name="connsiteY7" fmla="*/ 2125381 h 4421768"/>
              <a:gd name="connsiteX8" fmla="*/ 3853548 w 4259703"/>
              <a:gd name="connsiteY8" fmla="*/ 2742893 h 4421768"/>
              <a:gd name="connsiteX9" fmla="*/ 4019803 w 4259703"/>
              <a:gd name="connsiteY9" fmla="*/ 3360410 h 4421768"/>
              <a:gd name="connsiteX10" fmla="*/ 4257308 w 4259703"/>
              <a:gd name="connsiteY10" fmla="*/ 3823548 h 4421768"/>
              <a:gd name="connsiteX11" fmla="*/ 4037658 w 4259703"/>
              <a:gd name="connsiteY11" fmla="*/ 4316558 h 4421768"/>
              <a:gd name="connsiteX12" fmla="*/ 3521047 w 4259703"/>
              <a:gd name="connsiteY12" fmla="*/ 4310446 h 4421768"/>
              <a:gd name="connsiteX13" fmla="*/ 3093527 w 4259703"/>
              <a:gd name="connsiteY13" fmla="*/ 4108557 h 4421768"/>
              <a:gd name="connsiteX14" fmla="*/ 2357258 w 4259703"/>
              <a:gd name="connsiteY14" fmla="*/ 4120431 h 4421768"/>
              <a:gd name="connsiteX15" fmla="*/ 1525986 w 4259703"/>
              <a:gd name="connsiteY15" fmla="*/ 4417317 h 4421768"/>
              <a:gd name="connsiteX16" fmla="*/ 991596 w 4259703"/>
              <a:gd name="connsiteY16" fmla="*/ 3859176 h 4421768"/>
              <a:gd name="connsiteX17" fmla="*/ 1027223 w 4259703"/>
              <a:gd name="connsiteY17" fmla="*/ 3134781 h 4421768"/>
              <a:gd name="connsiteX18" fmla="*/ 932220 w 4259703"/>
              <a:gd name="connsiteY18" fmla="*/ 2612264 h 4421768"/>
              <a:gd name="connsiteX19" fmla="*/ 231575 w 4259703"/>
              <a:gd name="connsiteY19" fmla="*/ 2386634 h 4421768"/>
              <a:gd name="connsiteX20" fmla="*/ 37 w 4259703"/>
              <a:gd name="connsiteY20" fmla="*/ 1798980 h 4421768"/>
              <a:gd name="connsiteX21" fmla="*/ 243450 w 4259703"/>
              <a:gd name="connsiteY21" fmla="*/ 1448483 h 4421768"/>
              <a:gd name="connsiteX22" fmla="*/ 860967 w 4259703"/>
              <a:gd name="connsiteY22" fmla="*/ 1365356 h 4421768"/>
              <a:gd name="connsiteX23" fmla="*/ 1110348 w 4259703"/>
              <a:gd name="connsiteY23" fmla="*/ 985346 h 4421768"/>
              <a:gd name="connsiteX24" fmla="*/ 1300354 w 4259703"/>
              <a:gd name="connsiteY24" fmla="*/ 296576 h 4421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259703" h="4421768">
                <a:moveTo>
                  <a:pt x="1300354" y="296576"/>
                </a:moveTo>
                <a:cubicBezTo>
                  <a:pt x="1394372" y="133319"/>
                  <a:pt x="1522059" y="25597"/>
                  <a:pt x="1674459" y="5805"/>
                </a:cubicBezTo>
                <a:cubicBezTo>
                  <a:pt x="1826859" y="-13987"/>
                  <a:pt x="2039598" y="10608"/>
                  <a:pt x="2214753" y="177823"/>
                </a:cubicBezTo>
                <a:cubicBezTo>
                  <a:pt x="2389908" y="345038"/>
                  <a:pt x="2551221" y="813152"/>
                  <a:pt x="2725392" y="1009095"/>
                </a:cubicBezTo>
                <a:cubicBezTo>
                  <a:pt x="2899564" y="1205038"/>
                  <a:pt x="3057902" y="1313895"/>
                  <a:pt x="3259782" y="1353480"/>
                </a:cubicBezTo>
                <a:cubicBezTo>
                  <a:pt x="3461662" y="1393065"/>
                  <a:pt x="3777342" y="1209960"/>
                  <a:pt x="3936675" y="1246605"/>
                </a:cubicBezTo>
                <a:cubicBezTo>
                  <a:pt x="4096008" y="1283250"/>
                  <a:pt x="4168277" y="1426889"/>
                  <a:pt x="4215778" y="1573352"/>
                </a:cubicBezTo>
                <a:cubicBezTo>
                  <a:pt x="4263279" y="1719815"/>
                  <a:pt x="4282055" y="1930458"/>
                  <a:pt x="4221683" y="2125381"/>
                </a:cubicBezTo>
                <a:cubicBezTo>
                  <a:pt x="4161311" y="2320304"/>
                  <a:pt x="3887195" y="2537055"/>
                  <a:pt x="3853548" y="2742893"/>
                </a:cubicBezTo>
                <a:cubicBezTo>
                  <a:pt x="3819901" y="2948731"/>
                  <a:pt x="3952510" y="3180301"/>
                  <a:pt x="4019803" y="3360410"/>
                </a:cubicBezTo>
                <a:cubicBezTo>
                  <a:pt x="4087096" y="3540519"/>
                  <a:pt x="4254332" y="3664190"/>
                  <a:pt x="4257308" y="3823548"/>
                </a:cubicBezTo>
                <a:cubicBezTo>
                  <a:pt x="4260284" y="3982906"/>
                  <a:pt x="4160368" y="4235408"/>
                  <a:pt x="4037658" y="4316558"/>
                </a:cubicBezTo>
                <a:cubicBezTo>
                  <a:pt x="3914948" y="4397708"/>
                  <a:pt x="3678402" y="4345113"/>
                  <a:pt x="3521047" y="4310446"/>
                </a:cubicBezTo>
                <a:cubicBezTo>
                  <a:pt x="3363692" y="4275779"/>
                  <a:pt x="3287492" y="4140226"/>
                  <a:pt x="3093527" y="4108557"/>
                </a:cubicBezTo>
                <a:cubicBezTo>
                  <a:pt x="2899562" y="4076888"/>
                  <a:pt x="2618515" y="4068971"/>
                  <a:pt x="2357258" y="4120431"/>
                </a:cubicBezTo>
                <a:cubicBezTo>
                  <a:pt x="2096001" y="4171891"/>
                  <a:pt x="1753596" y="4460860"/>
                  <a:pt x="1525986" y="4417317"/>
                </a:cubicBezTo>
                <a:cubicBezTo>
                  <a:pt x="1298376" y="4373775"/>
                  <a:pt x="1074723" y="4072932"/>
                  <a:pt x="991596" y="3859176"/>
                </a:cubicBezTo>
                <a:cubicBezTo>
                  <a:pt x="908469" y="3645420"/>
                  <a:pt x="1037119" y="3342600"/>
                  <a:pt x="1027223" y="3134781"/>
                </a:cubicBezTo>
                <a:cubicBezTo>
                  <a:pt x="1017327" y="2926962"/>
                  <a:pt x="1064828" y="2736955"/>
                  <a:pt x="932220" y="2612264"/>
                </a:cubicBezTo>
                <a:cubicBezTo>
                  <a:pt x="799612" y="2487573"/>
                  <a:pt x="386939" y="2522181"/>
                  <a:pt x="231575" y="2386634"/>
                </a:cubicBezTo>
                <a:cubicBezTo>
                  <a:pt x="76211" y="2251087"/>
                  <a:pt x="-1942" y="1955338"/>
                  <a:pt x="37" y="1798980"/>
                </a:cubicBezTo>
                <a:cubicBezTo>
                  <a:pt x="2016" y="1642622"/>
                  <a:pt x="99962" y="1520754"/>
                  <a:pt x="243450" y="1448483"/>
                </a:cubicBezTo>
                <a:cubicBezTo>
                  <a:pt x="386938" y="1376212"/>
                  <a:pt x="716484" y="1442546"/>
                  <a:pt x="860967" y="1365356"/>
                </a:cubicBezTo>
                <a:cubicBezTo>
                  <a:pt x="1005450" y="1288167"/>
                  <a:pt x="1037117" y="1163476"/>
                  <a:pt x="1110348" y="985346"/>
                </a:cubicBezTo>
                <a:cubicBezTo>
                  <a:pt x="1183579" y="807216"/>
                  <a:pt x="1206336" y="459833"/>
                  <a:pt x="1300354" y="296576"/>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6200000">
            <a:off x="4931158" y="1325705"/>
            <a:ext cx="3429730" cy="3560218"/>
          </a:xfrm>
          <a:custGeom>
            <a:avLst/>
            <a:gdLst>
              <a:gd name="connsiteX0" fmla="*/ 1686296 w 5427023"/>
              <a:gd name="connsiteY0" fmla="*/ 95002 h 4750130"/>
              <a:gd name="connsiteX1" fmla="*/ 2945080 w 5427023"/>
              <a:gd name="connsiteY1" fmla="*/ 0 h 4750130"/>
              <a:gd name="connsiteX2" fmla="*/ 2897579 w 5427023"/>
              <a:gd name="connsiteY2" fmla="*/ 1258784 h 4750130"/>
              <a:gd name="connsiteX3" fmla="*/ 3633849 w 5427023"/>
              <a:gd name="connsiteY3" fmla="*/ 1650670 h 4750130"/>
              <a:gd name="connsiteX4" fmla="*/ 4393870 w 5427023"/>
              <a:gd name="connsiteY4" fmla="*/ 985652 h 4750130"/>
              <a:gd name="connsiteX5" fmla="*/ 5118265 w 5427023"/>
              <a:gd name="connsiteY5" fmla="*/ 1662545 h 4750130"/>
              <a:gd name="connsiteX6" fmla="*/ 4263241 w 5427023"/>
              <a:gd name="connsiteY6" fmla="*/ 2529444 h 4750130"/>
              <a:gd name="connsiteX7" fmla="*/ 4429496 w 5427023"/>
              <a:gd name="connsiteY7" fmla="*/ 3360717 h 4750130"/>
              <a:gd name="connsiteX8" fmla="*/ 5427023 w 5427023"/>
              <a:gd name="connsiteY8" fmla="*/ 3515096 h 4750130"/>
              <a:gd name="connsiteX9" fmla="*/ 5284519 w 5427023"/>
              <a:gd name="connsiteY9" fmla="*/ 4714504 h 4750130"/>
              <a:gd name="connsiteX10" fmla="*/ 3586348 w 5427023"/>
              <a:gd name="connsiteY10" fmla="*/ 3800104 h 4750130"/>
              <a:gd name="connsiteX11" fmla="*/ 2743200 w 5427023"/>
              <a:gd name="connsiteY11" fmla="*/ 3740727 h 4750130"/>
              <a:gd name="connsiteX12" fmla="*/ 1995054 w 5427023"/>
              <a:gd name="connsiteY12" fmla="*/ 4750130 h 4750130"/>
              <a:gd name="connsiteX13" fmla="*/ 676893 w 5427023"/>
              <a:gd name="connsiteY13" fmla="*/ 4001984 h 4750130"/>
              <a:gd name="connsiteX14" fmla="*/ 2030680 w 5427023"/>
              <a:gd name="connsiteY14" fmla="*/ 2956956 h 4750130"/>
              <a:gd name="connsiteX15" fmla="*/ 1757548 w 5427023"/>
              <a:gd name="connsiteY15" fmla="*/ 2256312 h 4750130"/>
              <a:gd name="connsiteX16" fmla="*/ 0 w 5427023"/>
              <a:gd name="connsiteY16" fmla="*/ 2042556 h 4750130"/>
              <a:gd name="connsiteX17" fmla="*/ 178130 w 5427023"/>
              <a:gd name="connsiteY17" fmla="*/ 1151906 h 4750130"/>
              <a:gd name="connsiteX18" fmla="*/ 1650670 w 5427023"/>
              <a:gd name="connsiteY18" fmla="*/ 1472540 h 4750130"/>
              <a:gd name="connsiteX19" fmla="*/ 1995054 w 5427023"/>
              <a:gd name="connsiteY19" fmla="*/ 1128156 h 4750130"/>
              <a:gd name="connsiteX20" fmla="*/ 1686296 w 5427023"/>
              <a:gd name="connsiteY20" fmla="*/ 95002 h 4750130"/>
              <a:gd name="connsiteX0" fmla="*/ 1686296 w 5427023"/>
              <a:gd name="connsiteY0" fmla="*/ 199772 h 4854900"/>
              <a:gd name="connsiteX1" fmla="*/ 2945080 w 5427023"/>
              <a:gd name="connsiteY1" fmla="*/ 104770 h 4854900"/>
              <a:gd name="connsiteX2" fmla="*/ 2897579 w 5427023"/>
              <a:gd name="connsiteY2" fmla="*/ 1363554 h 4854900"/>
              <a:gd name="connsiteX3" fmla="*/ 3633849 w 5427023"/>
              <a:gd name="connsiteY3" fmla="*/ 1755440 h 4854900"/>
              <a:gd name="connsiteX4" fmla="*/ 4393870 w 5427023"/>
              <a:gd name="connsiteY4" fmla="*/ 1090422 h 4854900"/>
              <a:gd name="connsiteX5" fmla="*/ 5118265 w 5427023"/>
              <a:gd name="connsiteY5" fmla="*/ 1767315 h 4854900"/>
              <a:gd name="connsiteX6" fmla="*/ 4263241 w 5427023"/>
              <a:gd name="connsiteY6" fmla="*/ 2634214 h 4854900"/>
              <a:gd name="connsiteX7" fmla="*/ 4429496 w 5427023"/>
              <a:gd name="connsiteY7" fmla="*/ 3465487 h 4854900"/>
              <a:gd name="connsiteX8" fmla="*/ 5427023 w 5427023"/>
              <a:gd name="connsiteY8" fmla="*/ 3619866 h 4854900"/>
              <a:gd name="connsiteX9" fmla="*/ 5284519 w 5427023"/>
              <a:gd name="connsiteY9" fmla="*/ 4819274 h 4854900"/>
              <a:gd name="connsiteX10" fmla="*/ 3586348 w 5427023"/>
              <a:gd name="connsiteY10" fmla="*/ 3904874 h 4854900"/>
              <a:gd name="connsiteX11" fmla="*/ 2743200 w 5427023"/>
              <a:gd name="connsiteY11" fmla="*/ 3845497 h 4854900"/>
              <a:gd name="connsiteX12" fmla="*/ 1995054 w 5427023"/>
              <a:gd name="connsiteY12" fmla="*/ 4854900 h 4854900"/>
              <a:gd name="connsiteX13" fmla="*/ 676893 w 5427023"/>
              <a:gd name="connsiteY13" fmla="*/ 4106754 h 4854900"/>
              <a:gd name="connsiteX14" fmla="*/ 2030680 w 5427023"/>
              <a:gd name="connsiteY14" fmla="*/ 3061726 h 4854900"/>
              <a:gd name="connsiteX15" fmla="*/ 1757548 w 5427023"/>
              <a:gd name="connsiteY15" fmla="*/ 2361082 h 4854900"/>
              <a:gd name="connsiteX16" fmla="*/ 0 w 5427023"/>
              <a:gd name="connsiteY16" fmla="*/ 2147326 h 4854900"/>
              <a:gd name="connsiteX17" fmla="*/ 178130 w 5427023"/>
              <a:gd name="connsiteY17" fmla="*/ 1256676 h 4854900"/>
              <a:gd name="connsiteX18" fmla="*/ 1650670 w 5427023"/>
              <a:gd name="connsiteY18" fmla="*/ 1577310 h 4854900"/>
              <a:gd name="connsiteX19" fmla="*/ 1995054 w 5427023"/>
              <a:gd name="connsiteY19" fmla="*/ 1232926 h 4854900"/>
              <a:gd name="connsiteX20" fmla="*/ 1686296 w 5427023"/>
              <a:gd name="connsiteY20" fmla="*/ 199772 h 4854900"/>
              <a:gd name="connsiteX0" fmla="*/ 1686296 w 5427023"/>
              <a:gd name="connsiteY0" fmla="*/ 299347 h 4954475"/>
              <a:gd name="connsiteX1" fmla="*/ 2945080 w 5427023"/>
              <a:gd name="connsiteY1" fmla="*/ 204345 h 4954475"/>
              <a:gd name="connsiteX2" fmla="*/ 2897579 w 5427023"/>
              <a:gd name="connsiteY2" fmla="*/ 1463129 h 4954475"/>
              <a:gd name="connsiteX3" fmla="*/ 3633849 w 5427023"/>
              <a:gd name="connsiteY3" fmla="*/ 1855015 h 4954475"/>
              <a:gd name="connsiteX4" fmla="*/ 4393870 w 5427023"/>
              <a:gd name="connsiteY4" fmla="*/ 1189997 h 4954475"/>
              <a:gd name="connsiteX5" fmla="*/ 5118265 w 5427023"/>
              <a:gd name="connsiteY5" fmla="*/ 1866890 h 4954475"/>
              <a:gd name="connsiteX6" fmla="*/ 4263241 w 5427023"/>
              <a:gd name="connsiteY6" fmla="*/ 2733789 h 4954475"/>
              <a:gd name="connsiteX7" fmla="*/ 4429496 w 5427023"/>
              <a:gd name="connsiteY7" fmla="*/ 3565062 h 4954475"/>
              <a:gd name="connsiteX8" fmla="*/ 5427023 w 5427023"/>
              <a:gd name="connsiteY8" fmla="*/ 3719441 h 4954475"/>
              <a:gd name="connsiteX9" fmla="*/ 5284519 w 5427023"/>
              <a:gd name="connsiteY9" fmla="*/ 4918849 h 4954475"/>
              <a:gd name="connsiteX10" fmla="*/ 3586348 w 5427023"/>
              <a:gd name="connsiteY10" fmla="*/ 4004449 h 4954475"/>
              <a:gd name="connsiteX11" fmla="*/ 2743200 w 5427023"/>
              <a:gd name="connsiteY11" fmla="*/ 3945072 h 4954475"/>
              <a:gd name="connsiteX12" fmla="*/ 1995054 w 5427023"/>
              <a:gd name="connsiteY12" fmla="*/ 4954475 h 4954475"/>
              <a:gd name="connsiteX13" fmla="*/ 676893 w 5427023"/>
              <a:gd name="connsiteY13" fmla="*/ 4206329 h 4954475"/>
              <a:gd name="connsiteX14" fmla="*/ 2030680 w 5427023"/>
              <a:gd name="connsiteY14" fmla="*/ 3161301 h 4954475"/>
              <a:gd name="connsiteX15" fmla="*/ 1757548 w 5427023"/>
              <a:gd name="connsiteY15" fmla="*/ 2460657 h 4954475"/>
              <a:gd name="connsiteX16" fmla="*/ 0 w 5427023"/>
              <a:gd name="connsiteY16" fmla="*/ 2246901 h 4954475"/>
              <a:gd name="connsiteX17" fmla="*/ 178130 w 5427023"/>
              <a:gd name="connsiteY17" fmla="*/ 1356251 h 4954475"/>
              <a:gd name="connsiteX18" fmla="*/ 1650670 w 5427023"/>
              <a:gd name="connsiteY18" fmla="*/ 1676885 h 4954475"/>
              <a:gd name="connsiteX19" fmla="*/ 1995054 w 5427023"/>
              <a:gd name="connsiteY19" fmla="*/ 1332501 h 4954475"/>
              <a:gd name="connsiteX20" fmla="*/ 1686296 w 5427023"/>
              <a:gd name="connsiteY20" fmla="*/ 299347 h 4954475"/>
              <a:gd name="connsiteX0" fmla="*/ 1686296 w 5427023"/>
              <a:gd name="connsiteY0" fmla="*/ 299347 h 4954475"/>
              <a:gd name="connsiteX1" fmla="*/ 2945080 w 5427023"/>
              <a:gd name="connsiteY1" fmla="*/ 204345 h 4954475"/>
              <a:gd name="connsiteX2" fmla="*/ 2897579 w 5427023"/>
              <a:gd name="connsiteY2" fmla="*/ 1463129 h 4954475"/>
              <a:gd name="connsiteX3" fmla="*/ 3633849 w 5427023"/>
              <a:gd name="connsiteY3" fmla="*/ 1855015 h 4954475"/>
              <a:gd name="connsiteX4" fmla="*/ 4393870 w 5427023"/>
              <a:gd name="connsiteY4" fmla="*/ 1189997 h 4954475"/>
              <a:gd name="connsiteX5" fmla="*/ 5118265 w 5427023"/>
              <a:gd name="connsiteY5" fmla="*/ 1866890 h 4954475"/>
              <a:gd name="connsiteX6" fmla="*/ 4263241 w 5427023"/>
              <a:gd name="connsiteY6" fmla="*/ 2733789 h 4954475"/>
              <a:gd name="connsiteX7" fmla="*/ 4429496 w 5427023"/>
              <a:gd name="connsiteY7" fmla="*/ 3565062 h 4954475"/>
              <a:gd name="connsiteX8" fmla="*/ 5427023 w 5427023"/>
              <a:gd name="connsiteY8" fmla="*/ 3719441 h 4954475"/>
              <a:gd name="connsiteX9" fmla="*/ 5284519 w 5427023"/>
              <a:gd name="connsiteY9" fmla="*/ 4918849 h 4954475"/>
              <a:gd name="connsiteX10" fmla="*/ 3586348 w 5427023"/>
              <a:gd name="connsiteY10" fmla="*/ 4004449 h 4954475"/>
              <a:gd name="connsiteX11" fmla="*/ 2743200 w 5427023"/>
              <a:gd name="connsiteY11" fmla="*/ 3945072 h 4954475"/>
              <a:gd name="connsiteX12" fmla="*/ 1995054 w 5427023"/>
              <a:gd name="connsiteY12" fmla="*/ 4954475 h 4954475"/>
              <a:gd name="connsiteX13" fmla="*/ 676893 w 5427023"/>
              <a:gd name="connsiteY13" fmla="*/ 4206329 h 4954475"/>
              <a:gd name="connsiteX14" fmla="*/ 2030680 w 5427023"/>
              <a:gd name="connsiteY14" fmla="*/ 3161301 h 4954475"/>
              <a:gd name="connsiteX15" fmla="*/ 1757548 w 5427023"/>
              <a:gd name="connsiteY15" fmla="*/ 2460657 h 4954475"/>
              <a:gd name="connsiteX16" fmla="*/ 0 w 5427023"/>
              <a:gd name="connsiteY16" fmla="*/ 2246901 h 4954475"/>
              <a:gd name="connsiteX17" fmla="*/ 178130 w 5427023"/>
              <a:gd name="connsiteY17" fmla="*/ 1356251 h 4954475"/>
              <a:gd name="connsiteX18" fmla="*/ 1650670 w 5427023"/>
              <a:gd name="connsiteY18" fmla="*/ 1676885 h 4954475"/>
              <a:gd name="connsiteX19" fmla="*/ 1995054 w 5427023"/>
              <a:gd name="connsiteY19" fmla="*/ 1332501 h 4954475"/>
              <a:gd name="connsiteX20" fmla="*/ 1686296 w 5427023"/>
              <a:gd name="connsiteY20" fmla="*/ 299347 h 4954475"/>
              <a:gd name="connsiteX0" fmla="*/ 1686296 w 5427023"/>
              <a:gd name="connsiteY0" fmla="*/ 299347 h 4954475"/>
              <a:gd name="connsiteX1" fmla="*/ 2945080 w 5427023"/>
              <a:gd name="connsiteY1" fmla="*/ 204345 h 4954475"/>
              <a:gd name="connsiteX2" fmla="*/ 2897579 w 5427023"/>
              <a:gd name="connsiteY2" fmla="*/ 1463129 h 4954475"/>
              <a:gd name="connsiteX3" fmla="*/ 3610098 w 5427023"/>
              <a:gd name="connsiteY3" fmla="*/ 1819389 h 4954475"/>
              <a:gd name="connsiteX4" fmla="*/ 4393870 w 5427023"/>
              <a:gd name="connsiteY4" fmla="*/ 1189997 h 4954475"/>
              <a:gd name="connsiteX5" fmla="*/ 5118265 w 5427023"/>
              <a:gd name="connsiteY5" fmla="*/ 1866890 h 4954475"/>
              <a:gd name="connsiteX6" fmla="*/ 4263241 w 5427023"/>
              <a:gd name="connsiteY6" fmla="*/ 2733789 h 4954475"/>
              <a:gd name="connsiteX7" fmla="*/ 4429496 w 5427023"/>
              <a:gd name="connsiteY7" fmla="*/ 3565062 h 4954475"/>
              <a:gd name="connsiteX8" fmla="*/ 5427023 w 5427023"/>
              <a:gd name="connsiteY8" fmla="*/ 3719441 h 4954475"/>
              <a:gd name="connsiteX9" fmla="*/ 5284519 w 5427023"/>
              <a:gd name="connsiteY9" fmla="*/ 4918849 h 4954475"/>
              <a:gd name="connsiteX10" fmla="*/ 3586348 w 5427023"/>
              <a:gd name="connsiteY10" fmla="*/ 4004449 h 4954475"/>
              <a:gd name="connsiteX11" fmla="*/ 2743200 w 5427023"/>
              <a:gd name="connsiteY11" fmla="*/ 3945072 h 4954475"/>
              <a:gd name="connsiteX12" fmla="*/ 1995054 w 5427023"/>
              <a:gd name="connsiteY12" fmla="*/ 4954475 h 4954475"/>
              <a:gd name="connsiteX13" fmla="*/ 676893 w 5427023"/>
              <a:gd name="connsiteY13" fmla="*/ 4206329 h 4954475"/>
              <a:gd name="connsiteX14" fmla="*/ 2030680 w 5427023"/>
              <a:gd name="connsiteY14" fmla="*/ 3161301 h 4954475"/>
              <a:gd name="connsiteX15" fmla="*/ 1757548 w 5427023"/>
              <a:gd name="connsiteY15" fmla="*/ 2460657 h 4954475"/>
              <a:gd name="connsiteX16" fmla="*/ 0 w 5427023"/>
              <a:gd name="connsiteY16" fmla="*/ 2246901 h 4954475"/>
              <a:gd name="connsiteX17" fmla="*/ 178130 w 5427023"/>
              <a:gd name="connsiteY17" fmla="*/ 1356251 h 4954475"/>
              <a:gd name="connsiteX18" fmla="*/ 1650670 w 5427023"/>
              <a:gd name="connsiteY18" fmla="*/ 1676885 h 4954475"/>
              <a:gd name="connsiteX19" fmla="*/ 1995054 w 5427023"/>
              <a:gd name="connsiteY19" fmla="*/ 1332501 h 4954475"/>
              <a:gd name="connsiteX20" fmla="*/ 1686296 w 5427023"/>
              <a:gd name="connsiteY20" fmla="*/ 299347 h 4954475"/>
              <a:gd name="connsiteX0" fmla="*/ 1686296 w 5427023"/>
              <a:gd name="connsiteY0" fmla="*/ 299347 h 4954475"/>
              <a:gd name="connsiteX1" fmla="*/ 2945080 w 5427023"/>
              <a:gd name="connsiteY1" fmla="*/ 204345 h 4954475"/>
              <a:gd name="connsiteX2" fmla="*/ 2897579 w 5427023"/>
              <a:gd name="connsiteY2" fmla="*/ 1463129 h 4954475"/>
              <a:gd name="connsiteX3" fmla="*/ 3610098 w 5427023"/>
              <a:gd name="connsiteY3" fmla="*/ 1819389 h 4954475"/>
              <a:gd name="connsiteX4" fmla="*/ 4393870 w 5427023"/>
              <a:gd name="connsiteY4" fmla="*/ 1189997 h 4954475"/>
              <a:gd name="connsiteX5" fmla="*/ 5118265 w 5427023"/>
              <a:gd name="connsiteY5" fmla="*/ 1866890 h 4954475"/>
              <a:gd name="connsiteX6" fmla="*/ 4263241 w 5427023"/>
              <a:gd name="connsiteY6" fmla="*/ 2733789 h 4954475"/>
              <a:gd name="connsiteX7" fmla="*/ 4429496 w 5427023"/>
              <a:gd name="connsiteY7" fmla="*/ 3565062 h 4954475"/>
              <a:gd name="connsiteX8" fmla="*/ 5427023 w 5427023"/>
              <a:gd name="connsiteY8" fmla="*/ 3719441 h 4954475"/>
              <a:gd name="connsiteX9" fmla="*/ 5284519 w 5427023"/>
              <a:gd name="connsiteY9" fmla="*/ 4918849 h 4954475"/>
              <a:gd name="connsiteX10" fmla="*/ 3586348 w 5427023"/>
              <a:gd name="connsiteY10" fmla="*/ 4004449 h 4954475"/>
              <a:gd name="connsiteX11" fmla="*/ 2743200 w 5427023"/>
              <a:gd name="connsiteY11" fmla="*/ 3945072 h 4954475"/>
              <a:gd name="connsiteX12" fmla="*/ 1995054 w 5427023"/>
              <a:gd name="connsiteY12" fmla="*/ 4954475 h 4954475"/>
              <a:gd name="connsiteX13" fmla="*/ 676893 w 5427023"/>
              <a:gd name="connsiteY13" fmla="*/ 4206329 h 4954475"/>
              <a:gd name="connsiteX14" fmla="*/ 2030680 w 5427023"/>
              <a:gd name="connsiteY14" fmla="*/ 3161301 h 4954475"/>
              <a:gd name="connsiteX15" fmla="*/ 1757548 w 5427023"/>
              <a:gd name="connsiteY15" fmla="*/ 2460657 h 4954475"/>
              <a:gd name="connsiteX16" fmla="*/ 0 w 5427023"/>
              <a:gd name="connsiteY16" fmla="*/ 2246901 h 4954475"/>
              <a:gd name="connsiteX17" fmla="*/ 178130 w 5427023"/>
              <a:gd name="connsiteY17" fmla="*/ 1356251 h 4954475"/>
              <a:gd name="connsiteX18" fmla="*/ 1650670 w 5427023"/>
              <a:gd name="connsiteY18" fmla="*/ 1676885 h 4954475"/>
              <a:gd name="connsiteX19" fmla="*/ 1995054 w 5427023"/>
              <a:gd name="connsiteY19" fmla="*/ 1332501 h 4954475"/>
              <a:gd name="connsiteX20" fmla="*/ 1686296 w 5427023"/>
              <a:gd name="connsiteY20" fmla="*/ 299347 h 4954475"/>
              <a:gd name="connsiteX0" fmla="*/ 1686296 w 5427023"/>
              <a:gd name="connsiteY0" fmla="*/ 299347 h 4954475"/>
              <a:gd name="connsiteX1" fmla="*/ 2945080 w 5427023"/>
              <a:gd name="connsiteY1" fmla="*/ 204345 h 4954475"/>
              <a:gd name="connsiteX2" fmla="*/ 2897579 w 5427023"/>
              <a:gd name="connsiteY2" fmla="*/ 1463129 h 4954475"/>
              <a:gd name="connsiteX3" fmla="*/ 3610098 w 5427023"/>
              <a:gd name="connsiteY3" fmla="*/ 1819389 h 4954475"/>
              <a:gd name="connsiteX4" fmla="*/ 4393870 w 5427023"/>
              <a:gd name="connsiteY4" fmla="*/ 1189997 h 4954475"/>
              <a:gd name="connsiteX5" fmla="*/ 5118265 w 5427023"/>
              <a:gd name="connsiteY5" fmla="*/ 1866890 h 4954475"/>
              <a:gd name="connsiteX6" fmla="*/ 4263241 w 5427023"/>
              <a:gd name="connsiteY6" fmla="*/ 2733789 h 4954475"/>
              <a:gd name="connsiteX7" fmla="*/ 4429496 w 5427023"/>
              <a:gd name="connsiteY7" fmla="*/ 3565062 h 4954475"/>
              <a:gd name="connsiteX8" fmla="*/ 5427023 w 5427023"/>
              <a:gd name="connsiteY8" fmla="*/ 3719441 h 4954475"/>
              <a:gd name="connsiteX9" fmla="*/ 5284519 w 5427023"/>
              <a:gd name="connsiteY9" fmla="*/ 4918849 h 4954475"/>
              <a:gd name="connsiteX10" fmla="*/ 3586348 w 5427023"/>
              <a:gd name="connsiteY10" fmla="*/ 4004449 h 4954475"/>
              <a:gd name="connsiteX11" fmla="*/ 2743200 w 5427023"/>
              <a:gd name="connsiteY11" fmla="*/ 3945072 h 4954475"/>
              <a:gd name="connsiteX12" fmla="*/ 1995054 w 5427023"/>
              <a:gd name="connsiteY12" fmla="*/ 4954475 h 4954475"/>
              <a:gd name="connsiteX13" fmla="*/ 676893 w 5427023"/>
              <a:gd name="connsiteY13" fmla="*/ 4206329 h 4954475"/>
              <a:gd name="connsiteX14" fmla="*/ 2030680 w 5427023"/>
              <a:gd name="connsiteY14" fmla="*/ 3161301 h 4954475"/>
              <a:gd name="connsiteX15" fmla="*/ 1757548 w 5427023"/>
              <a:gd name="connsiteY15" fmla="*/ 2460657 h 4954475"/>
              <a:gd name="connsiteX16" fmla="*/ 0 w 5427023"/>
              <a:gd name="connsiteY16" fmla="*/ 2246901 h 4954475"/>
              <a:gd name="connsiteX17" fmla="*/ 178130 w 5427023"/>
              <a:gd name="connsiteY17" fmla="*/ 1356251 h 4954475"/>
              <a:gd name="connsiteX18" fmla="*/ 1650670 w 5427023"/>
              <a:gd name="connsiteY18" fmla="*/ 1676885 h 4954475"/>
              <a:gd name="connsiteX19" fmla="*/ 1995054 w 5427023"/>
              <a:gd name="connsiteY19" fmla="*/ 1332501 h 4954475"/>
              <a:gd name="connsiteX20" fmla="*/ 1686296 w 5427023"/>
              <a:gd name="connsiteY20" fmla="*/ 299347 h 4954475"/>
              <a:gd name="connsiteX0" fmla="*/ 1686296 w 5427023"/>
              <a:gd name="connsiteY0" fmla="*/ 299347 h 4954475"/>
              <a:gd name="connsiteX1" fmla="*/ 2945080 w 5427023"/>
              <a:gd name="connsiteY1" fmla="*/ 204345 h 4954475"/>
              <a:gd name="connsiteX2" fmla="*/ 2897579 w 5427023"/>
              <a:gd name="connsiteY2" fmla="*/ 1463129 h 4954475"/>
              <a:gd name="connsiteX3" fmla="*/ 3610098 w 5427023"/>
              <a:gd name="connsiteY3" fmla="*/ 1819389 h 4954475"/>
              <a:gd name="connsiteX4" fmla="*/ 4393870 w 5427023"/>
              <a:gd name="connsiteY4" fmla="*/ 1189997 h 4954475"/>
              <a:gd name="connsiteX5" fmla="*/ 5118265 w 5427023"/>
              <a:gd name="connsiteY5" fmla="*/ 1866890 h 4954475"/>
              <a:gd name="connsiteX6" fmla="*/ 4263241 w 5427023"/>
              <a:gd name="connsiteY6" fmla="*/ 2733789 h 4954475"/>
              <a:gd name="connsiteX7" fmla="*/ 4429496 w 5427023"/>
              <a:gd name="connsiteY7" fmla="*/ 3565062 h 4954475"/>
              <a:gd name="connsiteX8" fmla="*/ 5427023 w 5427023"/>
              <a:gd name="connsiteY8" fmla="*/ 3719441 h 4954475"/>
              <a:gd name="connsiteX9" fmla="*/ 5284519 w 5427023"/>
              <a:gd name="connsiteY9" fmla="*/ 4918849 h 4954475"/>
              <a:gd name="connsiteX10" fmla="*/ 3586348 w 5427023"/>
              <a:gd name="connsiteY10" fmla="*/ 4004449 h 4954475"/>
              <a:gd name="connsiteX11" fmla="*/ 2743200 w 5427023"/>
              <a:gd name="connsiteY11" fmla="*/ 3945072 h 4954475"/>
              <a:gd name="connsiteX12" fmla="*/ 1995054 w 5427023"/>
              <a:gd name="connsiteY12" fmla="*/ 4954475 h 4954475"/>
              <a:gd name="connsiteX13" fmla="*/ 676893 w 5427023"/>
              <a:gd name="connsiteY13" fmla="*/ 4206329 h 4954475"/>
              <a:gd name="connsiteX14" fmla="*/ 2030680 w 5427023"/>
              <a:gd name="connsiteY14" fmla="*/ 3161301 h 4954475"/>
              <a:gd name="connsiteX15" fmla="*/ 1757548 w 5427023"/>
              <a:gd name="connsiteY15" fmla="*/ 2460657 h 4954475"/>
              <a:gd name="connsiteX16" fmla="*/ 0 w 5427023"/>
              <a:gd name="connsiteY16" fmla="*/ 2246901 h 4954475"/>
              <a:gd name="connsiteX17" fmla="*/ 178130 w 5427023"/>
              <a:gd name="connsiteY17" fmla="*/ 1356251 h 4954475"/>
              <a:gd name="connsiteX18" fmla="*/ 1650670 w 5427023"/>
              <a:gd name="connsiteY18" fmla="*/ 1676885 h 4954475"/>
              <a:gd name="connsiteX19" fmla="*/ 1995054 w 5427023"/>
              <a:gd name="connsiteY19" fmla="*/ 1332501 h 4954475"/>
              <a:gd name="connsiteX20" fmla="*/ 1686296 w 5427023"/>
              <a:gd name="connsiteY20" fmla="*/ 299347 h 4954475"/>
              <a:gd name="connsiteX0" fmla="*/ 1686296 w 5427023"/>
              <a:gd name="connsiteY0" fmla="*/ 299347 h 4954475"/>
              <a:gd name="connsiteX1" fmla="*/ 2945080 w 5427023"/>
              <a:gd name="connsiteY1" fmla="*/ 204345 h 4954475"/>
              <a:gd name="connsiteX2" fmla="*/ 2897579 w 5427023"/>
              <a:gd name="connsiteY2" fmla="*/ 1463129 h 4954475"/>
              <a:gd name="connsiteX3" fmla="*/ 3610098 w 5427023"/>
              <a:gd name="connsiteY3" fmla="*/ 1819389 h 4954475"/>
              <a:gd name="connsiteX4" fmla="*/ 4393870 w 5427023"/>
              <a:gd name="connsiteY4" fmla="*/ 1189997 h 4954475"/>
              <a:gd name="connsiteX5" fmla="*/ 5118265 w 5427023"/>
              <a:gd name="connsiteY5" fmla="*/ 1866890 h 4954475"/>
              <a:gd name="connsiteX6" fmla="*/ 4263241 w 5427023"/>
              <a:gd name="connsiteY6" fmla="*/ 2733789 h 4954475"/>
              <a:gd name="connsiteX7" fmla="*/ 4429496 w 5427023"/>
              <a:gd name="connsiteY7" fmla="*/ 3565062 h 4954475"/>
              <a:gd name="connsiteX8" fmla="*/ 5427023 w 5427023"/>
              <a:gd name="connsiteY8" fmla="*/ 3719441 h 4954475"/>
              <a:gd name="connsiteX9" fmla="*/ 5284519 w 5427023"/>
              <a:gd name="connsiteY9" fmla="*/ 4918849 h 4954475"/>
              <a:gd name="connsiteX10" fmla="*/ 3586348 w 5427023"/>
              <a:gd name="connsiteY10" fmla="*/ 4004449 h 4954475"/>
              <a:gd name="connsiteX11" fmla="*/ 2743200 w 5427023"/>
              <a:gd name="connsiteY11" fmla="*/ 3945072 h 4954475"/>
              <a:gd name="connsiteX12" fmla="*/ 1995054 w 5427023"/>
              <a:gd name="connsiteY12" fmla="*/ 4954475 h 4954475"/>
              <a:gd name="connsiteX13" fmla="*/ 676893 w 5427023"/>
              <a:gd name="connsiteY13" fmla="*/ 4206329 h 4954475"/>
              <a:gd name="connsiteX14" fmla="*/ 2030680 w 5427023"/>
              <a:gd name="connsiteY14" fmla="*/ 3161301 h 4954475"/>
              <a:gd name="connsiteX15" fmla="*/ 1757548 w 5427023"/>
              <a:gd name="connsiteY15" fmla="*/ 2460657 h 4954475"/>
              <a:gd name="connsiteX16" fmla="*/ 0 w 5427023"/>
              <a:gd name="connsiteY16" fmla="*/ 2246901 h 4954475"/>
              <a:gd name="connsiteX17" fmla="*/ 178130 w 5427023"/>
              <a:gd name="connsiteY17" fmla="*/ 1356251 h 4954475"/>
              <a:gd name="connsiteX18" fmla="*/ 1650670 w 5427023"/>
              <a:gd name="connsiteY18" fmla="*/ 1676885 h 4954475"/>
              <a:gd name="connsiteX19" fmla="*/ 1995054 w 5427023"/>
              <a:gd name="connsiteY19" fmla="*/ 1332501 h 4954475"/>
              <a:gd name="connsiteX20" fmla="*/ 1686296 w 5427023"/>
              <a:gd name="connsiteY20" fmla="*/ 299347 h 4954475"/>
              <a:gd name="connsiteX0" fmla="*/ 1686296 w 5427023"/>
              <a:gd name="connsiteY0" fmla="*/ 299347 h 4954475"/>
              <a:gd name="connsiteX1" fmla="*/ 2945080 w 5427023"/>
              <a:gd name="connsiteY1" fmla="*/ 204345 h 4954475"/>
              <a:gd name="connsiteX2" fmla="*/ 2897579 w 5427023"/>
              <a:gd name="connsiteY2" fmla="*/ 1463129 h 4954475"/>
              <a:gd name="connsiteX3" fmla="*/ 3610098 w 5427023"/>
              <a:gd name="connsiteY3" fmla="*/ 1819389 h 4954475"/>
              <a:gd name="connsiteX4" fmla="*/ 4393870 w 5427023"/>
              <a:gd name="connsiteY4" fmla="*/ 1189997 h 4954475"/>
              <a:gd name="connsiteX5" fmla="*/ 5118265 w 5427023"/>
              <a:gd name="connsiteY5" fmla="*/ 1866890 h 4954475"/>
              <a:gd name="connsiteX6" fmla="*/ 4263241 w 5427023"/>
              <a:gd name="connsiteY6" fmla="*/ 2733789 h 4954475"/>
              <a:gd name="connsiteX7" fmla="*/ 4429496 w 5427023"/>
              <a:gd name="connsiteY7" fmla="*/ 3565062 h 4954475"/>
              <a:gd name="connsiteX8" fmla="*/ 5427023 w 5427023"/>
              <a:gd name="connsiteY8" fmla="*/ 3719441 h 4954475"/>
              <a:gd name="connsiteX9" fmla="*/ 5284519 w 5427023"/>
              <a:gd name="connsiteY9" fmla="*/ 4918849 h 4954475"/>
              <a:gd name="connsiteX10" fmla="*/ 3586348 w 5427023"/>
              <a:gd name="connsiteY10" fmla="*/ 4004449 h 4954475"/>
              <a:gd name="connsiteX11" fmla="*/ 2743200 w 5427023"/>
              <a:gd name="connsiteY11" fmla="*/ 3945072 h 4954475"/>
              <a:gd name="connsiteX12" fmla="*/ 1995054 w 5427023"/>
              <a:gd name="connsiteY12" fmla="*/ 4954475 h 4954475"/>
              <a:gd name="connsiteX13" fmla="*/ 676893 w 5427023"/>
              <a:gd name="connsiteY13" fmla="*/ 4206329 h 4954475"/>
              <a:gd name="connsiteX14" fmla="*/ 2030680 w 5427023"/>
              <a:gd name="connsiteY14" fmla="*/ 3161301 h 4954475"/>
              <a:gd name="connsiteX15" fmla="*/ 1757548 w 5427023"/>
              <a:gd name="connsiteY15" fmla="*/ 2460657 h 4954475"/>
              <a:gd name="connsiteX16" fmla="*/ 0 w 5427023"/>
              <a:gd name="connsiteY16" fmla="*/ 2246901 h 4954475"/>
              <a:gd name="connsiteX17" fmla="*/ 178130 w 5427023"/>
              <a:gd name="connsiteY17" fmla="*/ 1356251 h 4954475"/>
              <a:gd name="connsiteX18" fmla="*/ 1650670 w 5427023"/>
              <a:gd name="connsiteY18" fmla="*/ 1676885 h 4954475"/>
              <a:gd name="connsiteX19" fmla="*/ 1995054 w 5427023"/>
              <a:gd name="connsiteY19" fmla="*/ 1332501 h 4954475"/>
              <a:gd name="connsiteX20" fmla="*/ 1686296 w 5427023"/>
              <a:gd name="connsiteY20" fmla="*/ 299347 h 4954475"/>
              <a:gd name="connsiteX0" fmla="*/ 1686296 w 5609073"/>
              <a:gd name="connsiteY0" fmla="*/ 299347 h 4954475"/>
              <a:gd name="connsiteX1" fmla="*/ 2945080 w 5609073"/>
              <a:gd name="connsiteY1" fmla="*/ 204345 h 4954475"/>
              <a:gd name="connsiteX2" fmla="*/ 2897579 w 5609073"/>
              <a:gd name="connsiteY2" fmla="*/ 1463129 h 4954475"/>
              <a:gd name="connsiteX3" fmla="*/ 3610098 w 5609073"/>
              <a:gd name="connsiteY3" fmla="*/ 1819389 h 4954475"/>
              <a:gd name="connsiteX4" fmla="*/ 4393870 w 5609073"/>
              <a:gd name="connsiteY4" fmla="*/ 1189997 h 4954475"/>
              <a:gd name="connsiteX5" fmla="*/ 5118265 w 5609073"/>
              <a:gd name="connsiteY5" fmla="*/ 1866890 h 4954475"/>
              <a:gd name="connsiteX6" fmla="*/ 4263241 w 5609073"/>
              <a:gd name="connsiteY6" fmla="*/ 2733789 h 4954475"/>
              <a:gd name="connsiteX7" fmla="*/ 4429496 w 5609073"/>
              <a:gd name="connsiteY7" fmla="*/ 3565062 h 4954475"/>
              <a:gd name="connsiteX8" fmla="*/ 5427023 w 5609073"/>
              <a:gd name="connsiteY8" fmla="*/ 3719441 h 4954475"/>
              <a:gd name="connsiteX9" fmla="*/ 5284519 w 5609073"/>
              <a:gd name="connsiteY9" fmla="*/ 4918849 h 4954475"/>
              <a:gd name="connsiteX10" fmla="*/ 3586348 w 5609073"/>
              <a:gd name="connsiteY10" fmla="*/ 4004449 h 4954475"/>
              <a:gd name="connsiteX11" fmla="*/ 2743200 w 5609073"/>
              <a:gd name="connsiteY11" fmla="*/ 3945072 h 4954475"/>
              <a:gd name="connsiteX12" fmla="*/ 1995054 w 5609073"/>
              <a:gd name="connsiteY12" fmla="*/ 4954475 h 4954475"/>
              <a:gd name="connsiteX13" fmla="*/ 676893 w 5609073"/>
              <a:gd name="connsiteY13" fmla="*/ 4206329 h 4954475"/>
              <a:gd name="connsiteX14" fmla="*/ 2030680 w 5609073"/>
              <a:gd name="connsiteY14" fmla="*/ 3161301 h 4954475"/>
              <a:gd name="connsiteX15" fmla="*/ 1757548 w 5609073"/>
              <a:gd name="connsiteY15" fmla="*/ 2460657 h 4954475"/>
              <a:gd name="connsiteX16" fmla="*/ 0 w 5609073"/>
              <a:gd name="connsiteY16" fmla="*/ 2246901 h 4954475"/>
              <a:gd name="connsiteX17" fmla="*/ 178130 w 5609073"/>
              <a:gd name="connsiteY17" fmla="*/ 1356251 h 4954475"/>
              <a:gd name="connsiteX18" fmla="*/ 1650670 w 5609073"/>
              <a:gd name="connsiteY18" fmla="*/ 1676885 h 4954475"/>
              <a:gd name="connsiteX19" fmla="*/ 1995054 w 5609073"/>
              <a:gd name="connsiteY19" fmla="*/ 1332501 h 4954475"/>
              <a:gd name="connsiteX20" fmla="*/ 1686296 w 5609073"/>
              <a:gd name="connsiteY20" fmla="*/ 299347 h 4954475"/>
              <a:gd name="connsiteX0" fmla="*/ 1686296 w 5623916"/>
              <a:gd name="connsiteY0" fmla="*/ 299347 h 4965543"/>
              <a:gd name="connsiteX1" fmla="*/ 2945080 w 5623916"/>
              <a:gd name="connsiteY1" fmla="*/ 204345 h 4965543"/>
              <a:gd name="connsiteX2" fmla="*/ 2897579 w 5623916"/>
              <a:gd name="connsiteY2" fmla="*/ 1463129 h 4965543"/>
              <a:gd name="connsiteX3" fmla="*/ 3610098 w 5623916"/>
              <a:gd name="connsiteY3" fmla="*/ 1819389 h 4965543"/>
              <a:gd name="connsiteX4" fmla="*/ 4393870 w 5623916"/>
              <a:gd name="connsiteY4" fmla="*/ 1189997 h 4965543"/>
              <a:gd name="connsiteX5" fmla="*/ 5118265 w 5623916"/>
              <a:gd name="connsiteY5" fmla="*/ 1866890 h 4965543"/>
              <a:gd name="connsiteX6" fmla="*/ 4263241 w 5623916"/>
              <a:gd name="connsiteY6" fmla="*/ 2733789 h 4965543"/>
              <a:gd name="connsiteX7" fmla="*/ 4429496 w 5623916"/>
              <a:gd name="connsiteY7" fmla="*/ 3565062 h 4965543"/>
              <a:gd name="connsiteX8" fmla="*/ 5427023 w 5623916"/>
              <a:gd name="connsiteY8" fmla="*/ 3719441 h 4965543"/>
              <a:gd name="connsiteX9" fmla="*/ 5284519 w 5623916"/>
              <a:gd name="connsiteY9" fmla="*/ 4918849 h 4965543"/>
              <a:gd name="connsiteX10" fmla="*/ 3586348 w 5623916"/>
              <a:gd name="connsiteY10" fmla="*/ 4004449 h 4965543"/>
              <a:gd name="connsiteX11" fmla="*/ 2743200 w 5623916"/>
              <a:gd name="connsiteY11" fmla="*/ 3945072 h 4965543"/>
              <a:gd name="connsiteX12" fmla="*/ 1995054 w 5623916"/>
              <a:gd name="connsiteY12" fmla="*/ 4954475 h 4965543"/>
              <a:gd name="connsiteX13" fmla="*/ 676893 w 5623916"/>
              <a:gd name="connsiteY13" fmla="*/ 4206329 h 4965543"/>
              <a:gd name="connsiteX14" fmla="*/ 2030680 w 5623916"/>
              <a:gd name="connsiteY14" fmla="*/ 3161301 h 4965543"/>
              <a:gd name="connsiteX15" fmla="*/ 1757548 w 5623916"/>
              <a:gd name="connsiteY15" fmla="*/ 2460657 h 4965543"/>
              <a:gd name="connsiteX16" fmla="*/ 0 w 5623916"/>
              <a:gd name="connsiteY16" fmla="*/ 2246901 h 4965543"/>
              <a:gd name="connsiteX17" fmla="*/ 178130 w 5623916"/>
              <a:gd name="connsiteY17" fmla="*/ 1356251 h 4965543"/>
              <a:gd name="connsiteX18" fmla="*/ 1650670 w 5623916"/>
              <a:gd name="connsiteY18" fmla="*/ 1676885 h 4965543"/>
              <a:gd name="connsiteX19" fmla="*/ 1995054 w 5623916"/>
              <a:gd name="connsiteY19" fmla="*/ 1332501 h 4965543"/>
              <a:gd name="connsiteX20" fmla="*/ 1686296 w 5623916"/>
              <a:gd name="connsiteY20" fmla="*/ 299347 h 4965543"/>
              <a:gd name="connsiteX0" fmla="*/ 1686296 w 5623916"/>
              <a:gd name="connsiteY0" fmla="*/ 299347 h 4965543"/>
              <a:gd name="connsiteX1" fmla="*/ 2945080 w 5623916"/>
              <a:gd name="connsiteY1" fmla="*/ 204345 h 4965543"/>
              <a:gd name="connsiteX2" fmla="*/ 2897579 w 5623916"/>
              <a:gd name="connsiteY2" fmla="*/ 1463129 h 4965543"/>
              <a:gd name="connsiteX3" fmla="*/ 3610098 w 5623916"/>
              <a:gd name="connsiteY3" fmla="*/ 1819389 h 4965543"/>
              <a:gd name="connsiteX4" fmla="*/ 4393870 w 5623916"/>
              <a:gd name="connsiteY4" fmla="*/ 1189997 h 4965543"/>
              <a:gd name="connsiteX5" fmla="*/ 5118265 w 5623916"/>
              <a:gd name="connsiteY5" fmla="*/ 1866890 h 4965543"/>
              <a:gd name="connsiteX6" fmla="*/ 4263241 w 5623916"/>
              <a:gd name="connsiteY6" fmla="*/ 2733789 h 4965543"/>
              <a:gd name="connsiteX7" fmla="*/ 4429496 w 5623916"/>
              <a:gd name="connsiteY7" fmla="*/ 3565062 h 4965543"/>
              <a:gd name="connsiteX8" fmla="*/ 5427023 w 5623916"/>
              <a:gd name="connsiteY8" fmla="*/ 3719441 h 4965543"/>
              <a:gd name="connsiteX9" fmla="*/ 5284519 w 5623916"/>
              <a:gd name="connsiteY9" fmla="*/ 4918849 h 4965543"/>
              <a:gd name="connsiteX10" fmla="*/ 3586348 w 5623916"/>
              <a:gd name="connsiteY10" fmla="*/ 4004449 h 4965543"/>
              <a:gd name="connsiteX11" fmla="*/ 2743200 w 5623916"/>
              <a:gd name="connsiteY11" fmla="*/ 3945072 h 4965543"/>
              <a:gd name="connsiteX12" fmla="*/ 1995054 w 5623916"/>
              <a:gd name="connsiteY12" fmla="*/ 4954475 h 4965543"/>
              <a:gd name="connsiteX13" fmla="*/ 676893 w 5623916"/>
              <a:gd name="connsiteY13" fmla="*/ 4206329 h 4965543"/>
              <a:gd name="connsiteX14" fmla="*/ 2030680 w 5623916"/>
              <a:gd name="connsiteY14" fmla="*/ 3161301 h 4965543"/>
              <a:gd name="connsiteX15" fmla="*/ 1757548 w 5623916"/>
              <a:gd name="connsiteY15" fmla="*/ 2460657 h 4965543"/>
              <a:gd name="connsiteX16" fmla="*/ 0 w 5623916"/>
              <a:gd name="connsiteY16" fmla="*/ 2246901 h 4965543"/>
              <a:gd name="connsiteX17" fmla="*/ 178130 w 5623916"/>
              <a:gd name="connsiteY17" fmla="*/ 1356251 h 4965543"/>
              <a:gd name="connsiteX18" fmla="*/ 1650670 w 5623916"/>
              <a:gd name="connsiteY18" fmla="*/ 1676885 h 4965543"/>
              <a:gd name="connsiteX19" fmla="*/ 1995054 w 5623916"/>
              <a:gd name="connsiteY19" fmla="*/ 1332501 h 4965543"/>
              <a:gd name="connsiteX20" fmla="*/ 1686296 w 5623916"/>
              <a:gd name="connsiteY20" fmla="*/ 299347 h 4965543"/>
              <a:gd name="connsiteX0" fmla="*/ 1686296 w 5623916"/>
              <a:gd name="connsiteY0" fmla="*/ 299347 h 4965543"/>
              <a:gd name="connsiteX1" fmla="*/ 2945080 w 5623916"/>
              <a:gd name="connsiteY1" fmla="*/ 204345 h 4965543"/>
              <a:gd name="connsiteX2" fmla="*/ 2897579 w 5623916"/>
              <a:gd name="connsiteY2" fmla="*/ 1463129 h 4965543"/>
              <a:gd name="connsiteX3" fmla="*/ 3610098 w 5623916"/>
              <a:gd name="connsiteY3" fmla="*/ 1819389 h 4965543"/>
              <a:gd name="connsiteX4" fmla="*/ 4393870 w 5623916"/>
              <a:gd name="connsiteY4" fmla="*/ 1189997 h 4965543"/>
              <a:gd name="connsiteX5" fmla="*/ 5118265 w 5623916"/>
              <a:gd name="connsiteY5" fmla="*/ 1866890 h 4965543"/>
              <a:gd name="connsiteX6" fmla="*/ 4263241 w 5623916"/>
              <a:gd name="connsiteY6" fmla="*/ 2733789 h 4965543"/>
              <a:gd name="connsiteX7" fmla="*/ 4429496 w 5623916"/>
              <a:gd name="connsiteY7" fmla="*/ 3565062 h 4965543"/>
              <a:gd name="connsiteX8" fmla="*/ 5427023 w 5623916"/>
              <a:gd name="connsiteY8" fmla="*/ 3719441 h 4965543"/>
              <a:gd name="connsiteX9" fmla="*/ 5284519 w 5623916"/>
              <a:gd name="connsiteY9" fmla="*/ 4918849 h 4965543"/>
              <a:gd name="connsiteX10" fmla="*/ 3586348 w 5623916"/>
              <a:gd name="connsiteY10" fmla="*/ 4004449 h 4965543"/>
              <a:gd name="connsiteX11" fmla="*/ 2743200 w 5623916"/>
              <a:gd name="connsiteY11" fmla="*/ 3945072 h 4965543"/>
              <a:gd name="connsiteX12" fmla="*/ 1995054 w 5623916"/>
              <a:gd name="connsiteY12" fmla="*/ 4954475 h 4965543"/>
              <a:gd name="connsiteX13" fmla="*/ 676893 w 5623916"/>
              <a:gd name="connsiteY13" fmla="*/ 4206329 h 4965543"/>
              <a:gd name="connsiteX14" fmla="*/ 2030680 w 5623916"/>
              <a:gd name="connsiteY14" fmla="*/ 3161301 h 4965543"/>
              <a:gd name="connsiteX15" fmla="*/ 1757548 w 5623916"/>
              <a:gd name="connsiteY15" fmla="*/ 2460657 h 4965543"/>
              <a:gd name="connsiteX16" fmla="*/ 0 w 5623916"/>
              <a:gd name="connsiteY16" fmla="*/ 2246901 h 4965543"/>
              <a:gd name="connsiteX17" fmla="*/ 178130 w 5623916"/>
              <a:gd name="connsiteY17" fmla="*/ 1356251 h 4965543"/>
              <a:gd name="connsiteX18" fmla="*/ 1650670 w 5623916"/>
              <a:gd name="connsiteY18" fmla="*/ 1676885 h 4965543"/>
              <a:gd name="connsiteX19" fmla="*/ 1995054 w 5623916"/>
              <a:gd name="connsiteY19" fmla="*/ 1332501 h 4965543"/>
              <a:gd name="connsiteX20" fmla="*/ 1686296 w 5623916"/>
              <a:gd name="connsiteY20" fmla="*/ 299347 h 4965543"/>
              <a:gd name="connsiteX0" fmla="*/ 1686296 w 5623916"/>
              <a:gd name="connsiteY0" fmla="*/ 299347 h 5036684"/>
              <a:gd name="connsiteX1" fmla="*/ 2945080 w 5623916"/>
              <a:gd name="connsiteY1" fmla="*/ 204345 h 5036684"/>
              <a:gd name="connsiteX2" fmla="*/ 2897579 w 5623916"/>
              <a:gd name="connsiteY2" fmla="*/ 1463129 h 5036684"/>
              <a:gd name="connsiteX3" fmla="*/ 3610098 w 5623916"/>
              <a:gd name="connsiteY3" fmla="*/ 1819389 h 5036684"/>
              <a:gd name="connsiteX4" fmla="*/ 4393870 w 5623916"/>
              <a:gd name="connsiteY4" fmla="*/ 1189997 h 5036684"/>
              <a:gd name="connsiteX5" fmla="*/ 5118265 w 5623916"/>
              <a:gd name="connsiteY5" fmla="*/ 1866890 h 5036684"/>
              <a:gd name="connsiteX6" fmla="*/ 4263241 w 5623916"/>
              <a:gd name="connsiteY6" fmla="*/ 2733789 h 5036684"/>
              <a:gd name="connsiteX7" fmla="*/ 4429496 w 5623916"/>
              <a:gd name="connsiteY7" fmla="*/ 3565062 h 5036684"/>
              <a:gd name="connsiteX8" fmla="*/ 5427023 w 5623916"/>
              <a:gd name="connsiteY8" fmla="*/ 3719441 h 5036684"/>
              <a:gd name="connsiteX9" fmla="*/ 5284519 w 5623916"/>
              <a:gd name="connsiteY9" fmla="*/ 4918849 h 5036684"/>
              <a:gd name="connsiteX10" fmla="*/ 3586348 w 5623916"/>
              <a:gd name="connsiteY10" fmla="*/ 4004449 h 5036684"/>
              <a:gd name="connsiteX11" fmla="*/ 2743200 w 5623916"/>
              <a:gd name="connsiteY11" fmla="*/ 3945072 h 5036684"/>
              <a:gd name="connsiteX12" fmla="*/ 1995054 w 5623916"/>
              <a:gd name="connsiteY12" fmla="*/ 4954475 h 5036684"/>
              <a:gd name="connsiteX13" fmla="*/ 676893 w 5623916"/>
              <a:gd name="connsiteY13" fmla="*/ 4206329 h 5036684"/>
              <a:gd name="connsiteX14" fmla="*/ 2030680 w 5623916"/>
              <a:gd name="connsiteY14" fmla="*/ 3161301 h 5036684"/>
              <a:gd name="connsiteX15" fmla="*/ 1757548 w 5623916"/>
              <a:gd name="connsiteY15" fmla="*/ 2460657 h 5036684"/>
              <a:gd name="connsiteX16" fmla="*/ 0 w 5623916"/>
              <a:gd name="connsiteY16" fmla="*/ 2246901 h 5036684"/>
              <a:gd name="connsiteX17" fmla="*/ 178130 w 5623916"/>
              <a:gd name="connsiteY17" fmla="*/ 1356251 h 5036684"/>
              <a:gd name="connsiteX18" fmla="*/ 1650670 w 5623916"/>
              <a:gd name="connsiteY18" fmla="*/ 1676885 h 5036684"/>
              <a:gd name="connsiteX19" fmla="*/ 1995054 w 5623916"/>
              <a:gd name="connsiteY19" fmla="*/ 1332501 h 5036684"/>
              <a:gd name="connsiteX20" fmla="*/ 1686296 w 5623916"/>
              <a:gd name="connsiteY20" fmla="*/ 299347 h 5036684"/>
              <a:gd name="connsiteX0" fmla="*/ 1686296 w 5623916"/>
              <a:gd name="connsiteY0" fmla="*/ 299347 h 4965543"/>
              <a:gd name="connsiteX1" fmla="*/ 2945080 w 5623916"/>
              <a:gd name="connsiteY1" fmla="*/ 204345 h 4965543"/>
              <a:gd name="connsiteX2" fmla="*/ 2897579 w 5623916"/>
              <a:gd name="connsiteY2" fmla="*/ 1463129 h 4965543"/>
              <a:gd name="connsiteX3" fmla="*/ 3610098 w 5623916"/>
              <a:gd name="connsiteY3" fmla="*/ 1819389 h 4965543"/>
              <a:gd name="connsiteX4" fmla="*/ 4393870 w 5623916"/>
              <a:gd name="connsiteY4" fmla="*/ 1189997 h 4965543"/>
              <a:gd name="connsiteX5" fmla="*/ 5118265 w 5623916"/>
              <a:gd name="connsiteY5" fmla="*/ 1866890 h 4965543"/>
              <a:gd name="connsiteX6" fmla="*/ 4263241 w 5623916"/>
              <a:gd name="connsiteY6" fmla="*/ 2733789 h 4965543"/>
              <a:gd name="connsiteX7" fmla="*/ 4429496 w 5623916"/>
              <a:gd name="connsiteY7" fmla="*/ 3565062 h 4965543"/>
              <a:gd name="connsiteX8" fmla="*/ 5427023 w 5623916"/>
              <a:gd name="connsiteY8" fmla="*/ 3719441 h 4965543"/>
              <a:gd name="connsiteX9" fmla="*/ 5284519 w 5623916"/>
              <a:gd name="connsiteY9" fmla="*/ 4918849 h 4965543"/>
              <a:gd name="connsiteX10" fmla="*/ 3586348 w 5623916"/>
              <a:gd name="connsiteY10" fmla="*/ 4004449 h 4965543"/>
              <a:gd name="connsiteX11" fmla="*/ 2743200 w 5623916"/>
              <a:gd name="connsiteY11" fmla="*/ 3945072 h 4965543"/>
              <a:gd name="connsiteX12" fmla="*/ 1995054 w 5623916"/>
              <a:gd name="connsiteY12" fmla="*/ 4954475 h 4965543"/>
              <a:gd name="connsiteX13" fmla="*/ 676893 w 5623916"/>
              <a:gd name="connsiteY13" fmla="*/ 4206329 h 4965543"/>
              <a:gd name="connsiteX14" fmla="*/ 2030680 w 5623916"/>
              <a:gd name="connsiteY14" fmla="*/ 3161301 h 4965543"/>
              <a:gd name="connsiteX15" fmla="*/ 1757548 w 5623916"/>
              <a:gd name="connsiteY15" fmla="*/ 2460657 h 4965543"/>
              <a:gd name="connsiteX16" fmla="*/ 0 w 5623916"/>
              <a:gd name="connsiteY16" fmla="*/ 2246901 h 4965543"/>
              <a:gd name="connsiteX17" fmla="*/ 178130 w 5623916"/>
              <a:gd name="connsiteY17" fmla="*/ 1356251 h 4965543"/>
              <a:gd name="connsiteX18" fmla="*/ 1650670 w 5623916"/>
              <a:gd name="connsiteY18" fmla="*/ 1676885 h 4965543"/>
              <a:gd name="connsiteX19" fmla="*/ 1995054 w 5623916"/>
              <a:gd name="connsiteY19" fmla="*/ 1332501 h 4965543"/>
              <a:gd name="connsiteX20" fmla="*/ 1686296 w 5623916"/>
              <a:gd name="connsiteY20" fmla="*/ 299347 h 4965543"/>
              <a:gd name="connsiteX0" fmla="*/ 1686296 w 5623916"/>
              <a:gd name="connsiteY0" fmla="*/ 299347 h 4965543"/>
              <a:gd name="connsiteX1" fmla="*/ 2945080 w 5623916"/>
              <a:gd name="connsiteY1" fmla="*/ 204345 h 4965543"/>
              <a:gd name="connsiteX2" fmla="*/ 2897579 w 5623916"/>
              <a:gd name="connsiteY2" fmla="*/ 1463129 h 4965543"/>
              <a:gd name="connsiteX3" fmla="*/ 3610098 w 5623916"/>
              <a:gd name="connsiteY3" fmla="*/ 1819389 h 4965543"/>
              <a:gd name="connsiteX4" fmla="*/ 4393870 w 5623916"/>
              <a:gd name="connsiteY4" fmla="*/ 1189997 h 4965543"/>
              <a:gd name="connsiteX5" fmla="*/ 5118265 w 5623916"/>
              <a:gd name="connsiteY5" fmla="*/ 1866890 h 4965543"/>
              <a:gd name="connsiteX6" fmla="*/ 4263241 w 5623916"/>
              <a:gd name="connsiteY6" fmla="*/ 2733789 h 4965543"/>
              <a:gd name="connsiteX7" fmla="*/ 4429496 w 5623916"/>
              <a:gd name="connsiteY7" fmla="*/ 3565062 h 4965543"/>
              <a:gd name="connsiteX8" fmla="*/ 5427023 w 5623916"/>
              <a:gd name="connsiteY8" fmla="*/ 3719441 h 4965543"/>
              <a:gd name="connsiteX9" fmla="*/ 5284519 w 5623916"/>
              <a:gd name="connsiteY9" fmla="*/ 4918849 h 4965543"/>
              <a:gd name="connsiteX10" fmla="*/ 3586348 w 5623916"/>
              <a:gd name="connsiteY10" fmla="*/ 4004449 h 4965543"/>
              <a:gd name="connsiteX11" fmla="*/ 2743200 w 5623916"/>
              <a:gd name="connsiteY11" fmla="*/ 3945072 h 4965543"/>
              <a:gd name="connsiteX12" fmla="*/ 1995054 w 5623916"/>
              <a:gd name="connsiteY12" fmla="*/ 4954475 h 4965543"/>
              <a:gd name="connsiteX13" fmla="*/ 676893 w 5623916"/>
              <a:gd name="connsiteY13" fmla="*/ 4206329 h 4965543"/>
              <a:gd name="connsiteX14" fmla="*/ 2030680 w 5623916"/>
              <a:gd name="connsiteY14" fmla="*/ 3161301 h 4965543"/>
              <a:gd name="connsiteX15" fmla="*/ 1757548 w 5623916"/>
              <a:gd name="connsiteY15" fmla="*/ 2460657 h 4965543"/>
              <a:gd name="connsiteX16" fmla="*/ 0 w 5623916"/>
              <a:gd name="connsiteY16" fmla="*/ 2246901 h 4965543"/>
              <a:gd name="connsiteX17" fmla="*/ 178130 w 5623916"/>
              <a:gd name="connsiteY17" fmla="*/ 1356251 h 4965543"/>
              <a:gd name="connsiteX18" fmla="*/ 1650670 w 5623916"/>
              <a:gd name="connsiteY18" fmla="*/ 1676885 h 4965543"/>
              <a:gd name="connsiteX19" fmla="*/ 1995054 w 5623916"/>
              <a:gd name="connsiteY19" fmla="*/ 1332501 h 4965543"/>
              <a:gd name="connsiteX20" fmla="*/ 1686296 w 5623916"/>
              <a:gd name="connsiteY20" fmla="*/ 299347 h 4965543"/>
              <a:gd name="connsiteX0" fmla="*/ 1686296 w 5623916"/>
              <a:gd name="connsiteY0" fmla="*/ 299347 h 4965543"/>
              <a:gd name="connsiteX1" fmla="*/ 2945080 w 5623916"/>
              <a:gd name="connsiteY1" fmla="*/ 204345 h 4965543"/>
              <a:gd name="connsiteX2" fmla="*/ 2897579 w 5623916"/>
              <a:gd name="connsiteY2" fmla="*/ 1463129 h 4965543"/>
              <a:gd name="connsiteX3" fmla="*/ 3610098 w 5623916"/>
              <a:gd name="connsiteY3" fmla="*/ 1819389 h 4965543"/>
              <a:gd name="connsiteX4" fmla="*/ 4393870 w 5623916"/>
              <a:gd name="connsiteY4" fmla="*/ 1189997 h 4965543"/>
              <a:gd name="connsiteX5" fmla="*/ 5118265 w 5623916"/>
              <a:gd name="connsiteY5" fmla="*/ 1866890 h 4965543"/>
              <a:gd name="connsiteX6" fmla="*/ 4263241 w 5623916"/>
              <a:gd name="connsiteY6" fmla="*/ 2733789 h 4965543"/>
              <a:gd name="connsiteX7" fmla="*/ 4429496 w 5623916"/>
              <a:gd name="connsiteY7" fmla="*/ 3565062 h 4965543"/>
              <a:gd name="connsiteX8" fmla="*/ 5427023 w 5623916"/>
              <a:gd name="connsiteY8" fmla="*/ 3719441 h 4965543"/>
              <a:gd name="connsiteX9" fmla="*/ 5284519 w 5623916"/>
              <a:gd name="connsiteY9" fmla="*/ 4918849 h 4965543"/>
              <a:gd name="connsiteX10" fmla="*/ 3586348 w 5623916"/>
              <a:gd name="connsiteY10" fmla="*/ 4004449 h 4965543"/>
              <a:gd name="connsiteX11" fmla="*/ 2743200 w 5623916"/>
              <a:gd name="connsiteY11" fmla="*/ 3945072 h 4965543"/>
              <a:gd name="connsiteX12" fmla="*/ 1995054 w 5623916"/>
              <a:gd name="connsiteY12" fmla="*/ 4954475 h 4965543"/>
              <a:gd name="connsiteX13" fmla="*/ 676893 w 5623916"/>
              <a:gd name="connsiteY13" fmla="*/ 4206329 h 4965543"/>
              <a:gd name="connsiteX14" fmla="*/ 2030680 w 5623916"/>
              <a:gd name="connsiteY14" fmla="*/ 3161301 h 4965543"/>
              <a:gd name="connsiteX15" fmla="*/ 1757548 w 5623916"/>
              <a:gd name="connsiteY15" fmla="*/ 2460657 h 4965543"/>
              <a:gd name="connsiteX16" fmla="*/ 0 w 5623916"/>
              <a:gd name="connsiteY16" fmla="*/ 2246901 h 4965543"/>
              <a:gd name="connsiteX17" fmla="*/ 178130 w 5623916"/>
              <a:gd name="connsiteY17" fmla="*/ 1356251 h 4965543"/>
              <a:gd name="connsiteX18" fmla="*/ 1650670 w 5623916"/>
              <a:gd name="connsiteY18" fmla="*/ 1676885 h 4965543"/>
              <a:gd name="connsiteX19" fmla="*/ 1995054 w 5623916"/>
              <a:gd name="connsiteY19" fmla="*/ 1332501 h 4965543"/>
              <a:gd name="connsiteX20" fmla="*/ 1686296 w 5623916"/>
              <a:gd name="connsiteY20" fmla="*/ 299347 h 4965543"/>
              <a:gd name="connsiteX0" fmla="*/ 1961811 w 5899431"/>
              <a:gd name="connsiteY0" fmla="*/ 299347 h 4965543"/>
              <a:gd name="connsiteX1" fmla="*/ 3220595 w 5899431"/>
              <a:gd name="connsiteY1" fmla="*/ 204345 h 4965543"/>
              <a:gd name="connsiteX2" fmla="*/ 3173094 w 5899431"/>
              <a:gd name="connsiteY2" fmla="*/ 1463129 h 4965543"/>
              <a:gd name="connsiteX3" fmla="*/ 3885613 w 5899431"/>
              <a:gd name="connsiteY3" fmla="*/ 1819389 h 4965543"/>
              <a:gd name="connsiteX4" fmla="*/ 4669385 w 5899431"/>
              <a:gd name="connsiteY4" fmla="*/ 1189997 h 4965543"/>
              <a:gd name="connsiteX5" fmla="*/ 5393780 w 5899431"/>
              <a:gd name="connsiteY5" fmla="*/ 1866890 h 4965543"/>
              <a:gd name="connsiteX6" fmla="*/ 4538756 w 5899431"/>
              <a:gd name="connsiteY6" fmla="*/ 2733789 h 4965543"/>
              <a:gd name="connsiteX7" fmla="*/ 4705011 w 5899431"/>
              <a:gd name="connsiteY7" fmla="*/ 3565062 h 4965543"/>
              <a:gd name="connsiteX8" fmla="*/ 5702538 w 5899431"/>
              <a:gd name="connsiteY8" fmla="*/ 3719441 h 4965543"/>
              <a:gd name="connsiteX9" fmla="*/ 5560034 w 5899431"/>
              <a:gd name="connsiteY9" fmla="*/ 4918849 h 4965543"/>
              <a:gd name="connsiteX10" fmla="*/ 3861863 w 5899431"/>
              <a:gd name="connsiteY10" fmla="*/ 4004449 h 4965543"/>
              <a:gd name="connsiteX11" fmla="*/ 3018715 w 5899431"/>
              <a:gd name="connsiteY11" fmla="*/ 3945072 h 4965543"/>
              <a:gd name="connsiteX12" fmla="*/ 2270569 w 5899431"/>
              <a:gd name="connsiteY12" fmla="*/ 4954475 h 4965543"/>
              <a:gd name="connsiteX13" fmla="*/ 952408 w 5899431"/>
              <a:gd name="connsiteY13" fmla="*/ 4206329 h 4965543"/>
              <a:gd name="connsiteX14" fmla="*/ 2306195 w 5899431"/>
              <a:gd name="connsiteY14" fmla="*/ 3161301 h 4965543"/>
              <a:gd name="connsiteX15" fmla="*/ 2033063 w 5899431"/>
              <a:gd name="connsiteY15" fmla="*/ 2460657 h 4965543"/>
              <a:gd name="connsiteX16" fmla="*/ 275515 w 5899431"/>
              <a:gd name="connsiteY16" fmla="*/ 2246901 h 4965543"/>
              <a:gd name="connsiteX17" fmla="*/ 453645 w 5899431"/>
              <a:gd name="connsiteY17" fmla="*/ 1356251 h 4965543"/>
              <a:gd name="connsiteX18" fmla="*/ 1926185 w 5899431"/>
              <a:gd name="connsiteY18" fmla="*/ 1676885 h 4965543"/>
              <a:gd name="connsiteX19" fmla="*/ 2270569 w 5899431"/>
              <a:gd name="connsiteY19" fmla="*/ 1332501 h 4965543"/>
              <a:gd name="connsiteX20" fmla="*/ 1961811 w 5899431"/>
              <a:gd name="connsiteY20" fmla="*/ 299347 h 4965543"/>
              <a:gd name="connsiteX0" fmla="*/ 1882096 w 5819716"/>
              <a:gd name="connsiteY0" fmla="*/ 299347 h 4965543"/>
              <a:gd name="connsiteX1" fmla="*/ 3140880 w 5819716"/>
              <a:gd name="connsiteY1" fmla="*/ 204345 h 4965543"/>
              <a:gd name="connsiteX2" fmla="*/ 3093379 w 5819716"/>
              <a:gd name="connsiteY2" fmla="*/ 1463129 h 4965543"/>
              <a:gd name="connsiteX3" fmla="*/ 3805898 w 5819716"/>
              <a:gd name="connsiteY3" fmla="*/ 1819389 h 4965543"/>
              <a:gd name="connsiteX4" fmla="*/ 4589670 w 5819716"/>
              <a:gd name="connsiteY4" fmla="*/ 1189997 h 4965543"/>
              <a:gd name="connsiteX5" fmla="*/ 5314065 w 5819716"/>
              <a:gd name="connsiteY5" fmla="*/ 1866890 h 4965543"/>
              <a:gd name="connsiteX6" fmla="*/ 4459041 w 5819716"/>
              <a:gd name="connsiteY6" fmla="*/ 2733789 h 4965543"/>
              <a:gd name="connsiteX7" fmla="*/ 4625296 w 5819716"/>
              <a:gd name="connsiteY7" fmla="*/ 3565062 h 4965543"/>
              <a:gd name="connsiteX8" fmla="*/ 5622823 w 5819716"/>
              <a:gd name="connsiteY8" fmla="*/ 3719441 h 4965543"/>
              <a:gd name="connsiteX9" fmla="*/ 5480319 w 5819716"/>
              <a:gd name="connsiteY9" fmla="*/ 4918849 h 4965543"/>
              <a:gd name="connsiteX10" fmla="*/ 3782148 w 5819716"/>
              <a:gd name="connsiteY10" fmla="*/ 4004449 h 4965543"/>
              <a:gd name="connsiteX11" fmla="*/ 2939000 w 5819716"/>
              <a:gd name="connsiteY11" fmla="*/ 3945072 h 4965543"/>
              <a:gd name="connsiteX12" fmla="*/ 2190854 w 5819716"/>
              <a:gd name="connsiteY12" fmla="*/ 4954475 h 4965543"/>
              <a:gd name="connsiteX13" fmla="*/ 872693 w 5819716"/>
              <a:gd name="connsiteY13" fmla="*/ 4206329 h 4965543"/>
              <a:gd name="connsiteX14" fmla="*/ 2226480 w 5819716"/>
              <a:gd name="connsiteY14" fmla="*/ 3161301 h 4965543"/>
              <a:gd name="connsiteX15" fmla="*/ 1953348 w 5819716"/>
              <a:gd name="connsiteY15" fmla="*/ 2460657 h 4965543"/>
              <a:gd name="connsiteX16" fmla="*/ 195800 w 5819716"/>
              <a:gd name="connsiteY16" fmla="*/ 2246901 h 4965543"/>
              <a:gd name="connsiteX17" fmla="*/ 373930 w 5819716"/>
              <a:gd name="connsiteY17" fmla="*/ 1356251 h 4965543"/>
              <a:gd name="connsiteX18" fmla="*/ 1846470 w 5819716"/>
              <a:gd name="connsiteY18" fmla="*/ 1676885 h 4965543"/>
              <a:gd name="connsiteX19" fmla="*/ 2190854 w 5819716"/>
              <a:gd name="connsiteY19" fmla="*/ 1332501 h 4965543"/>
              <a:gd name="connsiteX20" fmla="*/ 1882096 w 5819716"/>
              <a:gd name="connsiteY20" fmla="*/ 299347 h 4965543"/>
              <a:gd name="connsiteX0" fmla="*/ 1882096 w 5819716"/>
              <a:gd name="connsiteY0" fmla="*/ 299347 h 4965543"/>
              <a:gd name="connsiteX1" fmla="*/ 3140880 w 5819716"/>
              <a:gd name="connsiteY1" fmla="*/ 204345 h 4965543"/>
              <a:gd name="connsiteX2" fmla="*/ 3093379 w 5819716"/>
              <a:gd name="connsiteY2" fmla="*/ 1463129 h 4965543"/>
              <a:gd name="connsiteX3" fmla="*/ 3805898 w 5819716"/>
              <a:gd name="connsiteY3" fmla="*/ 1819389 h 4965543"/>
              <a:gd name="connsiteX4" fmla="*/ 4589670 w 5819716"/>
              <a:gd name="connsiteY4" fmla="*/ 1189997 h 4965543"/>
              <a:gd name="connsiteX5" fmla="*/ 5314065 w 5819716"/>
              <a:gd name="connsiteY5" fmla="*/ 1866890 h 4965543"/>
              <a:gd name="connsiteX6" fmla="*/ 4459041 w 5819716"/>
              <a:gd name="connsiteY6" fmla="*/ 2733789 h 4965543"/>
              <a:gd name="connsiteX7" fmla="*/ 4625296 w 5819716"/>
              <a:gd name="connsiteY7" fmla="*/ 3565062 h 4965543"/>
              <a:gd name="connsiteX8" fmla="*/ 5622823 w 5819716"/>
              <a:gd name="connsiteY8" fmla="*/ 3719441 h 4965543"/>
              <a:gd name="connsiteX9" fmla="*/ 5480319 w 5819716"/>
              <a:gd name="connsiteY9" fmla="*/ 4918849 h 4965543"/>
              <a:gd name="connsiteX10" fmla="*/ 3782148 w 5819716"/>
              <a:gd name="connsiteY10" fmla="*/ 4004449 h 4965543"/>
              <a:gd name="connsiteX11" fmla="*/ 2939000 w 5819716"/>
              <a:gd name="connsiteY11" fmla="*/ 3945072 h 4965543"/>
              <a:gd name="connsiteX12" fmla="*/ 2190854 w 5819716"/>
              <a:gd name="connsiteY12" fmla="*/ 4954475 h 4965543"/>
              <a:gd name="connsiteX13" fmla="*/ 872693 w 5819716"/>
              <a:gd name="connsiteY13" fmla="*/ 4206329 h 4965543"/>
              <a:gd name="connsiteX14" fmla="*/ 2226480 w 5819716"/>
              <a:gd name="connsiteY14" fmla="*/ 3161301 h 4965543"/>
              <a:gd name="connsiteX15" fmla="*/ 1953348 w 5819716"/>
              <a:gd name="connsiteY15" fmla="*/ 2460657 h 4965543"/>
              <a:gd name="connsiteX16" fmla="*/ 195800 w 5819716"/>
              <a:gd name="connsiteY16" fmla="*/ 2246901 h 4965543"/>
              <a:gd name="connsiteX17" fmla="*/ 373930 w 5819716"/>
              <a:gd name="connsiteY17" fmla="*/ 1356251 h 4965543"/>
              <a:gd name="connsiteX18" fmla="*/ 1846470 w 5819716"/>
              <a:gd name="connsiteY18" fmla="*/ 1676885 h 4965543"/>
              <a:gd name="connsiteX19" fmla="*/ 2190854 w 5819716"/>
              <a:gd name="connsiteY19" fmla="*/ 1332501 h 4965543"/>
              <a:gd name="connsiteX20" fmla="*/ 1882096 w 5819716"/>
              <a:gd name="connsiteY20" fmla="*/ 299347 h 4965543"/>
              <a:gd name="connsiteX0" fmla="*/ 1882096 w 5819716"/>
              <a:gd name="connsiteY0" fmla="*/ 299347 h 4965543"/>
              <a:gd name="connsiteX1" fmla="*/ 3140880 w 5819716"/>
              <a:gd name="connsiteY1" fmla="*/ 204345 h 4965543"/>
              <a:gd name="connsiteX2" fmla="*/ 3093379 w 5819716"/>
              <a:gd name="connsiteY2" fmla="*/ 1463129 h 4965543"/>
              <a:gd name="connsiteX3" fmla="*/ 3805898 w 5819716"/>
              <a:gd name="connsiteY3" fmla="*/ 1819389 h 4965543"/>
              <a:gd name="connsiteX4" fmla="*/ 4589670 w 5819716"/>
              <a:gd name="connsiteY4" fmla="*/ 1189997 h 4965543"/>
              <a:gd name="connsiteX5" fmla="*/ 5314065 w 5819716"/>
              <a:gd name="connsiteY5" fmla="*/ 1866890 h 4965543"/>
              <a:gd name="connsiteX6" fmla="*/ 4459041 w 5819716"/>
              <a:gd name="connsiteY6" fmla="*/ 2733789 h 4965543"/>
              <a:gd name="connsiteX7" fmla="*/ 4625296 w 5819716"/>
              <a:gd name="connsiteY7" fmla="*/ 3565062 h 4965543"/>
              <a:gd name="connsiteX8" fmla="*/ 5622823 w 5819716"/>
              <a:gd name="connsiteY8" fmla="*/ 3719441 h 4965543"/>
              <a:gd name="connsiteX9" fmla="*/ 5480319 w 5819716"/>
              <a:gd name="connsiteY9" fmla="*/ 4918849 h 4965543"/>
              <a:gd name="connsiteX10" fmla="*/ 3782148 w 5819716"/>
              <a:gd name="connsiteY10" fmla="*/ 4004449 h 4965543"/>
              <a:gd name="connsiteX11" fmla="*/ 2939000 w 5819716"/>
              <a:gd name="connsiteY11" fmla="*/ 3945072 h 4965543"/>
              <a:gd name="connsiteX12" fmla="*/ 2190854 w 5819716"/>
              <a:gd name="connsiteY12" fmla="*/ 4954475 h 4965543"/>
              <a:gd name="connsiteX13" fmla="*/ 872693 w 5819716"/>
              <a:gd name="connsiteY13" fmla="*/ 4206329 h 4965543"/>
              <a:gd name="connsiteX14" fmla="*/ 2226480 w 5819716"/>
              <a:gd name="connsiteY14" fmla="*/ 3161301 h 4965543"/>
              <a:gd name="connsiteX15" fmla="*/ 1953348 w 5819716"/>
              <a:gd name="connsiteY15" fmla="*/ 2460657 h 4965543"/>
              <a:gd name="connsiteX16" fmla="*/ 195800 w 5819716"/>
              <a:gd name="connsiteY16" fmla="*/ 2246901 h 4965543"/>
              <a:gd name="connsiteX17" fmla="*/ 373930 w 5819716"/>
              <a:gd name="connsiteY17" fmla="*/ 1356251 h 4965543"/>
              <a:gd name="connsiteX18" fmla="*/ 1846470 w 5819716"/>
              <a:gd name="connsiteY18" fmla="*/ 1676885 h 4965543"/>
              <a:gd name="connsiteX19" fmla="*/ 2190854 w 5819716"/>
              <a:gd name="connsiteY19" fmla="*/ 1332501 h 4965543"/>
              <a:gd name="connsiteX20" fmla="*/ 1882096 w 5819716"/>
              <a:gd name="connsiteY20" fmla="*/ 299347 h 4965543"/>
              <a:gd name="connsiteX0" fmla="*/ 1882096 w 5819716"/>
              <a:gd name="connsiteY0" fmla="*/ 180747 h 4846943"/>
              <a:gd name="connsiteX1" fmla="*/ 3140880 w 5819716"/>
              <a:gd name="connsiteY1" fmla="*/ 85745 h 4846943"/>
              <a:gd name="connsiteX2" fmla="*/ 3402137 w 5819716"/>
              <a:gd name="connsiteY2" fmla="*/ 1083271 h 4846943"/>
              <a:gd name="connsiteX3" fmla="*/ 3805898 w 5819716"/>
              <a:gd name="connsiteY3" fmla="*/ 1700789 h 4846943"/>
              <a:gd name="connsiteX4" fmla="*/ 4589670 w 5819716"/>
              <a:gd name="connsiteY4" fmla="*/ 1071397 h 4846943"/>
              <a:gd name="connsiteX5" fmla="*/ 5314065 w 5819716"/>
              <a:gd name="connsiteY5" fmla="*/ 1748290 h 4846943"/>
              <a:gd name="connsiteX6" fmla="*/ 4459041 w 5819716"/>
              <a:gd name="connsiteY6" fmla="*/ 2615189 h 4846943"/>
              <a:gd name="connsiteX7" fmla="*/ 4625296 w 5819716"/>
              <a:gd name="connsiteY7" fmla="*/ 3446462 h 4846943"/>
              <a:gd name="connsiteX8" fmla="*/ 5622823 w 5819716"/>
              <a:gd name="connsiteY8" fmla="*/ 3600841 h 4846943"/>
              <a:gd name="connsiteX9" fmla="*/ 5480319 w 5819716"/>
              <a:gd name="connsiteY9" fmla="*/ 4800249 h 4846943"/>
              <a:gd name="connsiteX10" fmla="*/ 3782148 w 5819716"/>
              <a:gd name="connsiteY10" fmla="*/ 3885849 h 4846943"/>
              <a:gd name="connsiteX11" fmla="*/ 2939000 w 5819716"/>
              <a:gd name="connsiteY11" fmla="*/ 3826472 h 4846943"/>
              <a:gd name="connsiteX12" fmla="*/ 2190854 w 5819716"/>
              <a:gd name="connsiteY12" fmla="*/ 4835875 h 4846943"/>
              <a:gd name="connsiteX13" fmla="*/ 872693 w 5819716"/>
              <a:gd name="connsiteY13" fmla="*/ 4087729 h 4846943"/>
              <a:gd name="connsiteX14" fmla="*/ 2226480 w 5819716"/>
              <a:gd name="connsiteY14" fmla="*/ 3042701 h 4846943"/>
              <a:gd name="connsiteX15" fmla="*/ 1953348 w 5819716"/>
              <a:gd name="connsiteY15" fmla="*/ 2342057 h 4846943"/>
              <a:gd name="connsiteX16" fmla="*/ 195800 w 5819716"/>
              <a:gd name="connsiteY16" fmla="*/ 2128301 h 4846943"/>
              <a:gd name="connsiteX17" fmla="*/ 373930 w 5819716"/>
              <a:gd name="connsiteY17" fmla="*/ 1237651 h 4846943"/>
              <a:gd name="connsiteX18" fmla="*/ 1846470 w 5819716"/>
              <a:gd name="connsiteY18" fmla="*/ 1558285 h 4846943"/>
              <a:gd name="connsiteX19" fmla="*/ 2190854 w 5819716"/>
              <a:gd name="connsiteY19" fmla="*/ 1213901 h 4846943"/>
              <a:gd name="connsiteX20" fmla="*/ 1882096 w 5819716"/>
              <a:gd name="connsiteY20" fmla="*/ 180747 h 4846943"/>
              <a:gd name="connsiteX0" fmla="*/ 1882096 w 5819716"/>
              <a:gd name="connsiteY0" fmla="*/ 180747 h 4846943"/>
              <a:gd name="connsiteX1" fmla="*/ 3140880 w 5819716"/>
              <a:gd name="connsiteY1" fmla="*/ 85745 h 4846943"/>
              <a:gd name="connsiteX2" fmla="*/ 3402137 w 5819716"/>
              <a:gd name="connsiteY2" fmla="*/ 1083271 h 4846943"/>
              <a:gd name="connsiteX3" fmla="*/ 4043405 w 5819716"/>
              <a:gd name="connsiteY3" fmla="*/ 1344529 h 4846943"/>
              <a:gd name="connsiteX4" fmla="*/ 4589670 w 5819716"/>
              <a:gd name="connsiteY4" fmla="*/ 1071397 h 4846943"/>
              <a:gd name="connsiteX5" fmla="*/ 5314065 w 5819716"/>
              <a:gd name="connsiteY5" fmla="*/ 1748290 h 4846943"/>
              <a:gd name="connsiteX6" fmla="*/ 4459041 w 5819716"/>
              <a:gd name="connsiteY6" fmla="*/ 2615189 h 4846943"/>
              <a:gd name="connsiteX7" fmla="*/ 4625296 w 5819716"/>
              <a:gd name="connsiteY7" fmla="*/ 3446462 h 4846943"/>
              <a:gd name="connsiteX8" fmla="*/ 5622823 w 5819716"/>
              <a:gd name="connsiteY8" fmla="*/ 3600841 h 4846943"/>
              <a:gd name="connsiteX9" fmla="*/ 5480319 w 5819716"/>
              <a:gd name="connsiteY9" fmla="*/ 4800249 h 4846943"/>
              <a:gd name="connsiteX10" fmla="*/ 3782148 w 5819716"/>
              <a:gd name="connsiteY10" fmla="*/ 3885849 h 4846943"/>
              <a:gd name="connsiteX11" fmla="*/ 2939000 w 5819716"/>
              <a:gd name="connsiteY11" fmla="*/ 3826472 h 4846943"/>
              <a:gd name="connsiteX12" fmla="*/ 2190854 w 5819716"/>
              <a:gd name="connsiteY12" fmla="*/ 4835875 h 4846943"/>
              <a:gd name="connsiteX13" fmla="*/ 872693 w 5819716"/>
              <a:gd name="connsiteY13" fmla="*/ 4087729 h 4846943"/>
              <a:gd name="connsiteX14" fmla="*/ 2226480 w 5819716"/>
              <a:gd name="connsiteY14" fmla="*/ 3042701 h 4846943"/>
              <a:gd name="connsiteX15" fmla="*/ 1953348 w 5819716"/>
              <a:gd name="connsiteY15" fmla="*/ 2342057 h 4846943"/>
              <a:gd name="connsiteX16" fmla="*/ 195800 w 5819716"/>
              <a:gd name="connsiteY16" fmla="*/ 2128301 h 4846943"/>
              <a:gd name="connsiteX17" fmla="*/ 373930 w 5819716"/>
              <a:gd name="connsiteY17" fmla="*/ 1237651 h 4846943"/>
              <a:gd name="connsiteX18" fmla="*/ 1846470 w 5819716"/>
              <a:gd name="connsiteY18" fmla="*/ 1558285 h 4846943"/>
              <a:gd name="connsiteX19" fmla="*/ 2190854 w 5819716"/>
              <a:gd name="connsiteY19" fmla="*/ 1213901 h 4846943"/>
              <a:gd name="connsiteX20" fmla="*/ 1882096 w 5819716"/>
              <a:gd name="connsiteY20" fmla="*/ 180747 h 4846943"/>
              <a:gd name="connsiteX0" fmla="*/ 1882096 w 5819716"/>
              <a:gd name="connsiteY0" fmla="*/ 174725 h 4840921"/>
              <a:gd name="connsiteX1" fmla="*/ 3140880 w 5819716"/>
              <a:gd name="connsiteY1" fmla="*/ 79723 h 4840921"/>
              <a:gd name="connsiteX2" fmla="*/ 3509015 w 5819716"/>
              <a:gd name="connsiteY2" fmla="*/ 994122 h 4840921"/>
              <a:gd name="connsiteX3" fmla="*/ 4043405 w 5819716"/>
              <a:gd name="connsiteY3" fmla="*/ 1338507 h 4840921"/>
              <a:gd name="connsiteX4" fmla="*/ 4589670 w 5819716"/>
              <a:gd name="connsiteY4" fmla="*/ 1065375 h 4840921"/>
              <a:gd name="connsiteX5" fmla="*/ 5314065 w 5819716"/>
              <a:gd name="connsiteY5" fmla="*/ 1742268 h 4840921"/>
              <a:gd name="connsiteX6" fmla="*/ 4459041 w 5819716"/>
              <a:gd name="connsiteY6" fmla="*/ 2609167 h 4840921"/>
              <a:gd name="connsiteX7" fmla="*/ 4625296 w 5819716"/>
              <a:gd name="connsiteY7" fmla="*/ 3440440 h 4840921"/>
              <a:gd name="connsiteX8" fmla="*/ 5622823 w 5819716"/>
              <a:gd name="connsiteY8" fmla="*/ 3594819 h 4840921"/>
              <a:gd name="connsiteX9" fmla="*/ 5480319 w 5819716"/>
              <a:gd name="connsiteY9" fmla="*/ 4794227 h 4840921"/>
              <a:gd name="connsiteX10" fmla="*/ 3782148 w 5819716"/>
              <a:gd name="connsiteY10" fmla="*/ 3879827 h 4840921"/>
              <a:gd name="connsiteX11" fmla="*/ 2939000 w 5819716"/>
              <a:gd name="connsiteY11" fmla="*/ 3820450 h 4840921"/>
              <a:gd name="connsiteX12" fmla="*/ 2190854 w 5819716"/>
              <a:gd name="connsiteY12" fmla="*/ 4829853 h 4840921"/>
              <a:gd name="connsiteX13" fmla="*/ 872693 w 5819716"/>
              <a:gd name="connsiteY13" fmla="*/ 4081707 h 4840921"/>
              <a:gd name="connsiteX14" fmla="*/ 2226480 w 5819716"/>
              <a:gd name="connsiteY14" fmla="*/ 3036679 h 4840921"/>
              <a:gd name="connsiteX15" fmla="*/ 1953348 w 5819716"/>
              <a:gd name="connsiteY15" fmla="*/ 2336035 h 4840921"/>
              <a:gd name="connsiteX16" fmla="*/ 195800 w 5819716"/>
              <a:gd name="connsiteY16" fmla="*/ 2122279 h 4840921"/>
              <a:gd name="connsiteX17" fmla="*/ 373930 w 5819716"/>
              <a:gd name="connsiteY17" fmla="*/ 1231629 h 4840921"/>
              <a:gd name="connsiteX18" fmla="*/ 1846470 w 5819716"/>
              <a:gd name="connsiteY18" fmla="*/ 1552263 h 4840921"/>
              <a:gd name="connsiteX19" fmla="*/ 2190854 w 5819716"/>
              <a:gd name="connsiteY19" fmla="*/ 1207879 h 4840921"/>
              <a:gd name="connsiteX20" fmla="*/ 1882096 w 5819716"/>
              <a:gd name="connsiteY20" fmla="*/ 174725 h 4840921"/>
              <a:gd name="connsiteX0" fmla="*/ 1882096 w 5819716"/>
              <a:gd name="connsiteY0" fmla="*/ 174725 h 4840921"/>
              <a:gd name="connsiteX1" fmla="*/ 3140880 w 5819716"/>
              <a:gd name="connsiteY1" fmla="*/ 79723 h 4840921"/>
              <a:gd name="connsiteX2" fmla="*/ 3509015 w 5819716"/>
              <a:gd name="connsiteY2" fmla="*/ 994122 h 4840921"/>
              <a:gd name="connsiteX3" fmla="*/ 4043405 w 5819716"/>
              <a:gd name="connsiteY3" fmla="*/ 1338507 h 4840921"/>
              <a:gd name="connsiteX4" fmla="*/ 4589670 w 5819716"/>
              <a:gd name="connsiteY4" fmla="*/ 1065375 h 4840921"/>
              <a:gd name="connsiteX5" fmla="*/ 5183436 w 5819716"/>
              <a:gd name="connsiteY5" fmla="*/ 2003525 h 4840921"/>
              <a:gd name="connsiteX6" fmla="*/ 4459041 w 5819716"/>
              <a:gd name="connsiteY6" fmla="*/ 2609167 h 4840921"/>
              <a:gd name="connsiteX7" fmla="*/ 4625296 w 5819716"/>
              <a:gd name="connsiteY7" fmla="*/ 3440440 h 4840921"/>
              <a:gd name="connsiteX8" fmla="*/ 5622823 w 5819716"/>
              <a:gd name="connsiteY8" fmla="*/ 3594819 h 4840921"/>
              <a:gd name="connsiteX9" fmla="*/ 5480319 w 5819716"/>
              <a:gd name="connsiteY9" fmla="*/ 4794227 h 4840921"/>
              <a:gd name="connsiteX10" fmla="*/ 3782148 w 5819716"/>
              <a:gd name="connsiteY10" fmla="*/ 3879827 h 4840921"/>
              <a:gd name="connsiteX11" fmla="*/ 2939000 w 5819716"/>
              <a:gd name="connsiteY11" fmla="*/ 3820450 h 4840921"/>
              <a:gd name="connsiteX12" fmla="*/ 2190854 w 5819716"/>
              <a:gd name="connsiteY12" fmla="*/ 4829853 h 4840921"/>
              <a:gd name="connsiteX13" fmla="*/ 872693 w 5819716"/>
              <a:gd name="connsiteY13" fmla="*/ 4081707 h 4840921"/>
              <a:gd name="connsiteX14" fmla="*/ 2226480 w 5819716"/>
              <a:gd name="connsiteY14" fmla="*/ 3036679 h 4840921"/>
              <a:gd name="connsiteX15" fmla="*/ 1953348 w 5819716"/>
              <a:gd name="connsiteY15" fmla="*/ 2336035 h 4840921"/>
              <a:gd name="connsiteX16" fmla="*/ 195800 w 5819716"/>
              <a:gd name="connsiteY16" fmla="*/ 2122279 h 4840921"/>
              <a:gd name="connsiteX17" fmla="*/ 373930 w 5819716"/>
              <a:gd name="connsiteY17" fmla="*/ 1231629 h 4840921"/>
              <a:gd name="connsiteX18" fmla="*/ 1846470 w 5819716"/>
              <a:gd name="connsiteY18" fmla="*/ 1552263 h 4840921"/>
              <a:gd name="connsiteX19" fmla="*/ 2190854 w 5819716"/>
              <a:gd name="connsiteY19" fmla="*/ 1207879 h 4840921"/>
              <a:gd name="connsiteX20" fmla="*/ 1882096 w 5819716"/>
              <a:gd name="connsiteY20" fmla="*/ 174725 h 4840921"/>
              <a:gd name="connsiteX0" fmla="*/ 1882096 w 5819716"/>
              <a:gd name="connsiteY0" fmla="*/ 174725 h 4840921"/>
              <a:gd name="connsiteX1" fmla="*/ 3140880 w 5819716"/>
              <a:gd name="connsiteY1" fmla="*/ 79723 h 4840921"/>
              <a:gd name="connsiteX2" fmla="*/ 3509015 w 5819716"/>
              <a:gd name="connsiteY2" fmla="*/ 994122 h 4840921"/>
              <a:gd name="connsiteX3" fmla="*/ 4043405 w 5819716"/>
              <a:gd name="connsiteY3" fmla="*/ 1338507 h 4840921"/>
              <a:gd name="connsiteX4" fmla="*/ 4589670 w 5819716"/>
              <a:gd name="connsiteY4" fmla="*/ 1065375 h 4840921"/>
              <a:gd name="connsiteX5" fmla="*/ 5183436 w 5819716"/>
              <a:gd name="connsiteY5" fmla="*/ 2003525 h 4840921"/>
              <a:gd name="connsiteX6" fmla="*/ 4637171 w 5819716"/>
              <a:gd name="connsiteY6" fmla="*/ 2727920 h 4840921"/>
              <a:gd name="connsiteX7" fmla="*/ 4625296 w 5819716"/>
              <a:gd name="connsiteY7" fmla="*/ 3440440 h 4840921"/>
              <a:gd name="connsiteX8" fmla="*/ 5622823 w 5819716"/>
              <a:gd name="connsiteY8" fmla="*/ 3594819 h 4840921"/>
              <a:gd name="connsiteX9" fmla="*/ 5480319 w 5819716"/>
              <a:gd name="connsiteY9" fmla="*/ 4794227 h 4840921"/>
              <a:gd name="connsiteX10" fmla="*/ 3782148 w 5819716"/>
              <a:gd name="connsiteY10" fmla="*/ 3879827 h 4840921"/>
              <a:gd name="connsiteX11" fmla="*/ 2939000 w 5819716"/>
              <a:gd name="connsiteY11" fmla="*/ 3820450 h 4840921"/>
              <a:gd name="connsiteX12" fmla="*/ 2190854 w 5819716"/>
              <a:gd name="connsiteY12" fmla="*/ 4829853 h 4840921"/>
              <a:gd name="connsiteX13" fmla="*/ 872693 w 5819716"/>
              <a:gd name="connsiteY13" fmla="*/ 4081707 h 4840921"/>
              <a:gd name="connsiteX14" fmla="*/ 2226480 w 5819716"/>
              <a:gd name="connsiteY14" fmla="*/ 3036679 h 4840921"/>
              <a:gd name="connsiteX15" fmla="*/ 1953348 w 5819716"/>
              <a:gd name="connsiteY15" fmla="*/ 2336035 h 4840921"/>
              <a:gd name="connsiteX16" fmla="*/ 195800 w 5819716"/>
              <a:gd name="connsiteY16" fmla="*/ 2122279 h 4840921"/>
              <a:gd name="connsiteX17" fmla="*/ 373930 w 5819716"/>
              <a:gd name="connsiteY17" fmla="*/ 1231629 h 4840921"/>
              <a:gd name="connsiteX18" fmla="*/ 1846470 w 5819716"/>
              <a:gd name="connsiteY18" fmla="*/ 1552263 h 4840921"/>
              <a:gd name="connsiteX19" fmla="*/ 2190854 w 5819716"/>
              <a:gd name="connsiteY19" fmla="*/ 1207879 h 4840921"/>
              <a:gd name="connsiteX20" fmla="*/ 1882096 w 5819716"/>
              <a:gd name="connsiteY20" fmla="*/ 174725 h 4840921"/>
              <a:gd name="connsiteX0" fmla="*/ 1882096 w 5809832"/>
              <a:gd name="connsiteY0" fmla="*/ 174725 h 4841399"/>
              <a:gd name="connsiteX1" fmla="*/ 3140880 w 5809832"/>
              <a:gd name="connsiteY1" fmla="*/ 79723 h 4841399"/>
              <a:gd name="connsiteX2" fmla="*/ 3509015 w 5809832"/>
              <a:gd name="connsiteY2" fmla="*/ 994122 h 4841399"/>
              <a:gd name="connsiteX3" fmla="*/ 4043405 w 5809832"/>
              <a:gd name="connsiteY3" fmla="*/ 1338507 h 4841399"/>
              <a:gd name="connsiteX4" fmla="*/ 4589670 w 5809832"/>
              <a:gd name="connsiteY4" fmla="*/ 1065375 h 4841399"/>
              <a:gd name="connsiteX5" fmla="*/ 5183436 w 5809832"/>
              <a:gd name="connsiteY5" fmla="*/ 2003525 h 4841399"/>
              <a:gd name="connsiteX6" fmla="*/ 4637171 w 5809832"/>
              <a:gd name="connsiteY6" fmla="*/ 2727920 h 4841399"/>
              <a:gd name="connsiteX7" fmla="*/ 4803426 w 5809832"/>
              <a:gd name="connsiteY7" fmla="*/ 3345437 h 4841399"/>
              <a:gd name="connsiteX8" fmla="*/ 5622823 w 5809832"/>
              <a:gd name="connsiteY8" fmla="*/ 3594819 h 4841399"/>
              <a:gd name="connsiteX9" fmla="*/ 5480319 w 5809832"/>
              <a:gd name="connsiteY9" fmla="*/ 4794227 h 4841399"/>
              <a:gd name="connsiteX10" fmla="*/ 3782148 w 5809832"/>
              <a:gd name="connsiteY10" fmla="*/ 3879827 h 4841399"/>
              <a:gd name="connsiteX11" fmla="*/ 2939000 w 5809832"/>
              <a:gd name="connsiteY11" fmla="*/ 3820450 h 4841399"/>
              <a:gd name="connsiteX12" fmla="*/ 2190854 w 5809832"/>
              <a:gd name="connsiteY12" fmla="*/ 4829853 h 4841399"/>
              <a:gd name="connsiteX13" fmla="*/ 872693 w 5809832"/>
              <a:gd name="connsiteY13" fmla="*/ 4081707 h 4841399"/>
              <a:gd name="connsiteX14" fmla="*/ 2226480 w 5809832"/>
              <a:gd name="connsiteY14" fmla="*/ 3036679 h 4841399"/>
              <a:gd name="connsiteX15" fmla="*/ 1953348 w 5809832"/>
              <a:gd name="connsiteY15" fmla="*/ 2336035 h 4841399"/>
              <a:gd name="connsiteX16" fmla="*/ 195800 w 5809832"/>
              <a:gd name="connsiteY16" fmla="*/ 2122279 h 4841399"/>
              <a:gd name="connsiteX17" fmla="*/ 373930 w 5809832"/>
              <a:gd name="connsiteY17" fmla="*/ 1231629 h 4841399"/>
              <a:gd name="connsiteX18" fmla="*/ 1846470 w 5809832"/>
              <a:gd name="connsiteY18" fmla="*/ 1552263 h 4841399"/>
              <a:gd name="connsiteX19" fmla="*/ 2190854 w 5809832"/>
              <a:gd name="connsiteY19" fmla="*/ 1207879 h 4841399"/>
              <a:gd name="connsiteX20" fmla="*/ 1882096 w 5809832"/>
              <a:gd name="connsiteY20" fmla="*/ 174725 h 4841399"/>
              <a:gd name="connsiteX0" fmla="*/ 1882096 w 5704276"/>
              <a:gd name="connsiteY0" fmla="*/ 174725 h 4832827"/>
              <a:gd name="connsiteX1" fmla="*/ 3140880 w 5704276"/>
              <a:gd name="connsiteY1" fmla="*/ 79723 h 4832827"/>
              <a:gd name="connsiteX2" fmla="*/ 3509015 w 5704276"/>
              <a:gd name="connsiteY2" fmla="*/ 994122 h 4832827"/>
              <a:gd name="connsiteX3" fmla="*/ 4043405 w 5704276"/>
              <a:gd name="connsiteY3" fmla="*/ 1338507 h 4832827"/>
              <a:gd name="connsiteX4" fmla="*/ 4589670 w 5704276"/>
              <a:gd name="connsiteY4" fmla="*/ 1065375 h 4832827"/>
              <a:gd name="connsiteX5" fmla="*/ 5183436 w 5704276"/>
              <a:gd name="connsiteY5" fmla="*/ 2003525 h 4832827"/>
              <a:gd name="connsiteX6" fmla="*/ 4637171 w 5704276"/>
              <a:gd name="connsiteY6" fmla="*/ 2727920 h 4832827"/>
              <a:gd name="connsiteX7" fmla="*/ 4803426 w 5704276"/>
              <a:gd name="connsiteY7" fmla="*/ 3345437 h 4832827"/>
              <a:gd name="connsiteX8" fmla="*/ 5622823 w 5704276"/>
              <a:gd name="connsiteY8" fmla="*/ 3594819 h 4832827"/>
              <a:gd name="connsiteX9" fmla="*/ 5290314 w 5704276"/>
              <a:gd name="connsiteY9" fmla="*/ 4497344 h 4832827"/>
              <a:gd name="connsiteX10" fmla="*/ 3782148 w 5704276"/>
              <a:gd name="connsiteY10" fmla="*/ 3879827 h 4832827"/>
              <a:gd name="connsiteX11" fmla="*/ 2939000 w 5704276"/>
              <a:gd name="connsiteY11" fmla="*/ 3820450 h 4832827"/>
              <a:gd name="connsiteX12" fmla="*/ 2190854 w 5704276"/>
              <a:gd name="connsiteY12" fmla="*/ 4829853 h 4832827"/>
              <a:gd name="connsiteX13" fmla="*/ 872693 w 5704276"/>
              <a:gd name="connsiteY13" fmla="*/ 4081707 h 4832827"/>
              <a:gd name="connsiteX14" fmla="*/ 2226480 w 5704276"/>
              <a:gd name="connsiteY14" fmla="*/ 3036679 h 4832827"/>
              <a:gd name="connsiteX15" fmla="*/ 1953348 w 5704276"/>
              <a:gd name="connsiteY15" fmla="*/ 2336035 h 4832827"/>
              <a:gd name="connsiteX16" fmla="*/ 195800 w 5704276"/>
              <a:gd name="connsiteY16" fmla="*/ 2122279 h 4832827"/>
              <a:gd name="connsiteX17" fmla="*/ 373930 w 5704276"/>
              <a:gd name="connsiteY17" fmla="*/ 1231629 h 4832827"/>
              <a:gd name="connsiteX18" fmla="*/ 1846470 w 5704276"/>
              <a:gd name="connsiteY18" fmla="*/ 1552263 h 4832827"/>
              <a:gd name="connsiteX19" fmla="*/ 2190854 w 5704276"/>
              <a:gd name="connsiteY19" fmla="*/ 1207879 h 4832827"/>
              <a:gd name="connsiteX20" fmla="*/ 1882096 w 5704276"/>
              <a:gd name="connsiteY20" fmla="*/ 174725 h 4832827"/>
              <a:gd name="connsiteX0" fmla="*/ 1882096 w 5644673"/>
              <a:gd name="connsiteY0" fmla="*/ 174725 h 4832827"/>
              <a:gd name="connsiteX1" fmla="*/ 3140880 w 5644673"/>
              <a:gd name="connsiteY1" fmla="*/ 79723 h 4832827"/>
              <a:gd name="connsiteX2" fmla="*/ 3509015 w 5644673"/>
              <a:gd name="connsiteY2" fmla="*/ 994122 h 4832827"/>
              <a:gd name="connsiteX3" fmla="*/ 4043405 w 5644673"/>
              <a:gd name="connsiteY3" fmla="*/ 1338507 h 4832827"/>
              <a:gd name="connsiteX4" fmla="*/ 4589670 w 5644673"/>
              <a:gd name="connsiteY4" fmla="*/ 1065375 h 4832827"/>
              <a:gd name="connsiteX5" fmla="*/ 5183436 w 5644673"/>
              <a:gd name="connsiteY5" fmla="*/ 2003525 h 4832827"/>
              <a:gd name="connsiteX6" fmla="*/ 4637171 w 5644673"/>
              <a:gd name="connsiteY6" fmla="*/ 2727920 h 4832827"/>
              <a:gd name="connsiteX7" fmla="*/ 4803426 w 5644673"/>
              <a:gd name="connsiteY7" fmla="*/ 3345437 h 4832827"/>
              <a:gd name="connsiteX8" fmla="*/ 5622823 w 5644673"/>
              <a:gd name="connsiteY8" fmla="*/ 3594819 h 4832827"/>
              <a:gd name="connsiteX9" fmla="*/ 5290314 w 5644673"/>
              <a:gd name="connsiteY9" fmla="*/ 4497344 h 4832827"/>
              <a:gd name="connsiteX10" fmla="*/ 4055280 w 5644673"/>
              <a:gd name="connsiteY10" fmla="*/ 4176711 h 4832827"/>
              <a:gd name="connsiteX11" fmla="*/ 2939000 w 5644673"/>
              <a:gd name="connsiteY11" fmla="*/ 3820450 h 4832827"/>
              <a:gd name="connsiteX12" fmla="*/ 2190854 w 5644673"/>
              <a:gd name="connsiteY12" fmla="*/ 4829853 h 4832827"/>
              <a:gd name="connsiteX13" fmla="*/ 872693 w 5644673"/>
              <a:gd name="connsiteY13" fmla="*/ 4081707 h 4832827"/>
              <a:gd name="connsiteX14" fmla="*/ 2226480 w 5644673"/>
              <a:gd name="connsiteY14" fmla="*/ 3036679 h 4832827"/>
              <a:gd name="connsiteX15" fmla="*/ 1953348 w 5644673"/>
              <a:gd name="connsiteY15" fmla="*/ 2336035 h 4832827"/>
              <a:gd name="connsiteX16" fmla="*/ 195800 w 5644673"/>
              <a:gd name="connsiteY16" fmla="*/ 2122279 h 4832827"/>
              <a:gd name="connsiteX17" fmla="*/ 373930 w 5644673"/>
              <a:gd name="connsiteY17" fmla="*/ 1231629 h 4832827"/>
              <a:gd name="connsiteX18" fmla="*/ 1846470 w 5644673"/>
              <a:gd name="connsiteY18" fmla="*/ 1552263 h 4832827"/>
              <a:gd name="connsiteX19" fmla="*/ 2190854 w 5644673"/>
              <a:gd name="connsiteY19" fmla="*/ 1207879 h 4832827"/>
              <a:gd name="connsiteX20" fmla="*/ 1882096 w 5644673"/>
              <a:gd name="connsiteY20" fmla="*/ 174725 h 4832827"/>
              <a:gd name="connsiteX0" fmla="*/ 1882096 w 5644673"/>
              <a:gd name="connsiteY0" fmla="*/ 174725 h 4829871"/>
              <a:gd name="connsiteX1" fmla="*/ 3140880 w 5644673"/>
              <a:gd name="connsiteY1" fmla="*/ 79723 h 4829871"/>
              <a:gd name="connsiteX2" fmla="*/ 3509015 w 5644673"/>
              <a:gd name="connsiteY2" fmla="*/ 994122 h 4829871"/>
              <a:gd name="connsiteX3" fmla="*/ 4043405 w 5644673"/>
              <a:gd name="connsiteY3" fmla="*/ 1338507 h 4829871"/>
              <a:gd name="connsiteX4" fmla="*/ 4589670 w 5644673"/>
              <a:gd name="connsiteY4" fmla="*/ 1065375 h 4829871"/>
              <a:gd name="connsiteX5" fmla="*/ 5183436 w 5644673"/>
              <a:gd name="connsiteY5" fmla="*/ 2003525 h 4829871"/>
              <a:gd name="connsiteX6" fmla="*/ 4637171 w 5644673"/>
              <a:gd name="connsiteY6" fmla="*/ 2727920 h 4829871"/>
              <a:gd name="connsiteX7" fmla="*/ 4803426 w 5644673"/>
              <a:gd name="connsiteY7" fmla="*/ 3345437 h 4829871"/>
              <a:gd name="connsiteX8" fmla="*/ 5622823 w 5644673"/>
              <a:gd name="connsiteY8" fmla="*/ 3594819 h 4829871"/>
              <a:gd name="connsiteX9" fmla="*/ 5290314 w 5644673"/>
              <a:gd name="connsiteY9" fmla="*/ 4497344 h 4829871"/>
              <a:gd name="connsiteX10" fmla="*/ 4055280 w 5644673"/>
              <a:gd name="connsiteY10" fmla="*/ 4176711 h 4829871"/>
              <a:gd name="connsiteX11" fmla="*/ 3140881 w 5644673"/>
              <a:gd name="connsiteY11" fmla="*/ 4105458 h 4829871"/>
              <a:gd name="connsiteX12" fmla="*/ 2190854 w 5644673"/>
              <a:gd name="connsiteY12" fmla="*/ 4829853 h 4829871"/>
              <a:gd name="connsiteX13" fmla="*/ 872693 w 5644673"/>
              <a:gd name="connsiteY13" fmla="*/ 4081707 h 4829871"/>
              <a:gd name="connsiteX14" fmla="*/ 2226480 w 5644673"/>
              <a:gd name="connsiteY14" fmla="*/ 3036679 h 4829871"/>
              <a:gd name="connsiteX15" fmla="*/ 1953348 w 5644673"/>
              <a:gd name="connsiteY15" fmla="*/ 2336035 h 4829871"/>
              <a:gd name="connsiteX16" fmla="*/ 195800 w 5644673"/>
              <a:gd name="connsiteY16" fmla="*/ 2122279 h 4829871"/>
              <a:gd name="connsiteX17" fmla="*/ 373930 w 5644673"/>
              <a:gd name="connsiteY17" fmla="*/ 1231629 h 4829871"/>
              <a:gd name="connsiteX18" fmla="*/ 1846470 w 5644673"/>
              <a:gd name="connsiteY18" fmla="*/ 1552263 h 4829871"/>
              <a:gd name="connsiteX19" fmla="*/ 2190854 w 5644673"/>
              <a:gd name="connsiteY19" fmla="*/ 1207879 h 4829871"/>
              <a:gd name="connsiteX20" fmla="*/ 1882096 w 5644673"/>
              <a:gd name="connsiteY20" fmla="*/ 174725 h 4829871"/>
              <a:gd name="connsiteX0" fmla="*/ 1882096 w 5644673"/>
              <a:gd name="connsiteY0" fmla="*/ 174725 h 4835290"/>
              <a:gd name="connsiteX1" fmla="*/ 3140880 w 5644673"/>
              <a:gd name="connsiteY1" fmla="*/ 79723 h 4835290"/>
              <a:gd name="connsiteX2" fmla="*/ 3509015 w 5644673"/>
              <a:gd name="connsiteY2" fmla="*/ 994122 h 4835290"/>
              <a:gd name="connsiteX3" fmla="*/ 4043405 w 5644673"/>
              <a:gd name="connsiteY3" fmla="*/ 1338507 h 4835290"/>
              <a:gd name="connsiteX4" fmla="*/ 4589670 w 5644673"/>
              <a:gd name="connsiteY4" fmla="*/ 1065375 h 4835290"/>
              <a:gd name="connsiteX5" fmla="*/ 5183436 w 5644673"/>
              <a:gd name="connsiteY5" fmla="*/ 2003525 h 4835290"/>
              <a:gd name="connsiteX6" fmla="*/ 4637171 w 5644673"/>
              <a:gd name="connsiteY6" fmla="*/ 2727920 h 4835290"/>
              <a:gd name="connsiteX7" fmla="*/ 4803426 w 5644673"/>
              <a:gd name="connsiteY7" fmla="*/ 3345437 h 4835290"/>
              <a:gd name="connsiteX8" fmla="*/ 5622823 w 5644673"/>
              <a:gd name="connsiteY8" fmla="*/ 3594819 h 4835290"/>
              <a:gd name="connsiteX9" fmla="*/ 5290314 w 5644673"/>
              <a:gd name="connsiteY9" fmla="*/ 4497344 h 4835290"/>
              <a:gd name="connsiteX10" fmla="*/ 4055280 w 5644673"/>
              <a:gd name="connsiteY10" fmla="*/ 4176711 h 4835290"/>
              <a:gd name="connsiteX11" fmla="*/ 3140881 w 5644673"/>
              <a:gd name="connsiteY11" fmla="*/ 4105458 h 4835290"/>
              <a:gd name="connsiteX12" fmla="*/ 2190854 w 5644673"/>
              <a:gd name="connsiteY12" fmla="*/ 4829853 h 4835290"/>
              <a:gd name="connsiteX13" fmla="*/ 1822719 w 5644673"/>
              <a:gd name="connsiteY13" fmla="*/ 3666071 h 4835290"/>
              <a:gd name="connsiteX14" fmla="*/ 2226480 w 5644673"/>
              <a:gd name="connsiteY14" fmla="*/ 3036679 h 4835290"/>
              <a:gd name="connsiteX15" fmla="*/ 1953348 w 5644673"/>
              <a:gd name="connsiteY15" fmla="*/ 2336035 h 4835290"/>
              <a:gd name="connsiteX16" fmla="*/ 195800 w 5644673"/>
              <a:gd name="connsiteY16" fmla="*/ 2122279 h 4835290"/>
              <a:gd name="connsiteX17" fmla="*/ 373930 w 5644673"/>
              <a:gd name="connsiteY17" fmla="*/ 1231629 h 4835290"/>
              <a:gd name="connsiteX18" fmla="*/ 1846470 w 5644673"/>
              <a:gd name="connsiteY18" fmla="*/ 1552263 h 4835290"/>
              <a:gd name="connsiteX19" fmla="*/ 2190854 w 5644673"/>
              <a:gd name="connsiteY19" fmla="*/ 1207879 h 4835290"/>
              <a:gd name="connsiteX20" fmla="*/ 1882096 w 5644673"/>
              <a:gd name="connsiteY20" fmla="*/ 174725 h 4835290"/>
              <a:gd name="connsiteX0" fmla="*/ 1573490 w 5336067"/>
              <a:gd name="connsiteY0" fmla="*/ 174725 h 4835290"/>
              <a:gd name="connsiteX1" fmla="*/ 2832274 w 5336067"/>
              <a:gd name="connsiteY1" fmla="*/ 79723 h 4835290"/>
              <a:gd name="connsiteX2" fmla="*/ 3200409 w 5336067"/>
              <a:gd name="connsiteY2" fmla="*/ 994122 h 4835290"/>
              <a:gd name="connsiteX3" fmla="*/ 3734799 w 5336067"/>
              <a:gd name="connsiteY3" fmla="*/ 1338507 h 4835290"/>
              <a:gd name="connsiteX4" fmla="*/ 4281064 w 5336067"/>
              <a:gd name="connsiteY4" fmla="*/ 1065375 h 4835290"/>
              <a:gd name="connsiteX5" fmla="*/ 4874830 w 5336067"/>
              <a:gd name="connsiteY5" fmla="*/ 2003525 h 4835290"/>
              <a:gd name="connsiteX6" fmla="*/ 4328565 w 5336067"/>
              <a:gd name="connsiteY6" fmla="*/ 2727920 h 4835290"/>
              <a:gd name="connsiteX7" fmla="*/ 4494820 w 5336067"/>
              <a:gd name="connsiteY7" fmla="*/ 3345437 h 4835290"/>
              <a:gd name="connsiteX8" fmla="*/ 5314217 w 5336067"/>
              <a:gd name="connsiteY8" fmla="*/ 3594819 h 4835290"/>
              <a:gd name="connsiteX9" fmla="*/ 4981708 w 5336067"/>
              <a:gd name="connsiteY9" fmla="*/ 4497344 h 4835290"/>
              <a:gd name="connsiteX10" fmla="*/ 3746674 w 5336067"/>
              <a:gd name="connsiteY10" fmla="*/ 4176711 h 4835290"/>
              <a:gd name="connsiteX11" fmla="*/ 2832275 w 5336067"/>
              <a:gd name="connsiteY11" fmla="*/ 4105458 h 4835290"/>
              <a:gd name="connsiteX12" fmla="*/ 1882248 w 5336067"/>
              <a:gd name="connsiteY12" fmla="*/ 4829853 h 4835290"/>
              <a:gd name="connsiteX13" fmla="*/ 1514113 w 5336067"/>
              <a:gd name="connsiteY13" fmla="*/ 3666071 h 4835290"/>
              <a:gd name="connsiteX14" fmla="*/ 1917874 w 5336067"/>
              <a:gd name="connsiteY14" fmla="*/ 3036679 h 4835290"/>
              <a:gd name="connsiteX15" fmla="*/ 1644742 w 5336067"/>
              <a:gd name="connsiteY15" fmla="*/ 2336035 h 4835290"/>
              <a:gd name="connsiteX16" fmla="*/ 397833 w 5336067"/>
              <a:gd name="connsiteY16" fmla="*/ 2407286 h 4835290"/>
              <a:gd name="connsiteX17" fmla="*/ 65324 w 5336067"/>
              <a:gd name="connsiteY17" fmla="*/ 1231629 h 4835290"/>
              <a:gd name="connsiteX18" fmla="*/ 1537864 w 5336067"/>
              <a:gd name="connsiteY18" fmla="*/ 1552263 h 4835290"/>
              <a:gd name="connsiteX19" fmla="*/ 1882248 w 5336067"/>
              <a:gd name="connsiteY19" fmla="*/ 1207879 h 4835290"/>
              <a:gd name="connsiteX20" fmla="*/ 1573490 w 5336067"/>
              <a:gd name="connsiteY20" fmla="*/ 174725 h 4835290"/>
              <a:gd name="connsiteX0" fmla="*/ 1271030 w 5033607"/>
              <a:gd name="connsiteY0" fmla="*/ 174725 h 4835290"/>
              <a:gd name="connsiteX1" fmla="*/ 2529814 w 5033607"/>
              <a:gd name="connsiteY1" fmla="*/ 79723 h 4835290"/>
              <a:gd name="connsiteX2" fmla="*/ 2897949 w 5033607"/>
              <a:gd name="connsiteY2" fmla="*/ 994122 h 4835290"/>
              <a:gd name="connsiteX3" fmla="*/ 3432339 w 5033607"/>
              <a:gd name="connsiteY3" fmla="*/ 1338507 h 4835290"/>
              <a:gd name="connsiteX4" fmla="*/ 3978604 w 5033607"/>
              <a:gd name="connsiteY4" fmla="*/ 1065375 h 4835290"/>
              <a:gd name="connsiteX5" fmla="*/ 4572370 w 5033607"/>
              <a:gd name="connsiteY5" fmla="*/ 2003525 h 4835290"/>
              <a:gd name="connsiteX6" fmla="*/ 4026105 w 5033607"/>
              <a:gd name="connsiteY6" fmla="*/ 2727920 h 4835290"/>
              <a:gd name="connsiteX7" fmla="*/ 4192360 w 5033607"/>
              <a:gd name="connsiteY7" fmla="*/ 3345437 h 4835290"/>
              <a:gd name="connsiteX8" fmla="*/ 5011757 w 5033607"/>
              <a:gd name="connsiteY8" fmla="*/ 3594819 h 4835290"/>
              <a:gd name="connsiteX9" fmla="*/ 4679248 w 5033607"/>
              <a:gd name="connsiteY9" fmla="*/ 4497344 h 4835290"/>
              <a:gd name="connsiteX10" fmla="*/ 3444214 w 5033607"/>
              <a:gd name="connsiteY10" fmla="*/ 4176711 h 4835290"/>
              <a:gd name="connsiteX11" fmla="*/ 2529815 w 5033607"/>
              <a:gd name="connsiteY11" fmla="*/ 4105458 h 4835290"/>
              <a:gd name="connsiteX12" fmla="*/ 1579788 w 5033607"/>
              <a:gd name="connsiteY12" fmla="*/ 4829853 h 4835290"/>
              <a:gd name="connsiteX13" fmla="*/ 1211653 w 5033607"/>
              <a:gd name="connsiteY13" fmla="*/ 3666071 h 4835290"/>
              <a:gd name="connsiteX14" fmla="*/ 1615414 w 5033607"/>
              <a:gd name="connsiteY14" fmla="*/ 3036679 h 4835290"/>
              <a:gd name="connsiteX15" fmla="*/ 1342282 w 5033607"/>
              <a:gd name="connsiteY15" fmla="*/ 2336035 h 4835290"/>
              <a:gd name="connsiteX16" fmla="*/ 95373 w 5033607"/>
              <a:gd name="connsiteY16" fmla="*/ 2407286 h 4835290"/>
              <a:gd name="connsiteX17" fmla="*/ 214126 w 5033607"/>
              <a:gd name="connsiteY17" fmla="*/ 1326632 h 4835290"/>
              <a:gd name="connsiteX18" fmla="*/ 1235404 w 5033607"/>
              <a:gd name="connsiteY18" fmla="*/ 1552263 h 4835290"/>
              <a:gd name="connsiteX19" fmla="*/ 1579788 w 5033607"/>
              <a:gd name="connsiteY19" fmla="*/ 1207879 h 4835290"/>
              <a:gd name="connsiteX20" fmla="*/ 1271030 w 5033607"/>
              <a:gd name="connsiteY20" fmla="*/ 174725 h 4835290"/>
              <a:gd name="connsiteX0" fmla="*/ 1263184 w 5025761"/>
              <a:gd name="connsiteY0" fmla="*/ 174725 h 4835290"/>
              <a:gd name="connsiteX1" fmla="*/ 2521968 w 5025761"/>
              <a:gd name="connsiteY1" fmla="*/ 79723 h 4835290"/>
              <a:gd name="connsiteX2" fmla="*/ 2890103 w 5025761"/>
              <a:gd name="connsiteY2" fmla="*/ 994122 h 4835290"/>
              <a:gd name="connsiteX3" fmla="*/ 3424493 w 5025761"/>
              <a:gd name="connsiteY3" fmla="*/ 1338507 h 4835290"/>
              <a:gd name="connsiteX4" fmla="*/ 3970758 w 5025761"/>
              <a:gd name="connsiteY4" fmla="*/ 1065375 h 4835290"/>
              <a:gd name="connsiteX5" fmla="*/ 4564524 w 5025761"/>
              <a:gd name="connsiteY5" fmla="*/ 2003525 h 4835290"/>
              <a:gd name="connsiteX6" fmla="*/ 4018259 w 5025761"/>
              <a:gd name="connsiteY6" fmla="*/ 2727920 h 4835290"/>
              <a:gd name="connsiteX7" fmla="*/ 4184514 w 5025761"/>
              <a:gd name="connsiteY7" fmla="*/ 3345437 h 4835290"/>
              <a:gd name="connsiteX8" fmla="*/ 5003911 w 5025761"/>
              <a:gd name="connsiteY8" fmla="*/ 3594819 h 4835290"/>
              <a:gd name="connsiteX9" fmla="*/ 4671402 w 5025761"/>
              <a:gd name="connsiteY9" fmla="*/ 4497344 h 4835290"/>
              <a:gd name="connsiteX10" fmla="*/ 3436368 w 5025761"/>
              <a:gd name="connsiteY10" fmla="*/ 4176711 h 4835290"/>
              <a:gd name="connsiteX11" fmla="*/ 2521969 w 5025761"/>
              <a:gd name="connsiteY11" fmla="*/ 4105458 h 4835290"/>
              <a:gd name="connsiteX12" fmla="*/ 1571942 w 5025761"/>
              <a:gd name="connsiteY12" fmla="*/ 4829853 h 4835290"/>
              <a:gd name="connsiteX13" fmla="*/ 1203807 w 5025761"/>
              <a:gd name="connsiteY13" fmla="*/ 3666071 h 4835290"/>
              <a:gd name="connsiteX14" fmla="*/ 1607568 w 5025761"/>
              <a:gd name="connsiteY14" fmla="*/ 3036679 h 4835290"/>
              <a:gd name="connsiteX15" fmla="*/ 1334436 w 5025761"/>
              <a:gd name="connsiteY15" fmla="*/ 2336035 h 4835290"/>
              <a:gd name="connsiteX16" fmla="*/ 87527 w 5025761"/>
              <a:gd name="connsiteY16" fmla="*/ 2407286 h 4835290"/>
              <a:gd name="connsiteX17" fmla="*/ 206280 w 5025761"/>
              <a:gd name="connsiteY17" fmla="*/ 1326632 h 4835290"/>
              <a:gd name="connsiteX18" fmla="*/ 1025678 w 5025761"/>
              <a:gd name="connsiteY18" fmla="*/ 1350383 h 4835290"/>
              <a:gd name="connsiteX19" fmla="*/ 1571942 w 5025761"/>
              <a:gd name="connsiteY19" fmla="*/ 1207879 h 4835290"/>
              <a:gd name="connsiteX20" fmla="*/ 1263184 w 5025761"/>
              <a:gd name="connsiteY20" fmla="*/ 174725 h 4835290"/>
              <a:gd name="connsiteX0" fmla="*/ 1263184 w 5025761"/>
              <a:gd name="connsiteY0" fmla="*/ 164292 h 4824857"/>
              <a:gd name="connsiteX1" fmla="*/ 2521968 w 5025761"/>
              <a:gd name="connsiteY1" fmla="*/ 69290 h 4824857"/>
              <a:gd name="connsiteX2" fmla="*/ 2890103 w 5025761"/>
              <a:gd name="connsiteY2" fmla="*/ 983689 h 4824857"/>
              <a:gd name="connsiteX3" fmla="*/ 3424493 w 5025761"/>
              <a:gd name="connsiteY3" fmla="*/ 1328074 h 4824857"/>
              <a:gd name="connsiteX4" fmla="*/ 3970758 w 5025761"/>
              <a:gd name="connsiteY4" fmla="*/ 1054942 h 4824857"/>
              <a:gd name="connsiteX5" fmla="*/ 4564524 w 5025761"/>
              <a:gd name="connsiteY5" fmla="*/ 1993092 h 4824857"/>
              <a:gd name="connsiteX6" fmla="*/ 4018259 w 5025761"/>
              <a:gd name="connsiteY6" fmla="*/ 2717487 h 4824857"/>
              <a:gd name="connsiteX7" fmla="*/ 4184514 w 5025761"/>
              <a:gd name="connsiteY7" fmla="*/ 3335004 h 4824857"/>
              <a:gd name="connsiteX8" fmla="*/ 5003911 w 5025761"/>
              <a:gd name="connsiteY8" fmla="*/ 3584386 h 4824857"/>
              <a:gd name="connsiteX9" fmla="*/ 4671402 w 5025761"/>
              <a:gd name="connsiteY9" fmla="*/ 4486911 h 4824857"/>
              <a:gd name="connsiteX10" fmla="*/ 3436368 w 5025761"/>
              <a:gd name="connsiteY10" fmla="*/ 4166278 h 4824857"/>
              <a:gd name="connsiteX11" fmla="*/ 2521969 w 5025761"/>
              <a:gd name="connsiteY11" fmla="*/ 4095025 h 4824857"/>
              <a:gd name="connsiteX12" fmla="*/ 1571942 w 5025761"/>
              <a:gd name="connsiteY12" fmla="*/ 4819420 h 4824857"/>
              <a:gd name="connsiteX13" fmla="*/ 1203807 w 5025761"/>
              <a:gd name="connsiteY13" fmla="*/ 3655638 h 4824857"/>
              <a:gd name="connsiteX14" fmla="*/ 1607568 w 5025761"/>
              <a:gd name="connsiteY14" fmla="*/ 3026246 h 4824857"/>
              <a:gd name="connsiteX15" fmla="*/ 1334436 w 5025761"/>
              <a:gd name="connsiteY15" fmla="*/ 2325602 h 4824857"/>
              <a:gd name="connsiteX16" fmla="*/ 87527 w 5025761"/>
              <a:gd name="connsiteY16" fmla="*/ 2396853 h 4824857"/>
              <a:gd name="connsiteX17" fmla="*/ 206280 w 5025761"/>
              <a:gd name="connsiteY17" fmla="*/ 1316199 h 4824857"/>
              <a:gd name="connsiteX18" fmla="*/ 1025678 w 5025761"/>
              <a:gd name="connsiteY18" fmla="*/ 1339950 h 4824857"/>
              <a:gd name="connsiteX19" fmla="*/ 1275059 w 5025761"/>
              <a:gd name="connsiteY19" fmla="*/ 959940 h 4824857"/>
              <a:gd name="connsiteX20" fmla="*/ 1263184 w 5025761"/>
              <a:gd name="connsiteY20" fmla="*/ 164292 h 4824857"/>
              <a:gd name="connsiteX0" fmla="*/ 1465065 w 5025761"/>
              <a:gd name="connsiteY0" fmla="*/ 241485 h 4795172"/>
              <a:gd name="connsiteX1" fmla="*/ 2521968 w 5025761"/>
              <a:gd name="connsiteY1" fmla="*/ 39605 h 4795172"/>
              <a:gd name="connsiteX2" fmla="*/ 2890103 w 5025761"/>
              <a:gd name="connsiteY2" fmla="*/ 954004 h 4795172"/>
              <a:gd name="connsiteX3" fmla="*/ 3424493 w 5025761"/>
              <a:gd name="connsiteY3" fmla="*/ 1298389 h 4795172"/>
              <a:gd name="connsiteX4" fmla="*/ 3970758 w 5025761"/>
              <a:gd name="connsiteY4" fmla="*/ 1025257 h 4795172"/>
              <a:gd name="connsiteX5" fmla="*/ 4564524 w 5025761"/>
              <a:gd name="connsiteY5" fmla="*/ 1963407 h 4795172"/>
              <a:gd name="connsiteX6" fmla="*/ 4018259 w 5025761"/>
              <a:gd name="connsiteY6" fmla="*/ 2687802 h 4795172"/>
              <a:gd name="connsiteX7" fmla="*/ 4184514 w 5025761"/>
              <a:gd name="connsiteY7" fmla="*/ 3305319 h 4795172"/>
              <a:gd name="connsiteX8" fmla="*/ 5003911 w 5025761"/>
              <a:gd name="connsiteY8" fmla="*/ 3554701 h 4795172"/>
              <a:gd name="connsiteX9" fmla="*/ 4671402 w 5025761"/>
              <a:gd name="connsiteY9" fmla="*/ 4457226 h 4795172"/>
              <a:gd name="connsiteX10" fmla="*/ 3436368 w 5025761"/>
              <a:gd name="connsiteY10" fmla="*/ 4136593 h 4795172"/>
              <a:gd name="connsiteX11" fmla="*/ 2521969 w 5025761"/>
              <a:gd name="connsiteY11" fmla="*/ 4065340 h 4795172"/>
              <a:gd name="connsiteX12" fmla="*/ 1571942 w 5025761"/>
              <a:gd name="connsiteY12" fmla="*/ 4789735 h 4795172"/>
              <a:gd name="connsiteX13" fmla="*/ 1203807 w 5025761"/>
              <a:gd name="connsiteY13" fmla="*/ 3625953 h 4795172"/>
              <a:gd name="connsiteX14" fmla="*/ 1607568 w 5025761"/>
              <a:gd name="connsiteY14" fmla="*/ 2996561 h 4795172"/>
              <a:gd name="connsiteX15" fmla="*/ 1334436 w 5025761"/>
              <a:gd name="connsiteY15" fmla="*/ 2295917 h 4795172"/>
              <a:gd name="connsiteX16" fmla="*/ 87527 w 5025761"/>
              <a:gd name="connsiteY16" fmla="*/ 2367168 h 4795172"/>
              <a:gd name="connsiteX17" fmla="*/ 206280 w 5025761"/>
              <a:gd name="connsiteY17" fmla="*/ 1286514 h 4795172"/>
              <a:gd name="connsiteX18" fmla="*/ 1025678 w 5025761"/>
              <a:gd name="connsiteY18" fmla="*/ 1310265 h 4795172"/>
              <a:gd name="connsiteX19" fmla="*/ 1275059 w 5025761"/>
              <a:gd name="connsiteY19" fmla="*/ 930255 h 4795172"/>
              <a:gd name="connsiteX20" fmla="*/ 1465065 w 5025761"/>
              <a:gd name="connsiteY20" fmla="*/ 241485 h 4795172"/>
              <a:gd name="connsiteX0" fmla="*/ 1465065 w 5025761"/>
              <a:gd name="connsiteY0" fmla="*/ 170947 h 4724634"/>
              <a:gd name="connsiteX1" fmla="*/ 2379464 w 5025761"/>
              <a:gd name="connsiteY1" fmla="*/ 52194 h 4724634"/>
              <a:gd name="connsiteX2" fmla="*/ 2890103 w 5025761"/>
              <a:gd name="connsiteY2" fmla="*/ 883466 h 4724634"/>
              <a:gd name="connsiteX3" fmla="*/ 3424493 w 5025761"/>
              <a:gd name="connsiteY3" fmla="*/ 1227851 h 4724634"/>
              <a:gd name="connsiteX4" fmla="*/ 3970758 w 5025761"/>
              <a:gd name="connsiteY4" fmla="*/ 954719 h 4724634"/>
              <a:gd name="connsiteX5" fmla="*/ 4564524 w 5025761"/>
              <a:gd name="connsiteY5" fmla="*/ 1892869 h 4724634"/>
              <a:gd name="connsiteX6" fmla="*/ 4018259 w 5025761"/>
              <a:gd name="connsiteY6" fmla="*/ 2617264 h 4724634"/>
              <a:gd name="connsiteX7" fmla="*/ 4184514 w 5025761"/>
              <a:gd name="connsiteY7" fmla="*/ 3234781 h 4724634"/>
              <a:gd name="connsiteX8" fmla="*/ 5003911 w 5025761"/>
              <a:gd name="connsiteY8" fmla="*/ 3484163 h 4724634"/>
              <a:gd name="connsiteX9" fmla="*/ 4671402 w 5025761"/>
              <a:gd name="connsiteY9" fmla="*/ 4386688 h 4724634"/>
              <a:gd name="connsiteX10" fmla="*/ 3436368 w 5025761"/>
              <a:gd name="connsiteY10" fmla="*/ 4066055 h 4724634"/>
              <a:gd name="connsiteX11" fmla="*/ 2521969 w 5025761"/>
              <a:gd name="connsiteY11" fmla="*/ 3994802 h 4724634"/>
              <a:gd name="connsiteX12" fmla="*/ 1571942 w 5025761"/>
              <a:gd name="connsiteY12" fmla="*/ 4719197 h 4724634"/>
              <a:gd name="connsiteX13" fmla="*/ 1203807 w 5025761"/>
              <a:gd name="connsiteY13" fmla="*/ 3555415 h 4724634"/>
              <a:gd name="connsiteX14" fmla="*/ 1607568 w 5025761"/>
              <a:gd name="connsiteY14" fmla="*/ 2926023 h 4724634"/>
              <a:gd name="connsiteX15" fmla="*/ 1334436 w 5025761"/>
              <a:gd name="connsiteY15" fmla="*/ 2225379 h 4724634"/>
              <a:gd name="connsiteX16" fmla="*/ 87527 w 5025761"/>
              <a:gd name="connsiteY16" fmla="*/ 2296630 h 4724634"/>
              <a:gd name="connsiteX17" fmla="*/ 206280 w 5025761"/>
              <a:gd name="connsiteY17" fmla="*/ 1215976 h 4724634"/>
              <a:gd name="connsiteX18" fmla="*/ 1025678 w 5025761"/>
              <a:gd name="connsiteY18" fmla="*/ 1239727 h 4724634"/>
              <a:gd name="connsiteX19" fmla="*/ 1275059 w 5025761"/>
              <a:gd name="connsiteY19" fmla="*/ 859717 h 4724634"/>
              <a:gd name="connsiteX20" fmla="*/ 1465065 w 5025761"/>
              <a:gd name="connsiteY20" fmla="*/ 170947 h 4724634"/>
              <a:gd name="connsiteX0" fmla="*/ 1458908 w 5019604"/>
              <a:gd name="connsiteY0" fmla="*/ 170947 h 4724634"/>
              <a:gd name="connsiteX1" fmla="*/ 2373307 w 5019604"/>
              <a:gd name="connsiteY1" fmla="*/ 52194 h 4724634"/>
              <a:gd name="connsiteX2" fmla="*/ 2883946 w 5019604"/>
              <a:gd name="connsiteY2" fmla="*/ 883466 h 4724634"/>
              <a:gd name="connsiteX3" fmla="*/ 3418336 w 5019604"/>
              <a:gd name="connsiteY3" fmla="*/ 1227851 h 4724634"/>
              <a:gd name="connsiteX4" fmla="*/ 3964601 w 5019604"/>
              <a:gd name="connsiteY4" fmla="*/ 954719 h 4724634"/>
              <a:gd name="connsiteX5" fmla="*/ 4558367 w 5019604"/>
              <a:gd name="connsiteY5" fmla="*/ 1892869 h 4724634"/>
              <a:gd name="connsiteX6" fmla="*/ 4012102 w 5019604"/>
              <a:gd name="connsiteY6" fmla="*/ 2617264 h 4724634"/>
              <a:gd name="connsiteX7" fmla="*/ 4178357 w 5019604"/>
              <a:gd name="connsiteY7" fmla="*/ 3234781 h 4724634"/>
              <a:gd name="connsiteX8" fmla="*/ 4997754 w 5019604"/>
              <a:gd name="connsiteY8" fmla="*/ 3484163 h 4724634"/>
              <a:gd name="connsiteX9" fmla="*/ 4665245 w 5019604"/>
              <a:gd name="connsiteY9" fmla="*/ 4386688 h 4724634"/>
              <a:gd name="connsiteX10" fmla="*/ 3430211 w 5019604"/>
              <a:gd name="connsiteY10" fmla="*/ 4066055 h 4724634"/>
              <a:gd name="connsiteX11" fmla="*/ 2515812 w 5019604"/>
              <a:gd name="connsiteY11" fmla="*/ 3994802 h 4724634"/>
              <a:gd name="connsiteX12" fmla="*/ 1565785 w 5019604"/>
              <a:gd name="connsiteY12" fmla="*/ 4719197 h 4724634"/>
              <a:gd name="connsiteX13" fmla="*/ 1197650 w 5019604"/>
              <a:gd name="connsiteY13" fmla="*/ 3555415 h 4724634"/>
              <a:gd name="connsiteX14" fmla="*/ 1601411 w 5019604"/>
              <a:gd name="connsiteY14" fmla="*/ 2926023 h 4724634"/>
              <a:gd name="connsiteX15" fmla="*/ 1245152 w 5019604"/>
              <a:gd name="connsiteY15" fmla="*/ 2439134 h 4724634"/>
              <a:gd name="connsiteX16" fmla="*/ 81370 w 5019604"/>
              <a:gd name="connsiteY16" fmla="*/ 2296630 h 4724634"/>
              <a:gd name="connsiteX17" fmla="*/ 200123 w 5019604"/>
              <a:gd name="connsiteY17" fmla="*/ 1215976 h 4724634"/>
              <a:gd name="connsiteX18" fmla="*/ 1019521 w 5019604"/>
              <a:gd name="connsiteY18" fmla="*/ 1239727 h 4724634"/>
              <a:gd name="connsiteX19" fmla="*/ 1268902 w 5019604"/>
              <a:gd name="connsiteY19" fmla="*/ 859717 h 4724634"/>
              <a:gd name="connsiteX20" fmla="*/ 1458908 w 5019604"/>
              <a:gd name="connsiteY20" fmla="*/ 170947 h 4724634"/>
              <a:gd name="connsiteX0" fmla="*/ 1458908 w 5019604"/>
              <a:gd name="connsiteY0" fmla="*/ 170947 h 4724634"/>
              <a:gd name="connsiteX1" fmla="*/ 2373307 w 5019604"/>
              <a:gd name="connsiteY1" fmla="*/ 52194 h 4724634"/>
              <a:gd name="connsiteX2" fmla="*/ 2883946 w 5019604"/>
              <a:gd name="connsiteY2" fmla="*/ 883466 h 4724634"/>
              <a:gd name="connsiteX3" fmla="*/ 3418336 w 5019604"/>
              <a:gd name="connsiteY3" fmla="*/ 1227851 h 4724634"/>
              <a:gd name="connsiteX4" fmla="*/ 3964601 w 5019604"/>
              <a:gd name="connsiteY4" fmla="*/ 954719 h 4724634"/>
              <a:gd name="connsiteX5" fmla="*/ 4558367 w 5019604"/>
              <a:gd name="connsiteY5" fmla="*/ 1892869 h 4724634"/>
              <a:gd name="connsiteX6" fmla="*/ 4012102 w 5019604"/>
              <a:gd name="connsiteY6" fmla="*/ 2617264 h 4724634"/>
              <a:gd name="connsiteX7" fmla="*/ 4178357 w 5019604"/>
              <a:gd name="connsiteY7" fmla="*/ 3234781 h 4724634"/>
              <a:gd name="connsiteX8" fmla="*/ 4997754 w 5019604"/>
              <a:gd name="connsiteY8" fmla="*/ 3484163 h 4724634"/>
              <a:gd name="connsiteX9" fmla="*/ 4665245 w 5019604"/>
              <a:gd name="connsiteY9" fmla="*/ 4386688 h 4724634"/>
              <a:gd name="connsiteX10" fmla="*/ 3430211 w 5019604"/>
              <a:gd name="connsiteY10" fmla="*/ 4066055 h 4724634"/>
              <a:gd name="connsiteX11" fmla="*/ 2515812 w 5019604"/>
              <a:gd name="connsiteY11" fmla="*/ 3994802 h 4724634"/>
              <a:gd name="connsiteX12" fmla="*/ 1565785 w 5019604"/>
              <a:gd name="connsiteY12" fmla="*/ 4719197 h 4724634"/>
              <a:gd name="connsiteX13" fmla="*/ 1197650 w 5019604"/>
              <a:gd name="connsiteY13" fmla="*/ 3555415 h 4724634"/>
              <a:gd name="connsiteX14" fmla="*/ 1411405 w 5019604"/>
              <a:gd name="connsiteY14" fmla="*/ 2926023 h 4724634"/>
              <a:gd name="connsiteX15" fmla="*/ 1245152 w 5019604"/>
              <a:gd name="connsiteY15" fmla="*/ 2439134 h 4724634"/>
              <a:gd name="connsiteX16" fmla="*/ 81370 w 5019604"/>
              <a:gd name="connsiteY16" fmla="*/ 2296630 h 4724634"/>
              <a:gd name="connsiteX17" fmla="*/ 200123 w 5019604"/>
              <a:gd name="connsiteY17" fmla="*/ 1215976 h 4724634"/>
              <a:gd name="connsiteX18" fmla="*/ 1019521 w 5019604"/>
              <a:gd name="connsiteY18" fmla="*/ 1239727 h 4724634"/>
              <a:gd name="connsiteX19" fmla="*/ 1268902 w 5019604"/>
              <a:gd name="connsiteY19" fmla="*/ 859717 h 4724634"/>
              <a:gd name="connsiteX20" fmla="*/ 1458908 w 5019604"/>
              <a:gd name="connsiteY20" fmla="*/ 170947 h 4724634"/>
              <a:gd name="connsiteX0" fmla="*/ 1458908 w 5019604"/>
              <a:gd name="connsiteY0" fmla="*/ 170947 h 4721259"/>
              <a:gd name="connsiteX1" fmla="*/ 2373307 w 5019604"/>
              <a:gd name="connsiteY1" fmla="*/ 52194 h 4721259"/>
              <a:gd name="connsiteX2" fmla="*/ 2883946 w 5019604"/>
              <a:gd name="connsiteY2" fmla="*/ 883466 h 4721259"/>
              <a:gd name="connsiteX3" fmla="*/ 3418336 w 5019604"/>
              <a:gd name="connsiteY3" fmla="*/ 1227851 h 4721259"/>
              <a:gd name="connsiteX4" fmla="*/ 3964601 w 5019604"/>
              <a:gd name="connsiteY4" fmla="*/ 954719 h 4721259"/>
              <a:gd name="connsiteX5" fmla="*/ 4558367 w 5019604"/>
              <a:gd name="connsiteY5" fmla="*/ 1892869 h 4721259"/>
              <a:gd name="connsiteX6" fmla="*/ 4012102 w 5019604"/>
              <a:gd name="connsiteY6" fmla="*/ 2617264 h 4721259"/>
              <a:gd name="connsiteX7" fmla="*/ 4178357 w 5019604"/>
              <a:gd name="connsiteY7" fmla="*/ 3234781 h 4721259"/>
              <a:gd name="connsiteX8" fmla="*/ 4997754 w 5019604"/>
              <a:gd name="connsiteY8" fmla="*/ 3484163 h 4721259"/>
              <a:gd name="connsiteX9" fmla="*/ 4665245 w 5019604"/>
              <a:gd name="connsiteY9" fmla="*/ 4386688 h 4721259"/>
              <a:gd name="connsiteX10" fmla="*/ 3430211 w 5019604"/>
              <a:gd name="connsiteY10" fmla="*/ 4066055 h 4721259"/>
              <a:gd name="connsiteX11" fmla="*/ 2515812 w 5019604"/>
              <a:gd name="connsiteY11" fmla="*/ 3994802 h 4721259"/>
              <a:gd name="connsiteX12" fmla="*/ 1565785 w 5019604"/>
              <a:gd name="connsiteY12" fmla="*/ 4719197 h 4721259"/>
              <a:gd name="connsiteX13" fmla="*/ 1007644 w 5019604"/>
              <a:gd name="connsiteY13" fmla="*/ 3733545 h 4721259"/>
              <a:gd name="connsiteX14" fmla="*/ 1411405 w 5019604"/>
              <a:gd name="connsiteY14" fmla="*/ 2926023 h 4721259"/>
              <a:gd name="connsiteX15" fmla="*/ 1245152 w 5019604"/>
              <a:gd name="connsiteY15" fmla="*/ 2439134 h 4721259"/>
              <a:gd name="connsiteX16" fmla="*/ 81370 w 5019604"/>
              <a:gd name="connsiteY16" fmla="*/ 2296630 h 4721259"/>
              <a:gd name="connsiteX17" fmla="*/ 200123 w 5019604"/>
              <a:gd name="connsiteY17" fmla="*/ 1215976 h 4721259"/>
              <a:gd name="connsiteX18" fmla="*/ 1019521 w 5019604"/>
              <a:gd name="connsiteY18" fmla="*/ 1239727 h 4721259"/>
              <a:gd name="connsiteX19" fmla="*/ 1268902 w 5019604"/>
              <a:gd name="connsiteY19" fmla="*/ 859717 h 4721259"/>
              <a:gd name="connsiteX20" fmla="*/ 1458908 w 5019604"/>
              <a:gd name="connsiteY20" fmla="*/ 170947 h 4721259"/>
              <a:gd name="connsiteX0" fmla="*/ 1458908 w 5019604"/>
              <a:gd name="connsiteY0" fmla="*/ 170947 h 4403464"/>
              <a:gd name="connsiteX1" fmla="*/ 2373307 w 5019604"/>
              <a:gd name="connsiteY1" fmla="*/ 52194 h 4403464"/>
              <a:gd name="connsiteX2" fmla="*/ 2883946 w 5019604"/>
              <a:gd name="connsiteY2" fmla="*/ 883466 h 4403464"/>
              <a:gd name="connsiteX3" fmla="*/ 3418336 w 5019604"/>
              <a:gd name="connsiteY3" fmla="*/ 1227851 h 4403464"/>
              <a:gd name="connsiteX4" fmla="*/ 3964601 w 5019604"/>
              <a:gd name="connsiteY4" fmla="*/ 954719 h 4403464"/>
              <a:gd name="connsiteX5" fmla="*/ 4558367 w 5019604"/>
              <a:gd name="connsiteY5" fmla="*/ 1892869 h 4403464"/>
              <a:gd name="connsiteX6" fmla="*/ 4012102 w 5019604"/>
              <a:gd name="connsiteY6" fmla="*/ 2617264 h 4403464"/>
              <a:gd name="connsiteX7" fmla="*/ 4178357 w 5019604"/>
              <a:gd name="connsiteY7" fmla="*/ 3234781 h 4403464"/>
              <a:gd name="connsiteX8" fmla="*/ 4997754 w 5019604"/>
              <a:gd name="connsiteY8" fmla="*/ 3484163 h 4403464"/>
              <a:gd name="connsiteX9" fmla="*/ 4665245 w 5019604"/>
              <a:gd name="connsiteY9" fmla="*/ 4386688 h 4403464"/>
              <a:gd name="connsiteX10" fmla="*/ 3430211 w 5019604"/>
              <a:gd name="connsiteY10" fmla="*/ 4066055 h 4403464"/>
              <a:gd name="connsiteX11" fmla="*/ 2515812 w 5019604"/>
              <a:gd name="connsiteY11" fmla="*/ 3994802 h 4403464"/>
              <a:gd name="connsiteX12" fmla="*/ 1470782 w 5019604"/>
              <a:gd name="connsiteY12" fmla="*/ 4351062 h 4403464"/>
              <a:gd name="connsiteX13" fmla="*/ 1007644 w 5019604"/>
              <a:gd name="connsiteY13" fmla="*/ 3733545 h 4403464"/>
              <a:gd name="connsiteX14" fmla="*/ 1411405 w 5019604"/>
              <a:gd name="connsiteY14" fmla="*/ 2926023 h 4403464"/>
              <a:gd name="connsiteX15" fmla="*/ 1245152 w 5019604"/>
              <a:gd name="connsiteY15" fmla="*/ 2439134 h 4403464"/>
              <a:gd name="connsiteX16" fmla="*/ 81370 w 5019604"/>
              <a:gd name="connsiteY16" fmla="*/ 2296630 h 4403464"/>
              <a:gd name="connsiteX17" fmla="*/ 200123 w 5019604"/>
              <a:gd name="connsiteY17" fmla="*/ 1215976 h 4403464"/>
              <a:gd name="connsiteX18" fmla="*/ 1019521 w 5019604"/>
              <a:gd name="connsiteY18" fmla="*/ 1239727 h 4403464"/>
              <a:gd name="connsiteX19" fmla="*/ 1268902 w 5019604"/>
              <a:gd name="connsiteY19" fmla="*/ 859717 h 4403464"/>
              <a:gd name="connsiteX20" fmla="*/ 1458908 w 5019604"/>
              <a:gd name="connsiteY20" fmla="*/ 170947 h 4403464"/>
              <a:gd name="connsiteX0" fmla="*/ 1458908 w 4827078"/>
              <a:gd name="connsiteY0" fmla="*/ 170947 h 4397751"/>
              <a:gd name="connsiteX1" fmla="*/ 2373307 w 4827078"/>
              <a:gd name="connsiteY1" fmla="*/ 52194 h 4397751"/>
              <a:gd name="connsiteX2" fmla="*/ 2883946 w 4827078"/>
              <a:gd name="connsiteY2" fmla="*/ 883466 h 4397751"/>
              <a:gd name="connsiteX3" fmla="*/ 3418336 w 4827078"/>
              <a:gd name="connsiteY3" fmla="*/ 1227851 h 4397751"/>
              <a:gd name="connsiteX4" fmla="*/ 3964601 w 4827078"/>
              <a:gd name="connsiteY4" fmla="*/ 954719 h 4397751"/>
              <a:gd name="connsiteX5" fmla="*/ 4558367 w 4827078"/>
              <a:gd name="connsiteY5" fmla="*/ 1892869 h 4397751"/>
              <a:gd name="connsiteX6" fmla="*/ 4012102 w 4827078"/>
              <a:gd name="connsiteY6" fmla="*/ 2617264 h 4397751"/>
              <a:gd name="connsiteX7" fmla="*/ 4178357 w 4827078"/>
              <a:gd name="connsiteY7" fmla="*/ 3234781 h 4397751"/>
              <a:gd name="connsiteX8" fmla="*/ 4760247 w 4827078"/>
              <a:gd name="connsiteY8" fmla="*/ 3614792 h 4397751"/>
              <a:gd name="connsiteX9" fmla="*/ 4665245 w 4827078"/>
              <a:gd name="connsiteY9" fmla="*/ 4386688 h 4397751"/>
              <a:gd name="connsiteX10" fmla="*/ 3430211 w 4827078"/>
              <a:gd name="connsiteY10" fmla="*/ 4066055 h 4397751"/>
              <a:gd name="connsiteX11" fmla="*/ 2515812 w 4827078"/>
              <a:gd name="connsiteY11" fmla="*/ 3994802 h 4397751"/>
              <a:gd name="connsiteX12" fmla="*/ 1470782 w 4827078"/>
              <a:gd name="connsiteY12" fmla="*/ 4351062 h 4397751"/>
              <a:gd name="connsiteX13" fmla="*/ 1007644 w 4827078"/>
              <a:gd name="connsiteY13" fmla="*/ 3733545 h 4397751"/>
              <a:gd name="connsiteX14" fmla="*/ 1411405 w 4827078"/>
              <a:gd name="connsiteY14" fmla="*/ 2926023 h 4397751"/>
              <a:gd name="connsiteX15" fmla="*/ 1245152 w 4827078"/>
              <a:gd name="connsiteY15" fmla="*/ 2439134 h 4397751"/>
              <a:gd name="connsiteX16" fmla="*/ 81370 w 4827078"/>
              <a:gd name="connsiteY16" fmla="*/ 2296630 h 4397751"/>
              <a:gd name="connsiteX17" fmla="*/ 200123 w 4827078"/>
              <a:gd name="connsiteY17" fmla="*/ 1215976 h 4397751"/>
              <a:gd name="connsiteX18" fmla="*/ 1019521 w 4827078"/>
              <a:gd name="connsiteY18" fmla="*/ 1239727 h 4397751"/>
              <a:gd name="connsiteX19" fmla="*/ 1268902 w 4827078"/>
              <a:gd name="connsiteY19" fmla="*/ 859717 h 4397751"/>
              <a:gd name="connsiteX20" fmla="*/ 1458908 w 4827078"/>
              <a:gd name="connsiteY20" fmla="*/ 170947 h 4397751"/>
              <a:gd name="connsiteX0" fmla="*/ 1458908 w 4763041"/>
              <a:gd name="connsiteY0" fmla="*/ 170947 h 4479189"/>
              <a:gd name="connsiteX1" fmla="*/ 2373307 w 4763041"/>
              <a:gd name="connsiteY1" fmla="*/ 52194 h 4479189"/>
              <a:gd name="connsiteX2" fmla="*/ 2883946 w 4763041"/>
              <a:gd name="connsiteY2" fmla="*/ 883466 h 4479189"/>
              <a:gd name="connsiteX3" fmla="*/ 3418336 w 4763041"/>
              <a:gd name="connsiteY3" fmla="*/ 1227851 h 4479189"/>
              <a:gd name="connsiteX4" fmla="*/ 3964601 w 4763041"/>
              <a:gd name="connsiteY4" fmla="*/ 954719 h 4479189"/>
              <a:gd name="connsiteX5" fmla="*/ 4558367 w 4763041"/>
              <a:gd name="connsiteY5" fmla="*/ 1892869 h 4479189"/>
              <a:gd name="connsiteX6" fmla="*/ 4012102 w 4763041"/>
              <a:gd name="connsiteY6" fmla="*/ 2617264 h 4479189"/>
              <a:gd name="connsiteX7" fmla="*/ 4178357 w 4763041"/>
              <a:gd name="connsiteY7" fmla="*/ 3234781 h 4479189"/>
              <a:gd name="connsiteX8" fmla="*/ 4760247 w 4763041"/>
              <a:gd name="connsiteY8" fmla="*/ 3614792 h 4479189"/>
              <a:gd name="connsiteX9" fmla="*/ 4356490 w 4763041"/>
              <a:gd name="connsiteY9" fmla="*/ 4469818 h 4479189"/>
              <a:gd name="connsiteX10" fmla="*/ 3430211 w 4763041"/>
              <a:gd name="connsiteY10" fmla="*/ 4066055 h 4479189"/>
              <a:gd name="connsiteX11" fmla="*/ 2515812 w 4763041"/>
              <a:gd name="connsiteY11" fmla="*/ 3994802 h 4479189"/>
              <a:gd name="connsiteX12" fmla="*/ 1470782 w 4763041"/>
              <a:gd name="connsiteY12" fmla="*/ 4351062 h 4479189"/>
              <a:gd name="connsiteX13" fmla="*/ 1007644 w 4763041"/>
              <a:gd name="connsiteY13" fmla="*/ 3733545 h 4479189"/>
              <a:gd name="connsiteX14" fmla="*/ 1411405 w 4763041"/>
              <a:gd name="connsiteY14" fmla="*/ 2926023 h 4479189"/>
              <a:gd name="connsiteX15" fmla="*/ 1245152 w 4763041"/>
              <a:gd name="connsiteY15" fmla="*/ 2439134 h 4479189"/>
              <a:gd name="connsiteX16" fmla="*/ 81370 w 4763041"/>
              <a:gd name="connsiteY16" fmla="*/ 2296630 h 4479189"/>
              <a:gd name="connsiteX17" fmla="*/ 200123 w 4763041"/>
              <a:gd name="connsiteY17" fmla="*/ 1215976 h 4479189"/>
              <a:gd name="connsiteX18" fmla="*/ 1019521 w 4763041"/>
              <a:gd name="connsiteY18" fmla="*/ 1239727 h 4479189"/>
              <a:gd name="connsiteX19" fmla="*/ 1268902 w 4763041"/>
              <a:gd name="connsiteY19" fmla="*/ 859717 h 4479189"/>
              <a:gd name="connsiteX20" fmla="*/ 1458908 w 4763041"/>
              <a:gd name="connsiteY20" fmla="*/ 170947 h 4479189"/>
              <a:gd name="connsiteX0" fmla="*/ 1458908 w 4760255"/>
              <a:gd name="connsiteY0" fmla="*/ 170947 h 4386171"/>
              <a:gd name="connsiteX1" fmla="*/ 2373307 w 4760255"/>
              <a:gd name="connsiteY1" fmla="*/ 52194 h 4386171"/>
              <a:gd name="connsiteX2" fmla="*/ 2883946 w 4760255"/>
              <a:gd name="connsiteY2" fmla="*/ 883466 h 4386171"/>
              <a:gd name="connsiteX3" fmla="*/ 3418336 w 4760255"/>
              <a:gd name="connsiteY3" fmla="*/ 1227851 h 4386171"/>
              <a:gd name="connsiteX4" fmla="*/ 3964601 w 4760255"/>
              <a:gd name="connsiteY4" fmla="*/ 954719 h 4386171"/>
              <a:gd name="connsiteX5" fmla="*/ 4558367 w 4760255"/>
              <a:gd name="connsiteY5" fmla="*/ 1892869 h 4386171"/>
              <a:gd name="connsiteX6" fmla="*/ 4012102 w 4760255"/>
              <a:gd name="connsiteY6" fmla="*/ 2617264 h 4386171"/>
              <a:gd name="connsiteX7" fmla="*/ 4178357 w 4760255"/>
              <a:gd name="connsiteY7" fmla="*/ 3234781 h 4386171"/>
              <a:gd name="connsiteX8" fmla="*/ 4760247 w 4760255"/>
              <a:gd name="connsiteY8" fmla="*/ 3614792 h 4386171"/>
              <a:gd name="connsiteX9" fmla="*/ 4190236 w 4760255"/>
              <a:gd name="connsiteY9" fmla="*/ 4374816 h 4386171"/>
              <a:gd name="connsiteX10" fmla="*/ 3430211 w 4760255"/>
              <a:gd name="connsiteY10" fmla="*/ 4066055 h 4386171"/>
              <a:gd name="connsiteX11" fmla="*/ 2515812 w 4760255"/>
              <a:gd name="connsiteY11" fmla="*/ 3994802 h 4386171"/>
              <a:gd name="connsiteX12" fmla="*/ 1470782 w 4760255"/>
              <a:gd name="connsiteY12" fmla="*/ 4351062 h 4386171"/>
              <a:gd name="connsiteX13" fmla="*/ 1007644 w 4760255"/>
              <a:gd name="connsiteY13" fmla="*/ 3733545 h 4386171"/>
              <a:gd name="connsiteX14" fmla="*/ 1411405 w 4760255"/>
              <a:gd name="connsiteY14" fmla="*/ 2926023 h 4386171"/>
              <a:gd name="connsiteX15" fmla="*/ 1245152 w 4760255"/>
              <a:gd name="connsiteY15" fmla="*/ 2439134 h 4386171"/>
              <a:gd name="connsiteX16" fmla="*/ 81370 w 4760255"/>
              <a:gd name="connsiteY16" fmla="*/ 2296630 h 4386171"/>
              <a:gd name="connsiteX17" fmla="*/ 200123 w 4760255"/>
              <a:gd name="connsiteY17" fmla="*/ 1215976 h 4386171"/>
              <a:gd name="connsiteX18" fmla="*/ 1019521 w 4760255"/>
              <a:gd name="connsiteY18" fmla="*/ 1239727 h 4386171"/>
              <a:gd name="connsiteX19" fmla="*/ 1268902 w 4760255"/>
              <a:gd name="connsiteY19" fmla="*/ 859717 h 4386171"/>
              <a:gd name="connsiteX20" fmla="*/ 1458908 w 4760255"/>
              <a:gd name="connsiteY20" fmla="*/ 170947 h 4386171"/>
              <a:gd name="connsiteX0" fmla="*/ 1458908 w 4570257"/>
              <a:gd name="connsiteY0" fmla="*/ 170947 h 4379263"/>
              <a:gd name="connsiteX1" fmla="*/ 2373307 w 4570257"/>
              <a:gd name="connsiteY1" fmla="*/ 52194 h 4379263"/>
              <a:gd name="connsiteX2" fmla="*/ 2883946 w 4570257"/>
              <a:gd name="connsiteY2" fmla="*/ 883466 h 4379263"/>
              <a:gd name="connsiteX3" fmla="*/ 3418336 w 4570257"/>
              <a:gd name="connsiteY3" fmla="*/ 1227851 h 4379263"/>
              <a:gd name="connsiteX4" fmla="*/ 3964601 w 4570257"/>
              <a:gd name="connsiteY4" fmla="*/ 954719 h 4379263"/>
              <a:gd name="connsiteX5" fmla="*/ 4558367 w 4570257"/>
              <a:gd name="connsiteY5" fmla="*/ 1892869 h 4379263"/>
              <a:gd name="connsiteX6" fmla="*/ 4012102 w 4570257"/>
              <a:gd name="connsiteY6" fmla="*/ 2617264 h 4379263"/>
              <a:gd name="connsiteX7" fmla="*/ 4178357 w 4570257"/>
              <a:gd name="connsiteY7" fmla="*/ 3234781 h 4379263"/>
              <a:gd name="connsiteX8" fmla="*/ 4570242 w 4570257"/>
              <a:gd name="connsiteY8" fmla="*/ 3804797 h 4379263"/>
              <a:gd name="connsiteX9" fmla="*/ 4190236 w 4570257"/>
              <a:gd name="connsiteY9" fmla="*/ 4374816 h 4379263"/>
              <a:gd name="connsiteX10" fmla="*/ 3430211 w 4570257"/>
              <a:gd name="connsiteY10" fmla="*/ 4066055 h 4379263"/>
              <a:gd name="connsiteX11" fmla="*/ 2515812 w 4570257"/>
              <a:gd name="connsiteY11" fmla="*/ 3994802 h 4379263"/>
              <a:gd name="connsiteX12" fmla="*/ 1470782 w 4570257"/>
              <a:gd name="connsiteY12" fmla="*/ 4351062 h 4379263"/>
              <a:gd name="connsiteX13" fmla="*/ 1007644 w 4570257"/>
              <a:gd name="connsiteY13" fmla="*/ 3733545 h 4379263"/>
              <a:gd name="connsiteX14" fmla="*/ 1411405 w 4570257"/>
              <a:gd name="connsiteY14" fmla="*/ 2926023 h 4379263"/>
              <a:gd name="connsiteX15" fmla="*/ 1245152 w 4570257"/>
              <a:gd name="connsiteY15" fmla="*/ 2439134 h 4379263"/>
              <a:gd name="connsiteX16" fmla="*/ 81370 w 4570257"/>
              <a:gd name="connsiteY16" fmla="*/ 2296630 h 4379263"/>
              <a:gd name="connsiteX17" fmla="*/ 200123 w 4570257"/>
              <a:gd name="connsiteY17" fmla="*/ 1215976 h 4379263"/>
              <a:gd name="connsiteX18" fmla="*/ 1019521 w 4570257"/>
              <a:gd name="connsiteY18" fmla="*/ 1239727 h 4379263"/>
              <a:gd name="connsiteX19" fmla="*/ 1268902 w 4570257"/>
              <a:gd name="connsiteY19" fmla="*/ 859717 h 4379263"/>
              <a:gd name="connsiteX20" fmla="*/ 1458908 w 4570257"/>
              <a:gd name="connsiteY20" fmla="*/ 170947 h 4379263"/>
              <a:gd name="connsiteX0" fmla="*/ 1458028 w 4569377"/>
              <a:gd name="connsiteY0" fmla="*/ 170947 h 4379263"/>
              <a:gd name="connsiteX1" fmla="*/ 2372427 w 4569377"/>
              <a:gd name="connsiteY1" fmla="*/ 52194 h 4379263"/>
              <a:gd name="connsiteX2" fmla="*/ 2883066 w 4569377"/>
              <a:gd name="connsiteY2" fmla="*/ 883466 h 4379263"/>
              <a:gd name="connsiteX3" fmla="*/ 3417456 w 4569377"/>
              <a:gd name="connsiteY3" fmla="*/ 1227851 h 4379263"/>
              <a:gd name="connsiteX4" fmla="*/ 3963721 w 4569377"/>
              <a:gd name="connsiteY4" fmla="*/ 954719 h 4379263"/>
              <a:gd name="connsiteX5" fmla="*/ 4557487 w 4569377"/>
              <a:gd name="connsiteY5" fmla="*/ 1892869 h 4379263"/>
              <a:gd name="connsiteX6" fmla="*/ 4011222 w 4569377"/>
              <a:gd name="connsiteY6" fmla="*/ 2617264 h 4379263"/>
              <a:gd name="connsiteX7" fmla="*/ 4177477 w 4569377"/>
              <a:gd name="connsiteY7" fmla="*/ 3234781 h 4379263"/>
              <a:gd name="connsiteX8" fmla="*/ 4569362 w 4569377"/>
              <a:gd name="connsiteY8" fmla="*/ 3804797 h 4379263"/>
              <a:gd name="connsiteX9" fmla="*/ 4189356 w 4569377"/>
              <a:gd name="connsiteY9" fmla="*/ 4374816 h 4379263"/>
              <a:gd name="connsiteX10" fmla="*/ 3429331 w 4569377"/>
              <a:gd name="connsiteY10" fmla="*/ 4066055 h 4379263"/>
              <a:gd name="connsiteX11" fmla="*/ 2514932 w 4569377"/>
              <a:gd name="connsiteY11" fmla="*/ 3994802 h 4379263"/>
              <a:gd name="connsiteX12" fmla="*/ 1469902 w 4569377"/>
              <a:gd name="connsiteY12" fmla="*/ 4351062 h 4379263"/>
              <a:gd name="connsiteX13" fmla="*/ 1006764 w 4569377"/>
              <a:gd name="connsiteY13" fmla="*/ 3733545 h 4379263"/>
              <a:gd name="connsiteX14" fmla="*/ 1410525 w 4569377"/>
              <a:gd name="connsiteY14" fmla="*/ 2926023 h 4379263"/>
              <a:gd name="connsiteX15" fmla="*/ 1232397 w 4569377"/>
              <a:gd name="connsiteY15" fmla="*/ 2320381 h 4379263"/>
              <a:gd name="connsiteX16" fmla="*/ 80490 w 4569377"/>
              <a:gd name="connsiteY16" fmla="*/ 2296630 h 4379263"/>
              <a:gd name="connsiteX17" fmla="*/ 199243 w 4569377"/>
              <a:gd name="connsiteY17" fmla="*/ 1215976 h 4379263"/>
              <a:gd name="connsiteX18" fmla="*/ 1018641 w 4569377"/>
              <a:gd name="connsiteY18" fmla="*/ 1239727 h 4379263"/>
              <a:gd name="connsiteX19" fmla="*/ 1268022 w 4569377"/>
              <a:gd name="connsiteY19" fmla="*/ 859717 h 4379263"/>
              <a:gd name="connsiteX20" fmla="*/ 1458028 w 4569377"/>
              <a:gd name="connsiteY20" fmla="*/ 170947 h 4379263"/>
              <a:gd name="connsiteX0" fmla="*/ 1314206 w 4425555"/>
              <a:gd name="connsiteY0" fmla="*/ 170947 h 4379263"/>
              <a:gd name="connsiteX1" fmla="*/ 2228605 w 4425555"/>
              <a:gd name="connsiteY1" fmla="*/ 52194 h 4379263"/>
              <a:gd name="connsiteX2" fmla="*/ 2739244 w 4425555"/>
              <a:gd name="connsiteY2" fmla="*/ 883466 h 4379263"/>
              <a:gd name="connsiteX3" fmla="*/ 3273634 w 4425555"/>
              <a:gd name="connsiteY3" fmla="*/ 1227851 h 4379263"/>
              <a:gd name="connsiteX4" fmla="*/ 3819899 w 4425555"/>
              <a:gd name="connsiteY4" fmla="*/ 954719 h 4379263"/>
              <a:gd name="connsiteX5" fmla="*/ 4413665 w 4425555"/>
              <a:gd name="connsiteY5" fmla="*/ 1892869 h 4379263"/>
              <a:gd name="connsiteX6" fmla="*/ 3867400 w 4425555"/>
              <a:gd name="connsiteY6" fmla="*/ 2617264 h 4379263"/>
              <a:gd name="connsiteX7" fmla="*/ 4033655 w 4425555"/>
              <a:gd name="connsiteY7" fmla="*/ 3234781 h 4379263"/>
              <a:gd name="connsiteX8" fmla="*/ 4425540 w 4425555"/>
              <a:gd name="connsiteY8" fmla="*/ 3804797 h 4379263"/>
              <a:gd name="connsiteX9" fmla="*/ 4045534 w 4425555"/>
              <a:gd name="connsiteY9" fmla="*/ 4374816 h 4379263"/>
              <a:gd name="connsiteX10" fmla="*/ 3285509 w 4425555"/>
              <a:gd name="connsiteY10" fmla="*/ 4066055 h 4379263"/>
              <a:gd name="connsiteX11" fmla="*/ 2371110 w 4425555"/>
              <a:gd name="connsiteY11" fmla="*/ 3994802 h 4379263"/>
              <a:gd name="connsiteX12" fmla="*/ 1326080 w 4425555"/>
              <a:gd name="connsiteY12" fmla="*/ 4351062 h 4379263"/>
              <a:gd name="connsiteX13" fmla="*/ 862942 w 4425555"/>
              <a:gd name="connsiteY13" fmla="*/ 3733545 h 4379263"/>
              <a:gd name="connsiteX14" fmla="*/ 1266703 w 4425555"/>
              <a:gd name="connsiteY14" fmla="*/ 2926023 h 4379263"/>
              <a:gd name="connsiteX15" fmla="*/ 1088575 w 4425555"/>
              <a:gd name="connsiteY15" fmla="*/ 2320381 h 4379263"/>
              <a:gd name="connsiteX16" fmla="*/ 186050 w 4425555"/>
              <a:gd name="connsiteY16" fmla="*/ 2320381 h 4379263"/>
              <a:gd name="connsiteX17" fmla="*/ 55421 w 4425555"/>
              <a:gd name="connsiteY17" fmla="*/ 1215976 h 4379263"/>
              <a:gd name="connsiteX18" fmla="*/ 874819 w 4425555"/>
              <a:gd name="connsiteY18" fmla="*/ 1239727 h 4379263"/>
              <a:gd name="connsiteX19" fmla="*/ 1124200 w 4425555"/>
              <a:gd name="connsiteY19" fmla="*/ 859717 h 4379263"/>
              <a:gd name="connsiteX20" fmla="*/ 1314206 w 4425555"/>
              <a:gd name="connsiteY20" fmla="*/ 170947 h 4379263"/>
              <a:gd name="connsiteX0" fmla="*/ 1196972 w 4308321"/>
              <a:gd name="connsiteY0" fmla="*/ 170947 h 4379263"/>
              <a:gd name="connsiteX1" fmla="*/ 2111371 w 4308321"/>
              <a:gd name="connsiteY1" fmla="*/ 52194 h 4379263"/>
              <a:gd name="connsiteX2" fmla="*/ 2622010 w 4308321"/>
              <a:gd name="connsiteY2" fmla="*/ 883466 h 4379263"/>
              <a:gd name="connsiteX3" fmla="*/ 3156400 w 4308321"/>
              <a:gd name="connsiteY3" fmla="*/ 1227851 h 4379263"/>
              <a:gd name="connsiteX4" fmla="*/ 3702665 w 4308321"/>
              <a:gd name="connsiteY4" fmla="*/ 954719 h 4379263"/>
              <a:gd name="connsiteX5" fmla="*/ 4296431 w 4308321"/>
              <a:gd name="connsiteY5" fmla="*/ 1892869 h 4379263"/>
              <a:gd name="connsiteX6" fmla="*/ 3750166 w 4308321"/>
              <a:gd name="connsiteY6" fmla="*/ 2617264 h 4379263"/>
              <a:gd name="connsiteX7" fmla="*/ 3916421 w 4308321"/>
              <a:gd name="connsiteY7" fmla="*/ 3234781 h 4379263"/>
              <a:gd name="connsiteX8" fmla="*/ 4308306 w 4308321"/>
              <a:gd name="connsiteY8" fmla="*/ 3804797 h 4379263"/>
              <a:gd name="connsiteX9" fmla="*/ 3928300 w 4308321"/>
              <a:gd name="connsiteY9" fmla="*/ 4374816 h 4379263"/>
              <a:gd name="connsiteX10" fmla="*/ 3168275 w 4308321"/>
              <a:gd name="connsiteY10" fmla="*/ 4066055 h 4379263"/>
              <a:gd name="connsiteX11" fmla="*/ 2253876 w 4308321"/>
              <a:gd name="connsiteY11" fmla="*/ 3994802 h 4379263"/>
              <a:gd name="connsiteX12" fmla="*/ 1208846 w 4308321"/>
              <a:gd name="connsiteY12" fmla="*/ 4351062 h 4379263"/>
              <a:gd name="connsiteX13" fmla="*/ 745708 w 4308321"/>
              <a:gd name="connsiteY13" fmla="*/ 3733545 h 4379263"/>
              <a:gd name="connsiteX14" fmla="*/ 1149469 w 4308321"/>
              <a:gd name="connsiteY14" fmla="*/ 2926023 h 4379263"/>
              <a:gd name="connsiteX15" fmla="*/ 971341 w 4308321"/>
              <a:gd name="connsiteY15" fmla="*/ 2320381 h 4379263"/>
              <a:gd name="connsiteX16" fmla="*/ 68816 w 4308321"/>
              <a:gd name="connsiteY16" fmla="*/ 2320381 h 4379263"/>
              <a:gd name="connsiteX17" fmla="*/ 140068 w 4308321"/>
              <a:gd name="connsiteY17" fmla="*/ 1322854 h 4379263"/>
              <a:gd name="connsiteX18" fmla="*/ 757585 w 4308321"/>
              <a:gd name="connsiteY18" fmla="*/ 1239727 h 4379263"/>
              <a:gd name="connsiteX19" fmla="*/ 1006966 w 4308321"/>
              <a:gd name="connsiteY19" fmla="*/ 859717 h 4379263"/>
              <a:gd name="connsiteX20" fmla="*/ 1196972 w 4308321"/>
              <a:gd name="connsiteY20" fmla="*/ 170947 h 4379263"/>
              <a:gd name="connsiteX0" fmla="*/ 1234297 w 4345646"/>
              <a:gd name="connsiteY0" fmla="*/ 170947 h 4379263"/>
              <a:gd name="connsiteX1" fmla="*/ 2148696 w 4345646"/>
              <a:gd name="connsiteY1" fmla="*/ 52194 h 4379263"/>
              <a:gd name="connsiteX2" fmla="*/ 2659335 w 4345646"/>
              <a:gd name="connsiteY2" fmla="*/ 883466 h 4379263"/>
              <a:gd name="connsiteX3" fmla="*/ 3193725 w 4345646"/>
              <a:gd name="connsiteY3" fmla="*/ 1227851 h 4379263"/>
              <a:gd name="connsiteX4" fmla="*/ 3739990 w 4345646"/>
              <a:gd name="connsiteY4" fmla="*/ 954719 h 4379263"/>
              <a:gd name="connsiteX5" fmla="*/ 4333756 w 4345646"/>
              <a:gd name="connsiteY5" fmla="*/ 1892869 h 4379263"/>
              <a:gd name="connsiteX6" fmla="*/ 3787491 w 4345646"/>
              <a:gd name="connsiteY6" fmla="*/ 2617264 h 4379263"/>
              <a:gd name="connsiteX7" fmla="*/ 3953746 w 4345646"/>
              <a:gd name="connsiteY7" fmla="*/ 3234781 h 4379263"/>
              <a:gd name="connsiteX8" fmla="*/ 4345631 w 4345646"/>
              <a:gd name="connsiteY8" fmla="*/ 3804797 h 4379263"/>
              <a:gd name="connsiteX9" fmla="*/ 3965625 w 4345646"/>
              <a:gd name="connsiteY9" fmla="*/ 4374816 h 4379263"/>
              <a:gd name="connsiteX10" fmla="*/ 3205600 w 4345646"/>
              <a:gd name="connsiteY10" fmla="*/ 4066055 h 4379263"/>
              <a:gd name="connsiteX11" fmla="*/ 2291201 w 4345646"/>
              <a:gd name="connsiteY11" fmla="*/ 3994802 h 4379263"/>
              <a:gd name="connsiteX12" fmla="*/ 1246171 w 4345646"/>
              <a:gd name="connsiteY12" fmla="*/ 4351062 h 4379263"/>
              <a:gd name="connsiteX13" fmla="*/ 783033 w 4345646"/>
              <a:gd name="connsiteY13" fmla="*/ 3733545 h 4379263"/>
              <a:gd name="connsiteX14" fmla="*/ 1186794 w 4345646"/>
              <a:gd name="connsiteY14" fmla="*/ 2926023 h 4379263"/>
              <a:gd name="connsiteX15" fmla="*/ 1008666 w 4345646"/>
              <a:gd name="connsiteY15" fmla="*/ 2320381 h 4379263"/>
              <a:gd name="connsiteX16" fmla="*/ 58640 w 4345646"/>
              <a:gd name="connsiteY16" fmla="*/ 2142251 h 4379263"/>
              <a:gd name="connsiteX17" fmla="*/ 177393 w 4345646"/>
              <a:gd name="connsiteY17" fmla="*/ 1322854 h 4379263"/>
              <a:gd name="connsiteX18" fmla="*/ 794910 w 4345646"/>
              <a:gd name="connsiteY18" fmla="*/ 1239727 h 4379263"/>
              <a:gd name="connsiteX19" fmla="*/ 1044291 w 4345646"/>
              <a:gd name="connsiteY19" fmla="*/ 859717 h 4379263"/>
              <a:gd name="connsiteX20" fmla="*/ 1234297 w 4345646"/>
              <a:gd name="connsiteY20" fmla="*/ 170947 h 4379263"/>
              <a:gd name="connsiteX0" fmla="*/ 1234297 w 4345646"/>
              <a:gd name="connsiteY0" fmla="*/ 170947 h 4379263"/>
              <a:gd name="connsiteX1" fmla="*/ 2148696 w 4345646"/>
              <a:gd name="connsiteY1" fmla="*/ 52194 h 4379263"/>
              <a:gd name="connsiteX2" fmla="*/ 2659335 w 4345646"/>
              <a:gd name="connsiteY2" fmla="*/ 883466 h 4379263"/>
              <a:gd name="connsiteX3" fmla="*/ 3193725 w 4345646"/>
              <a:gd name="connsiteY3" fmla="*/ 1227851 h 4379263"/>
              <a:gd name="connsiteX4" fmla="*/ 3870618 w 4345646"/>
              <a:gd name="connsiteY4" fmla="*/ 1120976 h 4379263"/>
              <a:gd name="connsiteX5" fmla="*/ 4333756 w 4345646"/>
              <a:gd name="connsiteY5" fmla="*/ 1892869 h 4379263"/>
              <a:gd name="connsiteX6" fmla="*/ 3787491 w 4345646"/>
              <a:gd name="connsiteY6" fmla="*/ 2617264 h 4379263"/>
              <a:gd name="connsiteX7" fmla="*/ 3953746 w 4345646"/>
              <a:gd name="connsiteY7" fmla="*/ 3234781 h 4379263"/>
              <a:gd name="connsiteX8" fmla="*/ 4345631 w 4345646"/>
              <a:gd name="connsiteY8" fmla="*/ 3804797 h 4379263"/>
              <a:gd name="connsiteX9" fmla="*/ 3965625 w 4345646"/>
              <a:gd name="connsiteY9" fmla="*/ 4374816 h 4379263"/>
              <a:gd name="connsiteX10" fmla="*/ 3205600 w 4345646"/>
              <a:gd name="connsiteY10" fmla="*/ 4066055 h 4379263"/>
              <a:gd name="connsiteX11" fmla="*/ 2291201 w 4345646"/>
              <a:gd name="connsiteY11" fmla="*/ 3994802 h 4379263"/>
              <a:gd name="connsiteX12" fmla="*/ 1246171 w 4345646"/>
              <a:gd name="connsiteY12" fmla="*/ 4351062 h 4379263"/>
              <a:gd name="connsiteX13" fmla="*/ 783033 w 4345646"/>
              <a:gd name="connsiteY13" fmla="*/ 3733545 h 4379263"/>
              <a:gd name="connsiteX14" fmla="*/ 1186794 w 4345646"/>
              <a:gd name="connsiteY14" fmla="*/ 2926023 h 4379263"/>
              <a:gd name="connsiteX15" fmla="*/ 1008666 w 4345646"/>
              <a:gd name="connsiteY15" fmla="*/ 2320381 h 4379263"/>
              <a:gd name="connsiteX16" fmla="*/ 58640 w 4345646"/>
              <a:gd name="connsiteY16" fmla="*/ 2142251 h 4379263"/>
              <a:gd name="connsiteX17" fmla="*/ 177393 w 4345646"/>
              <a:gd name="connsiteY17" fmla="*/ 1322854 h 4379263"/>
              <a:gd name="connsiteX18" fmla="*/ 794910 w 4345646"/>
              <a:gd name="connsiteY18" fmla="*/ 1239727 h 4379263"/>
              <a:gd name="connsiteX19" fmla="*/ 1044291 w 4345646"/>
              <a:gd name="connsiteY19" fmla="*/ 859717 h 4379263"/>
              <a:gd name="connsiteX20" fmla="*/ 1234297 w 4345646"/>
              <a:gd name="connsiteY20" fmla="*/ 170947 h 4379263"/>
              <a:gd name="connsiteX0" fmla="*/ 1234297 w 4345646"/>
              <a:gd name="connsiteY0" fmla="*/ 170947 h 4379263"/>
              <a:gd name="connsiteX1" fmla="*/ 2148696 w 4345646"/>
              <a:gd name="connsiteY1" fmla="*/ 52194 h 4379263"/>
              <a:gd name="connsiteX2" fmla="*/ 2659335 w 4345646"/>
              <a:gd name="connsiteY2" fmla="*/ 883466 h 4379263"/>
              <a:gd name="connsiteX3" fmla="*/ 3193725 w 4345646"/>
              <a:gd name="connsiteY3" fmla="*/ 1227851 h 4379263"/>
              <a:gd name="connsiteX4" fmla="*/ 3870618 w 4345646"/>
              <a:gd name="connsiteY4" fmla="*/ 1120976 h 4379263"/>
              <a:gd name="connsiteX5" fmla="*/ 4226878 w 4345646"/>
              <a:gd name="connsiteY5" fmla="*/ 1952248 h 4379263"/>
              <a:gd name="connsiteX6" fmla="*/ 3787491 w 4345646"/>
              <a:gd name="connsiteY6" fmla="*/ 2617264 h 4379263"/>
              <a:gd name="connsiteX7" fmla="*/ 3953746 w 4345646"/>
              <a:gd name="connsiteY7" fmla="*/ 3234781 h 4379263"/>
              <a:gd name="connsiteX8" fmla="*/ 4345631 w 4345646"/>
              <a:gd name="connsiteY8" fmla="*/ 3804797 h 4379263"/>
              <a:gd name="connsiteX9" fmla="*/ 3965625 w 4345646"/>
              <a:gd name="connsiteY9" fmla="*/ 4374816 h 4379263"/>
              <a:gd name="connsiteX10" fmla="*/ 3205600 w 4345646"/>
              <a:gd name="connsiteY10" fmla="*/ 4066055 h 4379263"/>
              <a:gd name="connsiteX11" fmla="*/ 2291201 w 4345646"/>
              <a:gd name="connsiteY11" fmla="*/ 3994802 h 4379263"/>
              <a:gd name="connsiteX12" fmla="*/ 1246171 w 4345646"/>
              <a:gd name="connsiteY12" fmla="*/ 4351062 h 4379263"/>
              <a:gd name="connsiteX13" fmla="*/ 783033 w 4345646"/>
              <a:gd name="connsiteY13" fmla="*/ 3733545 h 4379263"/>
              <a:gd name="connsiteX14" fmla="*/ 1186794 w 4345646"/>
              <a:gd name="connsiteY14" fmla="*/ 2926023 h 4379263"/>
              <a:gd name="connsiteX15" fmla="*/ 1008666 w 4345646"/>
              <a:gd name="connsiteY15" fmla="*/ 2320381 h 4379263"/>
              <a:gd name="connsiteX16" fmla="*/ 58640 w 4345646"/>
              <a:gd name="connsiteY16" fmla="*/ 2142251 h 4379263"/>
              <a:gd name="connsiteX17" fmla="*/ 177393 w 4345646"/>
              <a:gd name="connsiteY17" fmla="*/ 1322854 h 4379263"/>
              <a:gd name="connsiteX18" fmla="*/ 794910 w 4345646"/>
              <a:gd name="connsiteY18" fmla="*/ 1239727 h 4379263"/>
              <a:gd name="connsiteX19" fmla="*/ 1044291 w 4345646"/>
              <a:gd name="connsiteY19" fmla="*/ 859717 h 4379263"/>
              <a:gd name="connsiteX20" fmla="*/ 1234297 w 4345646"/>
              <a:gd name="connsiteY20" fmla="*/ 170947 h 4379263"/>
              <a:gd name="connsiteX0" fmla="*/ 1234297 w 4362059"/>
              <a:gd name="connsiteY0" fmla="*/ 170947 h 4381325"/>
              <a:gd name="connsiteX1" fmla="*/ 2148696 w 4362059"/>
              <a:gd name="connsiteY1" fmla="*/ 52194 h 4381325"/>
              <a:gd name="connsiteX2" fmla="*/ 2659335 w 4362059"/>
              <a:gd name="connsiteY2" fmla="*/ 883466 h 4381325"/>
              <a:gd name="connsiteX3" fmla="*/ 3193725 w 4362059"/>
              <a:gd name="connsiteY3" fmla="*/ 1227851 h 4381325"/>
              <a:gd name="connsiteX4" fmla="*/ 3870618 w 4362059"/>
              <a:gd name="connsiteY4" fmla="*/ 1120976 h 4381325"/>
              <a:gd name="connsiteX5" fmla="*/ 4226878 w 4362059"/>
              <a:gd name="connsiteY5" fmla="*/ 1952248 h 4381325"/>
              <a:gd name="connsiteX6" fmla="*/ 3787491 w 4362059"/>
              <a:gd name="connsiteY6" fmla="*/ 2617264 h 4381325"/>
              <a:gd name="connsiteX7" fmla="*/ 3953746 w 4362059"/>
              <a:gd name="connsiteY7" fmla="*/ 3234781 h 4381325"/>
              <a:gd name="connsiteX8" fmla="*/ 4345631 w 4362059"/>
              <a:gd name="connsiteY8" fmla="*/ 3804797 h 4381325"/>
              <a:gd name="connsiteX9" fmla="*/ 4256603 w 4362059"/>
              <a:gd name="connsiteY9" fmla="*/ 4238424 h 4381325"/>
              <a:gd name="connsiteX10" fmla="*/ 3965625 w 4362059"/>
              <a:gd name="connsiteY10" fmla="*/ 4374816 h 4381325"/>
              <a:gd name="connsiteX11" fmla="*/ 3205600 w 4362059"/>
              <a:gd name="connsiteY11" fmla="*/ 4066055 h 4381325"/>
              <a:gd name="connsiteX12" fmla="*/ 2291201 w 4362059"/>
              <a:gd name="connsiteY12" fmla="*/ 3994802 h 4381325"/>
              <a:gd name="connsiteX13" fmla="*/ 1246171 w 4362059"/>
              <a:gd name="connsiteY13" fmla="*/ 4351062 h 4381325"/>
              <a:gd name="connsiteX14" fmla="*/ 783033 w 4362059"/>
              <a:gd name="connsiteY14" fmla="*/ 3733545 h 4381325"/>
              <a:gd name="connsiteX15" fmla="*/ 1186794 w 4362059"/>
              <a:gd name="connsiteY15" fmla="*/ 2926023 h 4381325"/>
              <a:gd name="connsiteX16" fmla="*/ 1008666 w 4362059"/>
              <a:gd name="connsiteY16" fmla="*/ 2320381 h 4381325"/>
              <a:gd name="connsiteX17" fmla="*/ 58640 w 4362059"/>
              <a:gd name="connsiteY17" fmla="*/ 2142251 h 4381325"/>
              <a:gd name="connsiteX18" fmla="*/ 177393 w 4362059"/>
              <a:gd name="connsiteY18" fmla="*/ 1322854 h 4381325"/>
              <a:gd name="connsiteX19" fmla="*/ 794910 w 4362059"/>
              <a:gd name="connsiteY19" fmla="*/ 1239727 h 4381325"/>
              <a:gd name="connsiteX20" fmla="*/ 1044291 w 4362059"/>
              <a:gd name="connsiteY20" fmla="*/ 859717 h 4381325"/>
              <a:gd name="connsiteX21" fmla="*/ 1234297 w 4362059"/>
              <a:gd name="connsiteY21" fmla="*/ 170947 h 4381325"/>
              <a:gd name="connsiteX0" fmla="*/ 1234297 w 4362059"/>
              <a:gd name="connsiteY0" fmla="*/ 170947 h 4381325"/>
              <a:gd name="connsiteX1" fmla="*/ 2148696 w 4362059"/>
              <a:gd name="connsiteY1" fmla="*/ 52194 h 4381325"/>
              <a:gd name="connsiteX2" fmla="*/ 2659335 w 4362059"/>
              <a:gd name="connsiteY2" fmla="*/ 883466 h 4381325"/>
              <a:gd name="connsiteX3" fmla="*/ 3193725 w 4362059"/>
              <a:gd name="connsiteY3" fmla="*/ 1227851 h 4381325"/>
              <a:gd name="connsiteX4" fmla="*/ 3870618 w 4362059"/>
              <a:gd name="connsiteY4" fmla="*/ 1120976 h 4381325"/>
              <a:gd name="connsiteX5" fmla="*/ 4226878 w 4362059"/>
              <a:gd name="connsiteY5" fmla="*/ 1952248 h 4381325"/>
              <a:gd name="connsiteX6" fmla="*/ 3787491 w 4362059"/>
              <a:gd name="connsiteY6" fmla="*/ 2617264 h 4381325"/>
              <a:gd name="connsiteX7" fmla="*/ 3953746 w 4362059"/>
              <a:gd name="connsiteY7" fmla="*/ 3234781 h 4381325"/>
              <a:gd name="connsiteX8" fmla="*/ 4345631 w 4362059"/>
              <a:gd name="connsiteY8" fmla="*/ 3804797 h 4381325"/>
              <a:gd name="connsiteX9" fmla="*/ 4256603 w 4362059"/>
              <a:gd name="connsiteY9" fmla="*/ 4238424 h 4381325"/>
              <a:gd name="connsiteX10" fmla="*/ 3965625 w 4362059"/>
              <a:gd name="connsiteY10" fmla="*/ 4374816 h 4381325"/>
              <a:gd name="connsiteX11" fmla="*/ 3205600 w 4362059"/>
              <a:gd name="connsiteY11" fmla="*/ 4066055 h 4381325"/>
              <a:gd name="connsiteX12" fmla="*/ 2291201 w 4362059"/>
              <a:gd name="connsiteY12" fmla="*/ 3994802 h 4381325"/>
              <a:gd name="connsiteX13" fmla="*/ 1246171 w 4362059"/>
              <a:gd name="connsiteY13" fmla="*/ 4351062 h 4381325"/>
              <a:gd name="connsiteX14" fmla="*/ 783033 w 4362059"/>
              <a:gd name="connsiteY14" fmla="*/ 3733545 h 4381325"/>
              <a:gd name="connsiteX15" fmla="*/ 1186794 w 4362059"/>
              <a:gd name="connsiteY15" fmla="*/ 2926023 h 4381325"/>
              <a:gd name="connsiteX16" fmla="*/ 1008666 w 4362059"/>
              <a:gd name="connsiteY16" fmla="*/ 2320381 h 4381325"/>
              <a:gd name="connsiteX17" fmla="*/ 58640 w 4362059"/>
              <a:gd name="connsiteY17" fmla="*/ 2142251 h 4381325"/>
              <a:gd name="connsiteX18" fmla="*/ 177393 w 4362059"/>
              <a:gd name="connsiteY18" fmla="*/ 1322854 h 4381325"/>
              <a:gd name="connsiteX19" fmla="*/ 794910 w 4362059"/>
              <a:gd name="connsiteY19" fmla="*/ 1239727 h 4381325"/>
              <a:gd name="connsiteX20" fmla="*/ 1044291 w 4362059"/>
              <a:gd name="connsiteY20" fmla="*/ 859717 h 4381325"/>
              <a:gd name="connsiteX21" fmla="*/ 1234297 w 4362059"/>
              <a:gd name="connsiteY21" fmla="*/ 170947 h 4381325"/>
              <a:gd name="connsiteX0" fmla="*/ 1234297 w 4362059"/>
              <a:gd name="connsiteY0" fmla="*/ 255245 h 4465623"/>
              <a:gd name="connsiteX1" fmla="*/ 1525274 w 4362059"/>
              <a:gd name="connsiteY1" fmla="*/ 11976 h 4465623"/>
              <a:gd name="connsiteX2" fmla="*/ 2148696 w 4362059"/>
              <a:gd name="connsiteY2" fmla="*/ 136492 h 4465623"/>
              <a:gd name="connsiteX3" fmla="*/ 2659335 w 4362059"/>
              <a:gd name="connsiteY3" fmla="*/ 967764 h 4465623"/>
              <a:gd name="connsiteX4" fmla="*/ 3193725 w 4362059"/>
              <a:gd name="connsiteY4" fmla="*/ 1312149 h 4465623"/>
              <a:gd name="connsiteX5" fmla="*/ 3870618 w 4362059"/>
              <a:gd name="connsiteY5" fmla="*/ 1205274 h 4465623"/>
              <a:gd name="connsiteX6" fmla="*/ 4226878 w 4362059"/>
              <a:gd name="connsiteY6" fmla="*/ 2036546 h 4465623"/>
              <a:gd name="connsiteX7" fmla="*/ 3787491 w 4362059"/>
              <a:gd name="connsiteY7" fmla="*/ 2701562 h 4465623"/>
              <a:gd name="connsiteX8" fmla="*/ 3953746 w 4362059"/>
              <a:gd name="connsiteY8" fmla="*/ 3319079 h 4465623"/>
              <a:gd name="connsiteX9" fmla="*/ 4345631 w 4362059"/>
              <a:gd name="connsiteY9" fmla="*/ 3889095 h 4465623"/>
              <a:gd name="connsiteX10" fmla="*/ 4256603 w 4362059"/>
              <a:gd name="connsiteY10" fmla="*/ 4322722 h 4465623"/>
              <a:gd name="connsiteX11" fmla="*/ 3965625 w 4362059"/>
              <a:gd name="connsiteY11" fmla="*/ 4459114 h 4465623"/>
              <a:gd name="connsiteX12" fmla="*/ 3205600 w 4362059"/>
              <a:gd name="connsiteY12" fmla="*/ 4150353 h 4465623"/>
              <a:gd name="connsiteX13" fmla="*/ 2291201 w 4362059"/>
              <a:gd name="connsiteY13" fmla="*/ 4079100 h 4465623"/>
              <a:gd name="connsiteX14" fmla="*/ 1246171 w 4362059"/>
              <a:gd name="connsiteY14" fmla="*/ 4435360 h 4465623"/>
              <a:gd name="connsiteX15" fmla="*/ 783033 w 4362059"/>
              <a:gd name="connsiteY15" fmla="*/ 3817843 h 4465623"/>
              <a:gd name="connsiteX16" fmla="*/ 1186794 w 4362059"/>
              <a:gd name="connsiteY16" fmla="*/ 3010321 h 4465623"/>
              <a:gd name="connsiteX17" fmla="*/ 1008666 w 4362059"/>
              <a:gd name="connsiteY17" fmla="*/ 2404679 h 4465623"/>
              <a:gd name="connsiteX18" fmla="*/ 58640 w 4362059"/>
              <a:gd name="connsiteY18" fmla="*/ 2226549 h 4465623"/>
              <a:gd name="connsiteX19" fmla="*/ 177393 w 4362059"/>
              <a:gd name="connsiteY19" fmla="*/ 1407152 h 4465623"/>
              <a:gd name="connsiteX20" fmla="*/ 794910 w 4362059"/>
              <a:gd name="connsiteY20" fmla="*/ 1324025 h 4465623"/>
              <a:gd name="connsiteX21" fmla="*/ 1044291 w 4362059"/>
              <a:gd name="connsiteY21" fmla="*/ 944015 h 4465623"/>
              <a:gd name="connsiteX22" fmla="*/ 1234297 w 4362059"/>
              <a:gd name="connsiteY22" fmla="*/ 255245 h 4465623"/>
              <a:gd name="connsiteX0" fmla="*/ 1234297 w 4362059"/>
              <a:gd name="connsiteY0" fmla="*/ 255245 h 4465623"/>
              <a:gd name="connsiteX1" fmla="*/ 1525274 w 4362059"/>
              <a:gd name="connsiteY1" fmla="*/ 11976 h 4465623"/>
              <a:gd name="connsiteX2" fmla="*/ 2148696 w 4362059"/>
              <a:gd name="connsiteY2" fmla="*/ 136492 h 4465623"/>
              <a:gd name="connsiteX3" fmla="*/ 2659335 w 4362059"/>
              <a:gd name="connsiteY3" fmla="*/ 967764 h 4465623"/>
              <a:gd name="connsiteX4" fmla="*/ 3193725 w 4362059"/>
              <a:gd name="connsiteY4" fmla="*/ 1312149 h 4465623"/>
              <a:gd name="connsiteX5" fmla="*/ 3870618 w 4362059"/>
              <a:gd name="connsiteY5" fmla="*/ 1205274 h 4465623"/>
              <a:gd name="connsiteX6" fmla="*/ 4226878 w 4362059"/>
              <a:gd name="connsiteY6" fmla="*/ 2036546 h 4465623"/>
              <a:gd name="connsiteX7" fmla="*/ 3787491 w 4362059"/>
              <a:gd name="connsiteY7" fmla="*/ 2701562 h 4465623"/>
              <a:gd name="connsiteX8" fmla="*/ 3953746 w 4362059"/>
              <a:gd name="connsiteY8" fmla="*/ 3319079 h 4465623"/>
              <a:gd name="connsiteX9" fmla="*/ 4345631 w 4362059"/>
              <a:gd name="connsiteY9" fmla="*/ 3889095 h 4465623"/>
              <a:gd name="connsiteX10" fmla="*/ 4256603 w 4362059"/>
              <a:gd name="connsiteY10" fmla="*/ 4322722 h 4465623"/>
              <a:gd name="connsiteX11" fmla="*/ 3965625 w 4362059"/>
              <a:gd name="connsiteY11" fmla="*/ 4459114 h 4465623"/>
              <a:gd name="connsiteX12" fmla="*/ 3205600 w 4362059"/>
              <a:gd name="connsiteY12" fmla="*/ 4150353 h 4465623"/>
              <a:gd name="connsiteX13" fmla="*/ 2291201 w 4362059"/>
              <a:gd name="connsiteY13" fmla="*/ 4079100 h 4465623"/>
              <a:gd name="connsiteX14" fmla="*/ 1246171 w 4362059"/>
              <a:gd name="connsiteY14" fmla="*/ 4435360 h 4465623"/>
              <a:gd name="connsiteX15" fmla="*/ 783033 w 4362059"/>
              <a:gd name="connsiteY15" fmla="*/ 3817843 h 4465623"/>
              <a:gd name="connsiteX16" fmla="*/ 1186794 w 4362059"/>
              <a:gd name="connsiteY16" fmla="*/ 3010321 h 4465623"/>
              <a:gd name="connsiteX17" fmla="*/ 1008666 w 4362059"/>
              <a:gd name="connsiteY17" fmla="*/ 2404679 h 4465623"/>
              <a:gd name="connsiteX18" fmla="*/ 58640 w 4362059"/>
              <a:gd name="connsiteY18" fmla="*/ 2226549 h 4465623"/>
              <a:gd name="connsiteX19" fmla="*/ 177393 w 4362059"/>
              <a:gd name="connsiteY19" fmla="*/ 1407152 h 4465623"/>
              <a:gd name="connsiteX20" fmla="*/ 794910 w 4362059"/>
              <a:gd name="connsiteY20" fmla="*/ 1324025 h 4465623"/>
              <a:gd name="connsiteX21" fmla="*/ 1044291 w 4362059"/>
              <a:gd name="connsiteY21" fmla="*/ 944015 h 4465623"/>
              <a:gd name="connsiteX22" fmla="*/ 1234297 w 4362059"/>
              <a:gd name="connsiteY22" fmla="*/ 255245 h 4465623"/>
              <a:gd name="connsiteX0" fmla="*/ 1234297 w 4362059"/>
              <a:gd name="connsiteY0" fmla="*/ 255245 h 4465623"/>
              <a:gd name="connsiteX1" fmla="*/ 1525274 w 4362059"/>
              <a:gd name="connsiteY1" fmla="*/ 11976 h 4465623"/>
              <a:gd name="connsiteX2" fmla="*/ 2148696 w 4362059"/>
              <a:gd name="connsiteY2" fmla="*/ 136492 h 4465623"/>
              <a:gd name="connsiteX3" fmla="*/ 2659335 w 4362059"/>
              <a:gd name="connsiteY3" fmla="*/ 967764 h 4465623"/>
              <a:gd name="connsiteX4" fmla="*/ 3193725 w 4362059"/>
              <a:gd name="connsiteY4" fmla="*/ 1312149 h 4465623"/>
              <a:gd name="connsiteX5" fmla="*/ 3870618 w 4362059"/>
              <a:gd name="connsiteY5" fmla="*/ 1205274 h 4465623"/>
              <a:gd name="connsiteX6" fmla="*/ 4220973 w 4362059"/>
              <a:gd name="connsiteY6" fmla="*/ 1555768 h 4465623"/>
              <a:gd name="connsiteX7" fmla="*/ 4226878 w 4362059"/>
              <a:gd name="connsiteY7" fmla="*/ 2036546 h 4465623"/>
              <a:gd name="connsiteX8" fmla="*/ 3787491 w 4362059"/>
              <a:gd name="connsiteY8" fmla="*/ 2701562 h 4465623"/>
              <a:gd name="connsiteX9" fmla="*/ 3953746 w 4362059"/>
              <a:gd name="connsiteY9" fmla="*/ 3319079 h 4465623"/>
              <a:gd name="connsiteX10" fmla="*/ 4345631 w 4362059"/>
              <a:gd name="connsiteY10" fmla="*/ 3889095 h 4465623"/>
              <a:gd name="connsiteX11" fmla="*/ 4256603 w 4362059"/>
              <a:gd name="connsiteY11" fmla="*/ 4322722 h 4465623"/>
              <a:gd name="connsiteX12" fmla="*/ 3965625 w 4362059"/>
              <a:gd name="connsiteY12" fmla="*/ 4459114 h 4465623"/>
              <a:gd name="connsiteX13" fmla="*/ 3205600 w 4362059"/>
              <a:gd name="connsiteY13" fmla="*/ 4150353 h 4465623"/>
              <a:gd name="connsiteX14" fmla="*/ 2291201 w 4362059"/>
              <a:gd name="connsiteY14" fmla="*/ 4079100 h 4465623"/>
              <a:gd name="connsiteX15" fmla="*/ 1246171 w 4362059"/>
              <a:gd name="connsiteY15" fmla="*/ 4435360 h 4465623"/>
              <a:gd name="connsiteX16" fmla="*/ 783033 w 4362059"/>
              <a:gd name="connsiteY16" fmla="*/ 3817843 h 4465623"/>
              <a:gd name="connsiteX17" fmla="*/ 1186794 w 4362059"/>
              <a:gd name="connsiteY17" fmla="*/ 3010321 h 4465623"/>
              <a:gd name="connsiteX18" fmla="*/ 1008666 w 4362059"/>
              <a:gd name="connsiteY18" fmla="*/ 2404679 h 4465623"/>
              <a:gd name="connsiteX19" fmla="*/ 58640 w 4362059"/>
              <a:gd name="connsiteY19" fmla="*/ 2226549 h 4465623"/>
              <a:gd name="connsiteX20" fmla="*/ 177393 w 4362059"/>
              <a:gd name="connsiteY20" fmla="*/ 1407152 h 4465623"/>
              <a:gd name="connsiteX21" fmla="*/ 794910 w 4362059"/>
              <a:gd name="connsiteY21" fmla="*/ 1324025 h 4465623"/>
              <a:gd name="connsiteX22" fmla="*/ 1044291 w 4362059"/>
              <a:gd name="connsiteY22" fmla="*/ 944015 h 4465623"/>
              <a:gd name="connsiteX23" fmla="*/ 1234297 w 4362059"/>
              <a:gd name="connsiteY23" fmla="*/ 255245 h 4465623"/>
              <a:gd name="connsiteX0" fmla="*/ 1234297 w 4362059"/>
              <a:gd name="connsiteY0" fmla="*/ 255245 h 4465623"/>
              <a:gd name="connsiteX1" fmla="*/ 1525274 w 4362059"/>
              <a:gd name="connsiteY1" fmla="*/ 11976 h 4465623"/>
              <a:gd name="connsiteX2" fmla="*/ 2148696 w 4362059"/>
              <a:gd name="connsiteY2" fmla="*/ 136492 h 4465623"/>
              <a:gd name="connsiteX3" fmla="*/ 2659335 w 4362059"/>
              <a:gd name="connsiteY3" fmla="*/ 967764 h 4465623"/>
              <a:gd name="connsiteX4" fmla="*/ 3193725 w 4362059"/>
              <a:gd name="connsiteY4" fmla="*/ 1312149 h 4465623"/>
              <a:gd name="connsiteX5" fmla="*/ 3870618 w 4362059"/>
              <a:gd name="connsiteY5" fmla="*/ 1205274 h 4465623"/>
              <a:gd name="connsiteX6" fmla="*/ 4220973 w 4362059"/>
              <a:gd name="connsiteY6" fmla="*/ 1555768 h 4465623"/>
              <a:gd name="connsiteX7" fmla="*/ 4226878 w 4362059"/>
              <a:gd name="connsiteY7" fmla="*/ 2036546 h 4465623"/>
              <a:gd name="connsiteX8" fmla="*/ 3787491 w 4362059"/>
              <a:gd name="connsiteY8" fmla="*/ 2701562 h 4465623"/>
              <a:gd name="connsiteX9" fmla="*/ 3953746 w 4362059"/>
              <a:gd name="connsiteY9" fmla="*/ 3319079 h 4465623"/>
              <a:gd name="connsiteX10" fmla="*/ 4345631 w 4362059"/>
              <a:gd name="connsiteY10" fmla="*/ 3889095 h 4465623"/>
              <a:gd name="connsiteX11" fmla="*/ 4256603 w 4362059"/>
              <a:gd name="connsiteY11" fmla="*/ 4322722 h 4465623"/>
              <a:gd name="connsiteX12" fmla="*/ 3965625 w 4362059"/>
              <a:gd name="connsiteY12" fmla="*/ 4459114 h 4465623"/>
              <a:gd name="connsiteX13" fmla="*/ 3205600 w 4362059"/>
              <a:gd name="connsiteY13" fmla="*/ 4150353 h 4465623"/>
              <a:gd name="connsiteX14" fmla="*/ 2291201 w 4362059"/>
              <a:gd name="connsiteY14" fmla="*/ 4079100 h 4465623"/>
              <a:gd name="connsiteX15" fmla="*/ 1246171 w 4362059"/>
              <a:gd name="connsiteY15" fmla="*/ 4435360 h 4465623"/>
              <a:gd name="connsiteX16" fmla="*/ 783033 w 4362059"/>
              <a:gd name="connsiteY16" fmla="*/ 3817843 h 4465623"/>
              <a:gd name="connsiteX17" fmla="*/ 1186794 w 4362059"/>
              <a:gd name="connsiteY17" fmla="*/ 3010321 h 4465623"/>
              <a:gd name="connsiteX18" fmla="*/ 1008666 w 4362059"/>
              <a:gd name="connsiteY18" fmla="*/ 2404679 h 4465623"/>
              <a:gd name="connsiteX19" fmla="*/ 58640 w 4362059"/>
              <a:gd name="connsiteY19" fmla="*/ 2226549 h 4465623"/>
              <a:gd name="connsiteX20" fmla="*/ 177393 w 4362059"/>
              <a:gd name="connsiteY20" fmla="*/ 1407152 h 4465623"/>
              <a:gd name="connsiteX21" fmla="*/ 794910 w 4362059"/>
              <a:gd name="connsiteY21" fmla="*/ 1324025 h 4465623"/>
              <a:gd name="connsiteX22" fmla="*/ 1044291 w 4362059"/>
              <a:gd name="connsiteY22" fmla="*/ 944015 h 4465623"/>
              <a:gd name="connsiteX23" fmla="*/ 1234297 w 4362059"/>
              <a:gd name="connsiteY23" fmla="*/ 255245 h 4465623"/>
              <a:gd name="connsiteX0" fmla="*/ 1234297 w 4362059"/>
              <a:gd name="connsiteY0" fmla="*/ 296576 h 4506954"/>
              <a:gd name="connsiteX1" fmla="*/ 1608402 w 4362059"/>
              <a:gd name="connsiteY1" fmla="*/ 5805 h 4506954"/>
              <a:gd name="connsiteX2" fmla="*/ 2148696 w 4362059"/>
              <a:gd name="connsiteY2" fmla="*/ 177823 h 4506954"/>
              <a:gd name="connsiteX3" fmla="*/ 2659335 w 4362059"/>
              <a:gd name="connsiteY3" fmla="*/ 1009095 h 4506954"/>
              <a:gd name="connsiteX4" fmla="*/ 3193725 w 4362059"/>
              <a:gd name="connsiteY4" fmla="*/ 1353480 h 4506954"/>
              <a:gd name="connsiteX5" fmla="*/ 3870618 w 4362059"/>
              <a:gd name="connsiteY5" fmla="*/ 1246605 h 4506954"/>
              <a:gd name="connsiteX6" fmla="*/ 4220973 w 4362059"/>
              <a:gd name="connsiteY6" fmla="*/ 1597099 h 4506954"/>
              <a:gd name="connsiteX7" fmla="*/ 4226878 w 4362059"/>
              <a:gd name="connsiteY7" fmla="*/ 2077877 h 4506954"/>
              <a:gd name="connsiteX8" fmla="*/ 3787491 w 4362059"/>
              <a:gd name="connsiteY8" fmla="*/ 2742893 h 4506954"/>
              <a:gd name="connsiteX9" fmla="*/ 3953746 w 4362059"/>
              <a:gd name="connsiteY9" fmla="*/ 3360410 h 4506954"/>
              <a:gd name="connsiteX10" fmla="*/ 4345631 w 4362059"/>
              <a:gd name="connsiteY10" fmla="*/ 3930426 h 4506954"/>
              <a:gd name="connsiteX11" fmla="*/ 4256603 w 4362059"/>
              <a:gd name="connsiteY11" fmla="*/ 4364053 h 4506954"/>
              <a:gd name="connsiteX12" fmla="*/ 3965625 w 4362059"/>
              <a:gd name="connsiteY12" fmla="*/ 4500445 h 4506954"/>
              <a:gd name="connsiteX13" fmla="*/ 3205600 w 4362059"/>
              <a:gd name="connsiteY13" fmla="*/ 4191684 h 4506954"/>
              <a:gd name="connsiteX14" fmla="*/ 2291201 w 4362059"/>
              <a:gd name="connsiteY14" fmla="*/ 4120431 h 4506954"/>
              <a:gd name="connsiteX15" fmla="*/ 1246171 w 4362059"/>
              <a:gd name="connsiteY15" fmla="*/ 4476691 h 4506954"/>
              <a:gd name="connsiteX16" fmla="*/ 783033 w 4362059"/>
              <a:gd name="connsiteY16" fmla="*/ 3859174 h 4506954"/>
              <a:gd name="connsiteX17" fmla="*/ 1186794 w 4362059"/>
              <a:gd name="connsiteY17" fmla="*/ 3051652 h 4506954"/>
              <a:gd name="connsiteX18" fmla="*/ 1008666 w 4362059"/>
              <a:gd name="connsiteY18" fmla="*/ 2446010 h 4506954"/>
              <a:gd name="connsiteX19" fmla="*/ 58640 w 4362059"/>
              <a:gd name="connsiteY19" fmla="*/ 2267880 h 4506954"/>
              <a:gd name="connsiteX20" fmla="*/ 177393 w 4362059"/>
              <a:gd name="connsiteY20" fmla="*/ 1448483 h 4506954"/>
              <a:gd name="connsiteX21" fmla="*/ 794910 w 4362059"/>
              <a:gd name="connsiteY21" fmla="*/ 1365356 h 4506954"/>
              <a:gd name="connsiteX22" fmla="*/ 1044291 w 4362059"/>
              <a:gd name="connsiteY22" fmla="*/ 985346 h 4506954"/>
              <a:gd name="connsiteX23" fmla="*/ 1234297 w 4362059"/>
              <a:gd name="connsiteY23" fmla="*/ 296576 h 4506954"/>
              <a:gd name="connsiteX0" fmla="*/ 1285861 w 4413623"/>
              <a:gd name="connsiteY0" fmla="*/ 296576 h 4506954"/>
              <a:gd name="connsiteX1" fmla="*/ 1659966 w 4413623"/>
              <a:gd name="connsiteY1" fmla="*/ 5805 h 4506954"/>
              <a:gd name="connsiteX2" fmla="*/ 2200260 w 4413623"/>
              <a:gd name="connsiteY2" fmla="*/ 177823 h 4506954"/>
              <a:gd name="connsiteX3" fmla="*/ 2710899 w 4413623"/>
              <a:gd name="connsiteY3" fmla="*/ 1009095 h 4506954"/>
              <a:gd name="connsiteX4" fmla="*/ 3245289 w 4413623"/>
              <a:gd name="connsiteY4" fmla="*/ 1353480 h 4506954"/>
              <a:gd name="connsiteX5" fmla="*/ 3922182 w 4413623"/>
              <a:gd name="connsiteY5" fmla="*/ 1246605 h 4506954"/>
              <a:gd name="connsiteX6" fmla="*/ 4272537 w 4413623"/>
              <a:gd name="connsiteY6" fmla="*/ 1597099 h 4506954"/>
              <a:gd name="connsiteX7" fmla="*/ 4278442 w 4413623"/>
              <a:gd name="connsiteY7" fmla="*/ 2077877 h 4506954"/>
              <a:gd name="connsiteX8" fmla="*/ 3839055 w 4413623"/>
              <a:gd name="connsiteY8" fmla="*/ 2742893 h 4506954"/>
              <a:gd name="connsiteX9" fmla="*/ 4005310 w 4413623"/>
              <a:gd name="connsiteY9" fmla="*/ 3360410 h 4506954"/>
              <a:gd name="connsiteX10" fmla="*/ 4397195 w 4413623"/>
              <a:gd name="connsiteY10" fmla="*/ 3930426 h 4506954"/>
              <a:gd name="connsiteX11" fmla="*/ 4308167 w 4413623"/>
              <a:gd name="connsiteY11" fmla="*/ 4364053 h 4506954"/>
              <a:gd name="connsiteX12" fmla="*/ 4017189 w 4413623"/>
              <a:gd name="connsiteY12" fmla="*/ 4500445 h 4506954"/>
              <a:gd name="connsiteX13" fmla="*/ 3257164 w 4413623"/>
              <a:gd name="connsiteY13" fmla="*/ 4191684 h 4506954"/>
              <a:gd name="connsiteX14" fmla="*/ 2342765 w 4413623"/>
              <a:gd name="connsiteY14" fmla="*/ 4120431 h 4506954"/>
              <a:gd name="connsiteX15" fmla="*/ 1297735 w 4413623"/>
              <a:gd name="connsiteY15" fmla="*/ 4476691 h 4506954"/>
              <a:gd name="connsiteX16" fmla="*/ 834597 w 4413623"/>
              <a:gd name="connsiteY16" fmla="*/ 3859174 h 4506954"/>
              <a:gd name="connsiteX17" fmla="*/ 1238358 w 4413623"/>
              <a:gd name="connsiteY17" fmla="*/ 3051652 h 4506954"/>
              <a:gd name="connsiteX18" fmla="*/ 1060230 w 4413623"/>
              <a:gd name="connsiteY18" fmla="*/ 2446010 h 4506954"/>
              <a:gd name="connsiteX19" fmla="*/ 110204 w 4413623"/>
              <a:gd name="connsiteY19" fmla="*/ 2267880 h 4506954"/>
              <a:gd name="connsiteX20" fmla="*/ 33046 w 4413623"/>
              <a:gd name="connsiteY20" fmla="*/ 1727728 h 4506954"/>
              <a:gd name="connsiteX21" fmla="*/ 228957 w 4413623"/>
              <a:gd name="connsiteY21" fmla="*/ 1448483 h 4506954"/>
              <a:gd name="connsiteX22" fmla="*/ 846474 w 4413623"/>
              <a:gd name="connsiteY22" fmla="*/ 1365356 h 4506954"/>
              <a:gd name="connsiteX23" fmla="*/ 1095855 w 4413623"/>
              <a:gd name="connsiteY23" fmla="*/ 985346 h 4506954"/>
              <a:gd name="connsiteX24" fmla="*/ 1285861 w 4413623"/>
              <a:gd name="connsiteY24" fmla="*/ 296576 h 4506954"/>
              <a:gd name="connsiteX0" fmla="*/ 1285861 w 4413623"/>
              <a:gd name="connsiteY0" fmla="*/ 296576 h 4506954"/>
              <a:gd name="connsiteX1" fmla="*/ 1659966 w 4413623"/>
              <a:gd name="connsiteY1" fmla="*/ 5805 h 4506954"/>
              <a:gd name="connsiteX2" fmla="*/ 2200260 w 4413623"/>
              <a:gd name="connsiteY2" fmla="*/ 177823 h 4506954"/>
              <a:gd name="connsiteX3" fmla="*/ 2710899 w 4413623"/>
              <a:gd name="connsiteY3" fmla="*/ 1009095 h 4506954"/>
              <a:gd name="connsiteX4" fmla="*/ 3245289 w 4413623"/>
              <a:gd name="connsiteY4" fmla="*/ 1353480 h 4506954"/>
              <a:gd name="connsiteX5" fmla="*/ 3922182 w 4413623"/>
              <a:gd name="connsiteY5" fmla="*/ 1246605 h 4506954"/>
              <a:gd name="connsiteX6" fmla="*/ 4272537 w 4413623"/>
              <a:gd name="connsiteY6" fmla="*/ 1597099 h 4506954"/>
              <a:gd name="connsiteX7" fmla="*/ 4278442 w 4413623"/>
              <a:gd name="connsiteY7" fmla="*/ 2077877 h 4506954"/>
              <a:gd name="connsiteX8" fmla="*/ 3839055 w 4413623"/>
              <a:gd name="connsiteY8" fmla="*/ 2742893 h 4506954"/>
              <a:gd name="connsiteX9" fmla="*/ 4005310 w 4413623"/>
              <a:gd name="connsiteY9" fmla="*/ 3360410 h 4506954"/>
              <a:gd name="connsiteX10" fmla="*/ 4397195 w 4413623"/>
              <a:gd name="connsiteY10" fmla="*/ 3930426 h 4506954"/>
              <a:gd name="connsiteX11" fmla="*/ 4308167 w 4413623"/>
              <a:gd name="connsiteY11" fmla="*/ 4364053 h 4506954"/>
              <a:gd name="connsiteX12" fmla="*/ 4017189 w 4413623"/>
              <a:gd name="connsiteY12" fmla="*/ 4500445 h 4506954"/>
              <a:gd name="connsiteX13" fmla="*/ 3257164 w 4413623"/>
              <a:gd name="connsiteY13" fmla="*/ 4191684 h 4506954"/>
              <a:gd name="connsiteX14" fmla="*/ 2342765 w 4413623"/>
              <a:gd name="connsiteY14" fmla="*/ 4120431 h 4506954"/>
              <a:gd name="connsiteX15" fmla="*/ 1297735 w 4413623"/>
              <a:gd name="connsiteY15" fmla="*/ 4476691 h 4506954"/>
              <a:gd name="connsiteX16" fmla="*/ 834597 w 4413623"/>
              <a:gd name="connsiteY16" fmla="*/ 3859174 h 4506954"/>
              <a:gd name="connsiteX17" fmla="*/ 1238358 w 4413623"/>
              <a:gd name="connsiteY17" fmla="*/ 3051652 h 4506954"/>
              <a:gd name="connsiteX18" fmla="*/ 1060230 w 4413623"/>
              <a:gd name="connsiteY18" fmla="*/ 2446010 h 4506954"/>
              <a:gd name="connsiteX19" fmla="*/ 110204 w 4413623"/>
              <a:gd name="connsiteY19" fmla="*/ 2267880 h 4506954"/>
              <a:gd name="connsiteX20" fmla="*/ 33046 w 4413623"/>
              <a:gd name="connsiteY20" fmla="*/ 1727728 h 4506954"/>
              <a:gd name="connsiteX21" fmla="*/ 228957 w 4413623"/>
              <a:gd name="connsiteY21" fmla="*/ 1448483 h 4506954"/>
              <a:gd name="connsiteX22" fmla="*/ 846474 w 4413623"/>
              <a:gd name="connsiteY22" fmla="*/ 1365356 h 4506954"/>
              <a:gd name="connsiteX23" fmla="*/ 1095855 w 4413623"/>
              <a:gd name="connsiteY23" fmla="*/ 985346 h 4506954"/>
              <a:gd name="connsiteX24" fmla="*/ 1285861 w 4413623"/>
              <a:gd name="connsiteY24" fmla="*/ 296576 h 4506954"/>
              <a:gd name="connsiteX0" fmla="*/ 1316814 w 4444576"/>
              <a:gd name="connsiteY0" fmla="*/ 296576 h 4506954"/>
              <a:gd name="connsiteX1" fmla="*/ 1690919 w 4444576"/>
              <a:gd name="connsiteY1" fmla="*/ 5805 h 4506954"/>
              <a:gd name="connsiteX2" fmla="*/ 2231213 w 4444576"/>
              <a:gd name="connsiteY2" fmla="*/ 177823 h 4506954"/>
              <a:gd name="connsiteX3" fmla="*/ 2741852 w 4444576"/>
              <a:gd name="connsiteY3" fmla="*/ 1009095 h 4506954"/>
              <a:gd name="connsiteX4" fmla="*/ 3276242 w 4444576"/>
              <a:gd name="connsiteY4" fmla="*/ 1353480 h 4506954"/>
              <a:gd name="connsiteX5" fmla="*/ 3953135 w 4444576"/>
              <a:gd name="connsiteY5" fmla="*/ 1246605 h 4506954"/>
              <a:gd name="connsiteX6" fmla="*/ 4303490 w 4444576"/>
              <a:gd name="connsiteY6" fmla="*/ 1597099 h 4506954"/>
              <a:gd name="connsiteX7" fmla="*/ 4309395 w 4444576"/>
              <a:gd name="connsiteY7" fmla="*/ 2077877 h 4506954"/>
              <a:gd name="connsiteX8" fmla="*/ 3870008 w 4444576"/>
              <a:gd name="connsiteY8" fmla="*/ 2742893 h 4506954"/>
              <a:gd name="connsiteX9" fmla="*/ 4036263 w 4444576"/>
              <a:gd name="connsiteY9" fmla="*/ 3360410 h 4506954"/>
              <a:gd name="connsiteX10" fmla="*/ 4428148 w 4444576"/>
              <a:gd name="connsiteY10" fmla="*/ 3930426 h 4506954"/>
              <a:gd name="connsiteX11" fmla="*/ 4339120 w 4444576"/>
              <a:gd name="connsiteY11" fmla="*/ 4364053 h 4506954"/>
              <a:gd name="connsiteX12" fmla="*/ 4048142 w 4444576"/>
              <a:gd name="connsiteY12" fmla="*/ 4500445 h 4506954"/>
              <a:gd name="connsiteX13" fmla="*/ 3288117 w 4444576"/>
              <a:gd name="connsiteY13" fmla="*/ 4191684 h 4506954"/>
              <a:gd name="connsiteX14" fmla="*/ 2373718 w 4444576"/>
              <a:gd name="connsiteY14" fmla="*/ 4120431 h 4506954"/>
              <a:gd name="connsiteX15" fmla="*/ 1328688 w 4444576"/>
              <a:gd name="connsiteY15" fmla="*/ 4476691 h 4506954"/>
              <a:gd name="connsiteX16" fmla="*/ 865550 w 4444576"/>
              <a:gd name="connsiteY16" fmla="*/ 3859174 h 4506954"/>
              <a:gd name="connsiteX17" fmla="*/ 1269311 w 4444576"/>
              <a:gd name="connsiteY17" fmla="*/ 3051652 h 4506954"/>
              <a:gd name="connsiteX18" fmla="*/ 1091183 w 4444576"/>
              <a:gd name="connsiteY18" fmla="*/ 2446010 h 4506954"/>
              <a:gd name="connsiteX19" fmla="*/ 141157 w 4444576"/>
              <a:gd name="connsiteY19" fmla="*/ 2267880 h 4506954"/>
              <a:gd name="connsiteX20" fmla="*/ 16497 w 4444576"/>
              <a:gd name="connsiteY20" fmla="*/ 1798980 h 4506954"/>
              <a:gd name="connsiteX21" fmla="*/ 259910 w 4444576"/>
              <a:gd name="connsiteY21" fmla="*/ 1448483 h 4506954"/>
              <a:gd name="connsiteX22" fmla="*/ 877427 w 4444576"/>
              <a:gd name="connsiteY22" fmla="*/ 1365356 h 4506954"/>
              <a:gd name="connsiteX23" fmla="*/ 1126808 w 4444576"/>
              <a:gd name="connsiteY23" fmla="*/ 985346 h 4506954"/>
              <a:gd name="connsiteX24" fmla="*/ 1316814 w 4444576"/>
              <a:gd name="connsiteY24" fmla="*/ 296576 h 4506954"/>
              <a:gd name="connsiteX0" fmla="*/ 1316814 w 4446109"/>
              <a:gd name="connsiteY0" fmla="*/ 296576 h 4575756"/>
              <a:gd name="connsiteX1" fmla="*/ 1690919 w 4446109"/>
              <a:gd name="connsiteY1" fmla="*/ 5805 h 4575756"/>
              <a:gd name="connsiteX2" fmla="*/ 2231213 w 4446109"/>
              <a:gd name="connsiteY2" fmla="*/ 177823 h 4575756"/>
              <a:gd name="connsiteX3" fmla="*/ 2741852 w 4446109"/>
              <a:gd name="connsiteY3" fmla="*/ 1009095 h 4575756"/>
              <a:gd name="connsiteX4" fmla="*/ 3276242 w 4446109"/>
              <a:gd name="connsiteY4" fmla="*/ 1353480 h 4575756"/>
              <a:gd name="connsiteX5" fmla="*/ 3953135 w 4446109"/>
              <a:gd name="connsiteY5" fmla="*/ 1246605 h 4575756"/>
              <a:gd name="connsiteX6" fmla="*/ 4303490 w 4446109"/>
              <a:gd name="connsiteY6" fmla="*/ 1597099 h 4575756"/>
              <a:gd name="connsiteX7" fmla="*/ 4309395 w 4446109"/>
              <a:gd name="connsiteY7" fmla="*/ 2077877 h 4575756"/>
              <a:gd name="connsiteX8" fmla="*/ 3870008 w 4446109"/>
              <a:gd name="connsiteY8" fmla="*/ 2742893 h 4575756"/>
              <a:gd name="connsiteX9" fmla="*/ 4036263 w 4446109"/>
              <a:gd name="connsiteY9" fmla="*/ 3360410 h 4575756"/>
              <a:gd name="connsiteX10" fmla="*/ 4428148 w 4446109"/>
              <a:gd name="connsiteY10" fmla="*/ 3930426 h 4575756"/>
              <a:gd name="connsiteX11" fmla="*/ 4339120 w 4446109"/>
              <a:gd name="connsiteY11" fmla="*/ 4364053 h 4575756"/>
              <a:gd name="connsiteX12" fmla="*/ 3976890 w 4446109"/>
              <a:gd name="connsiteY12" fmla="*/ 4571697 h 4575756"/>
              <a:gd name="connsiteX13" fmla="*/ 3288117 w 4446109"/>
              <a:gd name="connsiteY13" fmla="*/ 4191684 h 4575756"/>
              <a:gd name="connsiteX14" fmla="*/ 2373718 w 4446109"/>
              <a:gd name="connsiteY14" fmla="*/ 4120431 h 4575756"/>
              <a:gd name="connsiteX15" fmla="*/ 1328688 w 4446109"/>
              <a:gd name="connsiteY15" fmla="*/ 4476691 h 4575756"/>
              <a:gd name="connsiteX16" fmla="*/ 865550 w 4446109"/>
              <a:gd name="connsiteY16" fmla="*/ 3859174 h 4575756"/>
              <a:gd name="connsiteX17" fmla="*/ 1269311 w 4446109"/>
              <a:gd name="connsiteY17" fmla="*/ 3051652 h 4575756"/>
              <a:gd name="connsiteX18" fmla="*/ 1091183 w 4446109"/>
              <a:gd name="connsiteY18" fmla="*/ 2446010 h 4575756"/>
              <a:gd name="connsiteX19" fmla="*/ 141157 w 4446109"/>
              <a:gd name="connsiteY19" fmla="*/ 2267880 h 4575756"/>
              <a:gd name="connsiteX20" fmla="*/ 16497 w 4446109"/>
              <a:gd name="connsiteY20" fmla="*/ 1798980 h 4575756"/>
              <a:gd name="connsiteX21" fmla="*/ 259910 w 4446109"/>
              <a:gd name="connsiteY21" fmla="*/ 1448483 h 4575756"/>
              <a:gd name="connsiteX22" fmla="*/ 877427 w 4446109"/>
              <a:gd name="connsiteY22" fmla="*/ 1365356 h 4575756"/>
              <a:gd name="connsiteX23" fmla="*/ 1126808 w 4446109"/>
              <a:gd name="connsiteY23" fmla="*/ 985346 h 4575756"/>
              <a:gd name="connsiteX24" fmla="*/ 1316814 w 4446109"/>
              <a:gd name="connsiteY24" fmla="*/ 296576 h 4575756"/>
              <a:gd name="connsiteX0" fmla="*/ 1316814 w 4448517"/>
              <a:gd name="connsiteY0" fmla="*/ 296576 h 4552598"/>
              <a:gd name="connsiteX1" fmla="*/ 1690919 w 4448517"/>
              <a:gd name="connsiteY1" fmla="*/ 5805 h 4552598"/>
              <a:gd name="connsiteX2" fmla="*/ 2231213 w 4448517"/>
              <a:gd name="connsiteY2" fmla="*/ 177823 h 4552598"/>
              <a:gd name="connsiteX3" fmla="*/ 2741852 w 4448517"/>
              <a:gd name="connsiteY3" fmla="*/ 1009095 h 4552598"/>
              <a:gd name="connsiteX4" fmla="*/ 3276242 w 4448517"/>
              <a:gd name="connsiteY4" fmla="*/ 1353480 h 4552598"/>
              <a:gd name="connsiteX5" fmla="*/ 3953135 w 4448517"/>
              <a:gd name="connsiteY5" fmla="*/ 1246605 h 4552598"/>
              <a:gd name="connsiteX6" fmla="*/ 4303490 w 4448517"/>
              <a:gd name="connsiteY6" fmla="*/ 1597099 h 4552598"/>
              <a:gd name="connsiteX7" fmla="*/ 4309395 w 4448517"/>
              <a:gd name="connsiteY7" fmla="*/ 2077877 h 4552598"/>
              <a:gd name="connsiteX8" fmla="*/ 3870008 w 4448517"/>
              <a:gd name="connsiteY8" fmla="*/ 2742893 h 4552598"/>
              <a:gd name="connsiteX9" fmla="*/ 4036263 w 4448517"/>
              <a:gd name="connsiteY9" fmla="*/ 3360410 h 4552598"/>
              <a:gd name="connsiteX10" fmla="*/ 4428148 w 4448517"/>
              <a:gd name="connsiteY10" fmla="*/ 3930426 h 4552598"/>
              <a:gd name="connsiteX11" fmla="*/ 4339120 w 4448517"/>
              <a:gd name="connsiteY11" fmla="*/ 4364053 h 4552598"/>
              <a:gd name="connsiteX12" fmla="*/ 3881889 w 4448517"/>
              <a:gd name="connsiteY12" fmla="*/ 4547950 h 4552598"/>
              <a:gd name="connsiteX13" fmla="*/ 3288117 w 4448517"/>
              <a:gd name="connsiteY13" fmla="*/ 4191684 h 4552598"/>
              <a:gd name="connsiteX14" fmla="*/ 2373718 w 4448517"/>
              <a:gd name="connsiteY14" fmla="*/ 4120431 h 4552598"/>
              <a:gd name="connsiteX15" fmla="*/ 1328688 w 4448517"/>
              <a:gd name="connsiteY15" fmla="*/ 4476691 h 4552598"/>
              <a:gd name="connsiteX16" fmla="*/ 865550 w 4448517"/>
              <a:gd name="connsiteY16" fmla="*/ 3859174 h 4552598"/>
              <a:gd name="connsiteX17" fmla="*/ 1269311 w 4448517"/>
              <a:gd name="connsiteY17" fmla="*/ 3051652 h 4552598"/>
              <a:gd name="connsiteX18" fmla="*/ 1091183 w 4448517"/>
              <a:gd name="connsiteY18" fmla="*/ 2446010 h 4552598"/>
              <a:gd name="connsiteX19" fmla="*/ 141157 w 4448517"/>
              <a:gd name="connsiteY19" fmla="*/ 2267880 h 4552598"/>
              <a:gd name="connsiteX20" fmla="*/ 16497 w 4448517"/>
              <a:gd name="connsiteY20" fmla="*/ 1798980 h 4552598"/>
              <a:gd name="connsiteX21" fmla="*/ 259910 w 4448517"/>
              <a:gd name="connsiteY21" fmla="*/ 1448483 h 4552598"/>
              <a:gd name="connsiteX22" fmla="*/ 877427 w 4448517"/>
              <a:gd name="connsiteY22" fmla="*/ 1365356 h 4552598"/>
              <a:gd name="connsiteX23" fmla="*/ 1126808 w 4448517"/>
              <a:gd name="connsiteY23" fmla="*/ 985346 h 4552598"/>
              <a:gd name="connsiteX24" fmla="*/ 1316814 w 4448517"/>
              <a:gd name="connsiteY24" fmla="*/ 296576 h 4552598"/>
              <a:gd name="connsiteX0" fmla="*/ 1300369 w 4432072"/>
              <a:gd name="connsiteY0" fmla="*/ 296576 h 4552598"/>
              <a:gd name="connsiteX1" fmla="*/ 1674474 w 4432072"/>
              <a:gd name="connsiteY1" fmla="*/ 5805 h 4552598"/>
              <a:gd name="connsiteX2" fmla="*/ 2214768 w 4432072"/>
              <a:gd name="connsiteY2" fmla="*/ 177823 h 4552598"/>
              <a:gd name="connsiteX3" fmla="*/ 2725407 w 4432072"/>
              <a:gd name="connsiteY3" fmla="*/ 1009095 h 4552598"/>
              <a:gd name="connsiteX4" fmla="*/ 3259797 w 4432072"/>
              <a:gd name="connsiteY4" fmla="*/ 1353480 h 4552598"/>
              <a:gd name="connsiteX5" fmla="*/ 3936690 w 4432072"/>
              <a:gd name="connsiteY5" fmla="*/ 1246605 h 4552598"/>
              <a:gd name="connsiteX6" fmla="*/ 4287045 w 4432072"/>
              <a:gd name="connsiteY6" fmla="*/ 1597099 h 4552598"/>
              <a:gd name="connsiteX7" fmla="*/ 4292950 w 4432072"/>
              <a:gd name="connsiteY7" fmla="*/ 2077877 h 4552598"/>
              <a:gd name="connsiteX8" fmla="*/ 3853563 w 4432072"/>
              <a:gd name="connsiteY8" fmla="*/ 2742893 h 4552598"/>
              <a:gd name="connsiteX9" fmla="*/ 4019818 w 4432072"/>
              <a:gd name="connsiteY9" fmla="*/ 3360410 h 4552598"/>
              <a:gd name="connsiteX10" fmla="*/ 4411703 w 4432072"/>
              <a:gd name="connsiteY10" fmla="*/ 3930426 h 4552598"/>
              <a:gd name="connsiteX11" fmla="*/ 4322675 w 4432072"/>
              <a:gd name="connsiteY11" fmla="*/ 4364053 h 4552598"/>
              <a:gd name="connsiteX12" fmla="*/ 3865444 w 4432072"/>
              <a:gd name="connsiteY12" fmla="*/ 4547950 h 4552598"/>
              <a:gd name="connsiteX13" fmla="*/ 3271672 w 4432072"/>
              <a:gd name="connsiteY13" fmla="*/ 4191684 h 4552598"/>
              <a:gd name="connsiteX14" fmla="*/ 2357273 w 4432072"/>
              <a:gd name="connsiteY14" fmla="*/ 4120431 h 4552598"/>
              <a:gd name="connsiteX15" fmla="*/ 1312243 w 4432072"/>
              <a:gd name="connsiteY15" fmla="*/ 4476691 h 4552598"/>
              <a:gd name="connsiteX16" fmla="*/ 849105 w 4432072"/>
              <a:gd name="connsiteY16" fmla="*/ 3859174 h 4552598"/>
              <a:gd name="connsiteX17" fmla="*/ 1252866 w 4432072"/>
              <a:gd name="connsiteY17" fmla="*/ 3051652 h 4552598"/>
              <a:gd name="connsiteX18" fmla="*/ 1074738 w 4432072"/>
              <a:gd name="connsiteY18" fmla="*/ 2446010 h 4552598"/>
              <a:gd name="connsiteX19" fmla="*/ 231590 w 4432072"/>
              <a:gd name="connsiteY19" fmla="*/ 2386634 h 4552598"/>
              <a:gd name="connsiteX20" fmla="*/ 52 w 4432072"/>
              <a:gd name="connsiteY20" fmla="*/ 1798980 h 4552598"/>
              <a:gd name="connsiteX21" fmla="*/ 243465 w 4432072"/>
              <a:gd name="connsiteY21" fmla="*/ 1448483 h 4552598"/>
              <a:gd name="connsiteX22" fmla="*/ 860982 w 4432072"/>
              <a:gd name="connsiteY22" fmla="*/ 1365356 h 4552598"/>
              <a:gd name="connsiteX23" fmla="*/ 1110363 w 4432072"/>
              <a:gd name="connsiteY23" fmla="*/ 985346 h 4552598"/>
              <a:gd name="connsiteX24" fmla="*/ 1300369 w 4432072"/>
              <a:gd name="connsiteY24" fmla="*/ 296576 h 4552598"/>
              <a:gd name="connsiteX0" fmla="*/ 1300354 w 4432057"/>
              <a:gd name="connsiteY0" fmla="*/ 296576 h 4552598"/>
              <a:gd name="connsiteX1" fmla="*/ 1674459 w 4432057"/>
              <a:gd name="connsiteY1" fmla="*/ 5805 h 4552598"/>
              <a:gd name="connsiteX2" fmla="*/ 2214753 w 4432057"/>
              <a:gd name="connsiteY2" fmla="*/ 177823 h 4552598"/>
              <a:gd name="connsiteX3" fmla="*/ 2725392 w 4432057"/>
              <a:gd name="connsiteY3" fmla="*/ 1009095 h 4552598"/>
              <a:gd name="connsiteX4" fmla="*/ 3259782 w 4432057"/>
              <a:gd name="connsiteY4" fmla="*/ 1353480 h 4552598"/>
              <a:gd name="connsiteX5" fmla="*/ 3936675 w 4432057"/>
              <a:gd name="connsiteY5" fmla="*/ 1246605 h 4552598"/>
              <a:gd name="connsiteX6" fmla="*/ 4287030 w 4432057"/>
              <a:gd name="connsiteY6" fmla="*/ 1597099 h 4552598"/>
              <a:gd name="connsiteX7" fmla="*/ 4292935 w 4432057"/>
              <a:gd name="connsiteY7" fmla="*/ 2077877 h 4552598"/>
              <a:gd name="connsiteX8" fmla="*/ 3853548 w 4432057"/>
              <a:gd name="connsiteY8" fmla="*/ 2742893 h 4552598"/>
              <a:gd name="connsiteX9" fmla="*/ 4019803 w 4432057"/>
              <a:gd name="connsiteY9" fmla="*/ 3360410 h 4552598"/>
              <a:gd name="connsiteX10" fmla="*/ 4411688 w 4432057"/>
              <a:gd name="connsiteY10" fmla="*/ 3930426 h 4552598"/>
              <a:gd name="connsiteX11" fmla="*/ 4322660 w 4432057"/>
              <a:gd name="connsiteY11" fmla="*/ 4364053 h 4552598"/>
              <a:gd name="connsiteX12" fmla="*/ 3865429 w 4432057"/>
              <a:gd name="connsiteY12" fmla="*/ 4547950 h 4552598"/>
              <a:gd name="connsiteX13" fmla="*/ 3271657 w 4432057"/>
              <a:gd name="connsiteY13" fmla="*/ 4191684 h 4552598"/>
              <a:gd name="connsiteX14" fmla="*/ 2357258 w 4432057"/>
              <a:gd name="connsiteY14" fmla="*/ 4120431 h 4552598"/>
              <a:gd name="connsiteX15" fmla="*/ 1312228 w 4432057"/>
              <a:gd name="connsiteY15" fmla="*/ 4476691 h 4552598"/>
              <a:gd name="connsiteX16" fmla="*/ 849090 w 4432057"/>
              <a:gd name="connsiteY16" fmla="*/ 3859174 h 4552598"/>
              <a:gd name="connsiteX17" fmla="*/ 1252851 w 4432057"/>
              <a:gd name="connsiteY17" fmla="*/ 3051652 h 4552598"/>
              <a:gd name="connsiteX18" fmla="*/ 932220 w 4432057"/>
              <a:gd name="connsiteY18" fmla="*/ 2612264 h 4552598"/>
              <a:gd name="connsiteX19" fmla="*/ 231575 w 4432057"/>
              <a:gd name="connsiteY19" fmla="*/ 2386634 h 4552598"/>
              <a:gd name="connsiteX20" fmla="*/ 37 w 4432057"/>
              <a:gd name="connsiteY20" fmla="*/ 1798980 h 4552598"/>
              <a:gd name="connsiteX21" fmla="*/ 243450 w 4432057"/>
              <a:gd name="connsiteY21" fmla="*/ 1448483 h 4552598"/>
              <a:gd name="connsiteX22" fmla="*/ 860967 w 4432057"/>
              <a:gd name="connsiteY22" fmla="*/ 1365356 h 4552598"/>
              <a:gd name="connsiteX23" fmla="*/ 1110348 w 4432057"/>
              <a:gd name="connsiteY23" fmla="*/ 985346 h 4552598"/>
              <a:gd name="connsiteX24" fmla="*/ 1300354 w 4432057"/>
              <a:gd name="connsiteY24" fmla="*/ 296576 h 4552598"/>
              <a:gd name="connsiteX0" fmla="*/ 1300354 w 4432057"/>
              <a:gd name="connsiteY0" fmla="*/ 296576 h 4552598"/>
              <a:gd name="connsiteX1" fmla="*/ 1674459 w 4432057"/>
              <a:gd name="connsiteY1" fmla="*/ 5805 h 4552598"/>
              <a:gd name="connsiteX2" fmla="*/ 2214753 w 4432057"/>
              <a:gd name="connsiteY2" fmla="*/ 177823 h 4552598"/>
              <a:gd name="connsiteX3" fmla="*/ 2725392 w 4432057"/>
              <a:gd name="connsiteY3" fmla="*/ 1009095 h 4552598"/>
              <a:gd name="connsiteX4" fmla="*/ 3259782 w 4432057"/>
              <a:gd name="connsiteY4" fmla="*/ 1353480 h 4552598"/>
              <a:gd name="connsiteX5" fmla="*/ 3936675 w 4432057"/>
              <a:gd name="connsiteY5" fmla="*/ 1246605 h 4552598"/>
              <a:gd name="connsiteX6" fmla="*/ 4287030 w 4432057"/>
              <a:gd name="connsiteY6" fmla="*/ 1597099 h 4552598"/>
              <a:gd name="connsiteX7" fmla="*/ 4292935 w 4432057"/>
              <a:gd name="connsiteY7" fmla="*/ 2077877 h 4552598"/>
              <a:gd name="connsiteX8" fmla="*/ 3853548 w 4432057"/>
              <a:gd name="connsiteY8" fmla="*/ 2742893 h 4552598"/>
              <a:gd name="connsiteX9" fmla="*/ 4019803 w 4432057"/>
              <a:gd name="connsiteY9" fmla="*/ 3360410 h 4552598"/>
              <a:gd name="connsiteX10" fmla="*/ 4411688 w 4432057"/>
              <a:gd name="connsiteY10" fmla="*/ 3930426 h 4552598"/>
              <a:gd name="connsiteX11" fmla="*/ 4322660 w 4432057"/>
              <a:gd name="connsiteY11" fmla="*/ 4364053 h 4552598"/>
              <a:gd name="connsiteX12" fmla="*/ 3865429 w 4432057"/>
              <a:gd name="connsiteY12" fmla="*/ 4547950 h 4552598"/>
              <a:gd name="connsiteX13" fmla="*/ 3271657 w 4432057"/>
              <a:gd name="connsiteY13" fmla="*/ 4191684 h 4552598"/>
              <a:gd name="connsiteX14" fmla="*/ 2357258 w 4432057"/>
              <a:gd name="connsiteY14" fmla="*/ 4120431 h 4552598"/>
              <a:gd name="connsiteX15" fmla="*/ 1312228 w 4432057"/>
              <a:gd name="connsiteY15" fmla="*/ 4476691 h 4552598"/>
              <a:gd name="connsiteX16" fmla="*/ 849090 w 4432057"/>
              <a:gd name="connsiteY16" fmla="*/ 3859174 h 4552598"/>
              <a:gd name="connsiteX17" fmla="*/ 1027223 w 4432057"/>
              <a:gd name="connsiteY17" fmla="*/ 3134781 h 4552598"/>
              <a:gd name="connsiteX18" fmla="*/ 932220 w 4432057"/>
              <a:gd name="connsiteY18" fmla="*/ 2612264 h 4552598"/>
              <a:gd name="connsiteX19" fmla="*/ 231575 w 4432057"/>
              <a:gd name="connsiteY19" fmla="*/ 2386634 h 4552598"/>
              <a:gd name="connsiteX20" fmla="*/ 37 w 4432057"/>
              <a:gd name="connsiteY20" fmla="*/ 1798980 h 4552598"/>
              <a:gd name="connsiteX21" fmla="*/ 243450 w 4432057"/>
              <a:gd name="connsiteY21" fmla="*/ 1448483 h 4552598"/>
              <a:gd name="connsiteX22" fmla="*/ 860967 w 4432057"/>
              <a:gd name="connsiteY22" fmla="*/ 1365356 h 4552598"/>
              <a:gd name="connsiteX23" fmla="*/ 1110348 w 4432057"/>
              <a:gd name="connsiteY23" fmla="*/ 985346 h 4552598"/>
              <a:gd name="connsiteX24" fmla="*/ 1300354 w 4432057"/>
              <a:gd name="connsiteY24" fmla="*/ 296576 h 4552598"/>
              <a:gd name="connsiteX0" fmla="*/ 1300354 w 4432057"/>
              <a:gd name="connsiteY0" fmla="*/ 296576 h 4552598"/>
              <a:gd name="connsiteX1" fmla="*/ 1674459 w 4432057"/>
              <a:gd name="connsiteY1" fmla="*/ 5805 h 4552598"/>
              <a:gd name="connsiteX2" fmla="*/ 2214753 w 4432057"/>
              <a:gd name="connsiteY2" fmla="*/ 177823 h 4552598"/>
              <a:gd name="connsiteX3" fmla="*/ 2725392 w 4432057"/>
              <a:gd name="connsiteY3" fmla="*/ 1009095 h 4552598"/>
              <a:gd name="connsiteX4" fmla="*/ 3259782 w 4432057"/>
              <a:gd name="connsiteY4" fmla="*/ 1353480 h 4552598"/>
              <a:gd name="connsiteX5" fmla="*/ 3936675 w 4432057"/>
              <a:gd name="connsiteY5" fmla="*/ 1246605 h 4552598"/>
              <a:gd name="connsiteX6" fmla="*/ 4287030 w 4432057"/>
              <a:gd name="connsiteY6" fmla="*/ 1597099 h 4552598"/>
              <a:gd name="connsiteX7" fmla="*/ 4221683 w 4432057"/>
              <a:gd name="connsiteY7" fmla="*/ 2125381 h 4552598"/>
              <a:gd name="connsiteX8" fmla="*/ 3853548 w 4432057"/>
              <a:gd name="connsiteY8" fmla="*/ 2742893 h 4552598"/>
              <a:gd name="connsiteX9" fmla="*/ 4019803 w 4432057"/>
              <a:gd name="connsiteY9" fmla="*/ 3360410 h 4552598"/>
              <a:gd name="connsiteX10" fmla="*/ 4411688 w 4432057"/>
              <a:gd name="connsiteY10" fmla="*/ 3930426 h 4552598"/>
              <a:gd name="connsiteX11" fmla="*/ 4322660 w 4432057"/>
              <a:gd name="connsiteY11" fmla="*/ 4364053 h 4552598"/>
              <a:gd name="connsiteX12" fmla="*/ 3865429 w 4432057"/>
              <a:gd name="connsiteY12" fmla="*/ 4547950 h 4552598"/>
              <a:gd name="connsiteX13" fmla="*/ 3271657 w 4432057"/>
              <a:gd name="connsiteY13" fmla="*/ 4191684 h 4552598"/>
              <a:gd name="connsiteX14" fmla="*/ 2357258 w 4432057"/>
              <a:gd name="connsiteY14" fmla="*/ 4120431 h 4552598"/>
              <a:gd name="connsiteX15" fmla="*/ 1312228 w 4432057"/>
              <a:gd name="connsiteY15" fmla="*/ 4476691 h 4552598"/>
              <a:gd name="connsiteX16" fmla="*/ 849090 w 4432057"/>
              <a:gd name="connsiteY16" fmla="*/ 3859174 h 4552598"/>
              <a:gd name="connsiteX17" fmla="*/ 1027223 w 4432057"/>
              <a:gd name="connsiteY17" fmla="*/ 3134781 h 4552598"/>
              <a:gd name="connsiteX18" fmla="*/ 932220 w 4432057"/>
              <a:gd name="connsiteY18" fmla="*/ 2612264 h 4552598"/>
              <a:gd name="connsiteX19" fmla="*/ 231575 w 4432057"/>
              <a:gd name="connsiteY19" fmla="*/ 2386634 h 4552598"/>
              <a:gd name="connsiteX20" fmla="*/ 37 w 4432057"/>
              <a:gd name="connsiteY20" fmla="*/ 1798980 h 4552598"/>
              <a:gd name="connsiteX21" fmla="*/ 243450 w 4432057"/>
              <a:gd name="connsiteY21" fmla="*/ 1448483 h 4552598"/>
              <a:gd name="connsiteX22" fmla="*/ 860967 w 4432057"/>
              <a:gd name="connsiteY22" fmla="*/ 1365356 h 4552598"/>
              <a:gd name="connsiteX23" fmla="*/ 1110348 w 4432057"/>
              <a:gd name="connsiteY23" fmla="*/ 985346 h 4552598"/>
              <a:gd name="connsiteX24" fmla="*/ 1300354 w 4432057"/>
              <a:gd name="connsiteY24" fmla="*/ 296576 h 4552598"/>
              <a:gd name="connsiteX0" fmla="*/ 1300354 w 4432057"/>
              <a:gd name="connsiteY0" fmla="*/ 296576 h 4552598"/>
              <a:gd name="connsiteX1" fmla="*/ 1674459 w 4432057"/>
              <a:gd name="connsiteY1" fmla="*/ 5805 h 4552598"/>
              <a:gd name="connsiteX2" fmla="*/ 2214753 w 4432057"/>
              <a:gd name="connsiteY2" fmla="*/ 177823 h 4552598"/>
              <a:gd name="connsiteX3" fmla="*/ 2725392 w 4432057"/>
              <a:gd name="connsiteY3" fmla="*/ 1009095 h 4552598"/>
              <a:gd name="connsiteX4" fmla="*/ 3259782 w 4432057"/>
              <a:gd name="connsiteY4" fmla="*/ 1353480 h 4552598"/>
              <a:gd name="connsiteX5" fmla="*/ 3936675 w 4432057"/>
              <a:gd name="connsiteY5" fmla="*/ 1246605 h 4552598"/>
              <a:gd name="connsiteX6" fmla="*/ 4215778 w 4432057"/>
              <a:gd name="connsiteY6" fmla="*/ 1573352 h 4552598"/>
              <a:gd name="connsiteX7" fmla="*/ 4221683 w 4432057"/>
              <a:gd name="connsiteY7" fmla="*/ 2125381 h 4552598"/>
              <a:gd name="connsiteX8" fmla="*/ 3853548 w 4432057"/>
              <a:gd name="connsiteY8" fmla="*/ 2742893 h 4552598"/>
              <a:gd name="connsiteX9" fmla="*/ 4019803 w 4432057"/>
              <a:gd name="connsiteY9" fmla="*/ 3360410 h 4552598"/>
              <a:gd name="connsiteX10" fmla="*/ 4411688 w 4432057"/>
              <a:gd name="connsiteY10" fmla="*/ 3930426 h 4552598"/>
              <a:gd name="connsiteX11" fmla="*/ 4322660 w 4432057"/>
              <a:gd name="connsiteY11" fmla="*/ 4364053 h 4552598"/>
              <a:gd name="connsiteX12" fmla="*/ 3865429 w 4432057"/>
              <a:gd name="connsiteY12" fmla="*/ 4547950 h 4552598"/>
              <a:gd name="connsiteX13" fmla="*/ 3271657 w 4432057"/>
              <a:gd name="connsiteY13" fmla="*/ 4191684 h 4552598"/>
              <a:gd name="connsiteX14" fmla="*/ 2357258 w 4432057"/>
              <a:gd name="connsiteY14" fmla="*/ 4120431 h 4552598"/>
              <a:gd name="connsiteX15" fmla="*/ 1312228 w 4432057"/>
              <a:gd name="connsiteY15" fmla="*/ 4476691 h 4552598"/>
              <a:gd name="connsiteX16" fmla="*/ 849090 w 4432057"/>
              <a:gd name="connsiteY16" fmla="*/ 3859174 h 4552598"/>
              <a:gd name="connsiteX17" fmla="*/ 1027223 w 4432057"/>
              <a:gd name="connsiteY17" fmla="*/ 3134781 h 4552598"/>
              <a:gd name="connsiteX18" fmla="*/ 932220 w 4432057"/>
              <a:gd name="connsiteY18" fmla="*/ 2612264 h 4552598"/>
              <a:gd name="connsiteX19" fmla="*/ 231575 w 4432057"/>
              <a:gd name="connsiteY19" fmla="*/ 2386634 h 4552598"/>
              <a:gd name="connsiteX20" fmla="*/ 37 w 4432057"/>
              <a:gd name="connsiteY20" fmla="*/ 1798980 h 4552598"/>
              <a:gd name="connsiteX21" fmla="*/ 243450 w 4432057"/>
              <a:gd name="connsiteY21" fmla="*/ 1448483 h 4552598"/>
              <a:gd name="connsiteX22" fmla="*/ 860967 w 4432057"/>
              <a:gd name="connsiteY22" fmla="*/ 1365356 h 4552598"/>
              <a:gd name="connsiteX23" fmla="*/ 1110348 w 4432057"/>
              <a:gd name="connsiteY23" fmla="*/ 985346 h 4552598"/>
              <a:gd name="connsiteX24" fmla="*/ 1300354 w 4432057"/>
              <a:gd name="connsiteY24" fmla="*/ 296576 h 4552598"/>
              <a:gd name="connsiteX0" fmla="*/ 1300354 w 4432057"/>
              <a:gd name="connsiteY0" fmla="*/ 296576 h 4552598"/>
              <a:gd name="connsiteX1" fmla="*/ 1674459 w 4432057"/>
              <a:gd name="connsiteY1" fmla="*/ 5805 h 4552598"/>
              <a:gd name="connsiteX2" fmla="*/ 2214753 w 4432057"/>
              <a:gd name="connsiteY2" fmla="*/ 177823 h 4552598"/>
              <a:gd name="connsiteX3" fmla="*/ 2725392 w 4432057"/>
              <a:gd name="connsiteY3" fmla="*/ 1009095 h 4552598"/>
              <a:gd name="connsiteX4" fmla="*/ 3259782 w 4432057"/>
              <a:gd name="connsiteY4" fmla="*/ 1353480 h 4552598"/>
              <a:gd name="connsiteX5" fmla="*/ 3936675 w 4432057"/>
              <a:gd name="connsiteY5" fmla="*/ 1246605 h 4552598"/>
              <a:gd name="connsiteX6" fmla="*/ 4215778 w 4432057"/>
              <a:gd name="connsiteY6" fmla="*/ 1573352 h 4552598"/>
              <a:gd name="connsiteX7" fmla="*/ 4221683 w 4432057"/>
              <a:gd name="connsiteY7" fmla="*/ 2125381 h 4552598"/>
              <a:gd name="connsiteX8" fmla="*/ 3853548 w 4432057"/>
              <a:gd name="connsiteY8" fmla="*/ 2742893 h 4552598"/>
              <a:gd name="connsiteX9" fmla="*/ 4019803 w 4432057"/>
              <a:gd name="connsiteY9" fmla="*/ 3360410 h 4552598"/>
              <a:gd name="connsiteX10" fmla="*/ 4411688 w 4432057"/>
              <a:gd name="connsiteY10" fmla="*/ 3930426 h 4552598"/>
              <a:gd name="connsiteX11" fmla="*/ 4322660 w 4432057"/>
              <a:gd name="connsiteY11" fmla="*/ 4364053 h 4552598"/>
              <a:gd name="connsiteX12" fmla="*/ 3865429 w 4432057"/>
              <a:gd name="connsiteY12" fmla="*/ 4547950 h 4552598"/>
              <a:gd name="connsiteX13" fmla="*/ 3271657 w 4432057"/>
              <a:gd name="connsiteY13" fmla="*/ 4191684 h 4552598"/>
              <a:gd name="connsiteX14" fmla="*/ 2357258 w 4432057"/>
              <a:gd name="connsiteY14" fmla="*/ 4120431 h 4552598"/>
              <a:gd name="connsiteX15" fmla="*/ 1525986 w 4432057"/>
              <a:gd name="connsiteY15" fmla="*/ 4417317 h 4552598"/>
              <a:gd name="connsiteX16" fmla="*/ 849090 w 4432057"/>
              <a:gd name="connsiteY16" fmla="*/ 3859174 h 4552598"/>
              <a:gd name="connsiteX17" fmla="*/ 1027223 w 4432057"/>
              <a:gd name="connsiteY17" fmla="*/ 3134781 h 4552598"/>
              <a:gd name="connsiteX18" fmla="*/ 932220 w 4432057"/>
              <a:gd name="connsiteY18" fmla="*/ 2612264 h 4552598"/>
              <a:gd name="connsiteX19" fmla="*/ 231575 w 4432057"/>
              <a:gd name="connsiteY19" fmla="*/ 2386634 h 4552598"/>
              <a:gd name="connsiteX20" fmla="*/ 37 w 4432057"/>
              <a:gd name="connsiteY20" fmla="*/ 1798980 h 4552598"/>
              <a:gd name="connsiteX21" fmla="*/ 243450 w 4432057"/>
              <a:gd name="connsiteY21" fmla="*/ 1448483 h 4552598"/>
              <a:gd name="connsiteX22" fmla="*/ 860967 w 4432057"/>
              <a:gd name="connsiteY22" fmla="*/ 1365356 h 4552598"/>
              <a:gd name="connsiteX23" fmla="*/ 1110348 w 4432057"/>
              <a:gd name="connsiteY23" fmla="*/ 985346 h 4552598"/>
              <a:gd name="connsiteX24" fmla="*/ 1300354 w 4432057"/>
              <a:gd name="connsiteY24" fmla="*/ 296576 h 4552598"/>
              <a:gd name="connsiteX0" fmla="*/ 1300354 w 4432057"/>
              <a:gd name="connsiteY0" fmla="*/ 296576 h 4552598"/>
              <a:gd name="connsiteX1" fmla="*/ 1674459 w 4432057"/>
              <a:gd name="connsiteY1" fmla="*/ 5805 h 4552598"/>
              <a:gd name="connsiteX2" fmla="*/ 2214753 w 4432057"/>
              <a:gd name="connsiteY2" fmla="*/ 177823 h 4552598"/>
              <a:gd name="connsiteX3" fmla="*/ 2725392 w 4432057"/>
              <a:gd name="connsiteY3" fmla="*/ 1009095 h 4552598"/>
              <a:gd name="connsiteX4" fmla="*/ 3259782 w 4432057"/>
              <a:gd name="connsiteY4" fmla="*/ 1353480 h 4552598"/>
              <a:gd name="connsiteX5" fmla="*/ 3936675 w 4432057"/>
              <a:gd name="connsiteY5" fmla="*/ 1246605 h 4552598"/>
              <a:gd name="connsiteX6" fmla="*/ 4215778 w 4432057"/>
              <a:gd name="connsiteY6" fmla="*/ 1573352 h 4552598"/>
              <a:gd name="connsiteX7" fmla="*/ 4221683 w 4432057"/>
              <a:gd name="connsiteY7" fmla="*/ 2125381 h 4552598"/>
              <a:gd name="connsiteX8" fmla="*/ 3853548 w 4432057"/>
              <a:gd name="connsiteY8" fmla="*/ 2742893 h 4552598"/>
              <a:gd name="connsiteX9" fmla="*/ 4019803 w 4432057"/>
              <a:gd name="connsiteY9" fmla="*/ 3360410 h 4552598"/>
              <a:gd name="connsiteX10" fmla="*/ 4411688 w 4432057"/>
              <a:gd name="connsiteY10" fmla="*/ 3930426 h 4552598"/>
              <a:gd name="connsiteX11" fmla="*/ 4322660 w 4432057"/>
              <a:gd name="connsiteY11" fmla="*/ 4364053 h 4552598"/>
              <a:gd name="connsiteX12" fmla="*/ 3865429 w 4432057"/>
              <a:gd name="connsiteY12" fmla="*/ 4547950 h 4552598"/>
              <a:gd name="connsiteX13" fmla="*/ 3271657 w 4432057"/>
              <a:gd name="connsiteY13" fmla="*/ 4191684 h 4552598"/>
              <a:gd name="connsiteX14" fmla="*/ 2357258 w 4432057"/>
              <a:gd name="connsiteY14" fmla="*/ 4120431 h 4552598"/>
              <a:gd name="connsiteX15" fmla="*/ 1525986 w 4432057"/>
              <a:gd name="connsiteY15" fmla="*/ 4417317 h 4552598"/>
              <a:gd name="connsiteX16" fmla="*/ 991596 w 4432057"/>
              <a:gd name="connsiteY16" fmla="*/ 3859176 h 4552598"/>
              <a:gd name="connsiteX17" fmla="*/ 1027223 w 4432057"/>
              <a:gd name="connsiteY17" fmla="*/ 3134781 h 4552598"/>
              <a:gd name="connsiteX18" fmla="*/ 932220 w 4432057"/>
              <a:gd name="connsiteY18" fmla="*/ 2612264 h 4552598"/>
              <a:gd name="connsiteX19" fmla="*/ 231575 w 4432057"/>
              <a:gd name="connsiteY19" fmla="*/ 2386634 h 4552598"/>
              <a:gd name="connsiteX20" fmla="*/ 37 w 4432057"/>
              <a:gd name="connsiteY20" fmla="*/ 1798980 h 4552598"/>
              <a:gd name="connsiteX21" fmla="*/ 243450 w 4432057"/>
              <a:gd name="connsiteY21" fmla="*/ 1448483 h 4552598"/>
              <a:gd name="connsiteX22" fmla="*/ 860967 w 4432057"/>
              <a:gd name="connsiteY22" fmla="*/ 1365356 h 4552598"/>
              <a:gd name="connsiteX23" fmla="*/ 1110348 w 4432057"/>
              <a:gd name="connsiteY23" fmla="*/ 985346 h 4552598"/>
              <a:gd name="connsiteX24" fmla="*/ 1300354 w 4432057"/>
              <a:gd name="connsiteY24" fmla="*/ 296576 h 4552598"/>
              <a:gd name="connsiteX0" fmla="*/ 1300354 w 4436565"/>
              <a:gd name="connsiteY0" fmla="*/ 296576 h 4421588"/>
              <a:gd name="connsiteX1" fmla="*/ 1674459 w 4436565"/>
              <a:gd name="connsiteY1" fmla="*/ 5805 h 4421588"/>
              <a:gd name="connsiteX2" fmla="*/ 2214753 w 4436565"/>
              <a:gd name="connsiteY2" fmla="*/ 177823 h 4421588"/>
              <a:gd name="connsiteX3" fmla="*/ 2725392 w 4436565"/>
              <a:gd name="connsiteY3" fmla="*/ 1009095 h 4421588"/>
              <a:gd name="connsiteX4" fmla="*/ 3259782 w 4436565"/>
              <a:gd name="connsiteY4" fmla="*/ 1353480 h 4421588"/>
              <a:gd name="connsiteX5" fmla="*/ 3936675 w 4436565"/>
              <a:gd name="connsiteY5" fmla="*/ 1246605 h 4421588"/>
              <a:gd name="connsiteX6" fmla="*/ 4215778 w 4436565"/>
              <a:gd name="connsiteY6" fmla="*/ 1573352 h 4421588"/>
              <a:gd name="connsiteX7" fmla="*/ 4221683 w 4436565"/>
              <a:gd name="connsiteY7" fmla="*/ 2125381 h 4421588"/>
              <a:gd name="connsiteX8" fmla="*/ 3853548 w 4436565"/>
              <a:gd name="connsiteY8" fmla="*/ 2742893 h 4421588"/>
              <a:gd name="connsiteX9" fmla="*/ 4019803 w 4436565"/>
              <a:gd name="connsiteY9" fmla="*/ 3360410 h 4421588"/>
              <a:gd name="connsiteX10" fmla="*/ 4411688 w 4436565"/>
              <a:gd name="connsiteY10" fmla="*/ 3930426 h 4421588"/>
              <a:gd name="connsiteX11" fmla="*/ 4322660 w 4436565"/>
              <a:gd name="connsiteY11" fmla="*/ 4364053 h 4421588"/>
              <a:gd name="connsiteX12" fmla="*/ 3722927 w 4436565"/>
              <a:gd name="connsiteY12" fmla="*/ 4381698 h 4421588"/>
              <a:gd name="connsiteX13" fmla="*/ 3271657 w 4436565"/>
              <a:gd name="connsiteY13" fmla="*/ 4191684 h 4421588"/>
              <a:gd name="connsiteX14" fmla="*/ 2357258 w 4436565"/>
              <a:gd name="connsiteY14" fmla="*/ 4120431 h 4421588"/>
              <a:gd name="connsiteX15" fmla="*/ 1525986 w 4436565"/>
              <a:gd name="connsiteY15" fmla="*/ 4417317 h 4421588"/>
              <a:gd name="connsiteX16" fmla="*/ 991596 w 4436565"/>
              <a:gd name="connsiteY16" fmla="*/ 3859176 h 4421588"/>
              <a:gd name="connsiteX17" fmla="*/ 1027223 w 4436565"/>
              <a:gd name="connsiteY17" fmla="*/ 3134781 h 4421588"/>
              <a:gd name="connsiteX18" fmla="*/ 932220 w 4436565"/>
              <a:gd name="connsiteY18" fmla="*/ 2612264 h 4421588"/>
              <a:gd name="connsiteX19" fmla="*/ 231575 w 4436565"/>
              <a:gd name="connsiteY19" fmla="*/ 2386634 h 4421588"/>
              <a:gd name="connsiteX20" fmla="*/ 37 w 4436565"/>
              <a:gd name="connsiteY20" fmla="*/ 1798980 h 4421588"/>
              <a:gd name="connsiteX21" fmla="*/ 243450 w 4436565"/>
              <a:gd name="connsiteY21" fmla="*/ 1448483 h 4421588"/>
              <a:gd name="connsiteX22" fmla="*/ 860967 w 4436565"/>
              <a:gd name="connsiteY22" fmla="*/ 1365356 h 4421588"/>
              <a:gd name="connsiteX23" fmla="*/ 1110348 w 4436565"/>
              <a:gd name="connsiteY23" fmla="*/ 985346 h 4421588"/>
              <a:gd name="connsiteX24" fmla="*/ 1300354 w 4436565"/>
              <a:gd name="connsiteY24" fmla="*/ 296576 h 4421588"/>
              <a:gd name="connsiteX0" fmla="*/ 1300354 w 4421190"/>
              <a:gd name="connsiteY0" fmla="*/ 296576 h 4421588"/>
              <a:gd name="connsiteX1" fmla="*/ 1674459 w 4421190"/>
              <a:gd name="connsiteY1" fmla="*/ 5805 h 4421588"/>
              <a:gd name="connsiteX2" fmla="*/ 2214753 w 4421190"/>
              <a:gd name="connsiteY2" fmla="*/ 177823 h 4421588"/>
              <a:gd name="connsiteX3" fmla="*/ 2725392 w 4421190"/>
              <a:gd name="connsiteY3" fmla="*/ 1009095 h 4421588"/>
              <a:gd name="connsiteX4" fmla="*/ 3259782 w 4421190"/>
              <a:gd name="connsiteY4" fmla="*/ 1353480 h 4421588"/>
              <a:gd name="connsiteX5" fmla="*/ 3936675 w 4421190"/>
              <a:gd name="connsiteY5" fmla="*/ 1246605 h 4421588"/>
              <a:gd name="connsiteX6" fmla="*/ 4215778 w 4421190"/>
              <a:gd name="connsiteY6" fmla="*/ 1573352 h 4421588"/>
              <a:gd name="connsiteX7" fmla="*/ 4221683 w 4421190"/>
              <a:gd name="connsiteY7" fmla="*/ 2125381 h 4421588"/>
              <a:gd name="connsiteX8" fmla="*/ 3853548 w 4421190"/>
              <a:gd name="connsiteY8" fmla="*/ 2742893 h 4421588"/>
              <a:gd name="connsiteX9" fmla="*/ 4019803 w 4421190"/>
              <a:gd name="connsiteY9" fmla="*/ 3360410 h 4421588"/>
              <a:gd name="connsiteX10" fmla="*/ 4411688 w 4421190"/>
              <a:gd name="connsiteY10" fmla="*/ 3930426 h 4421588"/>
              <a:gd name="connsiteX11" fmla="*/ 4251411 w 4421190"/>
              <a:gd name="connsiteY11" fmla="*/ 4221552 h 4421588"/>
              <a:gd name="connsiteX12" fmla="*/ 3722927 w 4421190"/>
              <a:gd name="connsiteY12" fmla="*/ 4381698 h 4421588"/>
              <a:gd name="connsiteX13" fmla="*/ 3271657 w 4421190"/>
              <a:gd name="connsiteY13" fmla="*/ 4191684 h 4421588"/>
              <a:gd name="connsiteX14" fmla="*/ 2357258 w 4421190"/>
              <a:gd name="connsiteY14" fmla="*/ 4120431 h 4421588"/>
              <a:gd name="connsiteX15" fmla="*/ 1525986 w 4421190"/>
              <a:gd name="connsiteY15" fmla="*/ 4417317 h 4421588"/>
              <a:gd name="connsiteX16" fmla="*/ 991596 w 4421190"/>
              <a:gd name="connsiteY16" fmla="*/ 3859176 h 4421588"/>
              <a:gd name="connsiteX17" fmla="*/ 1027223 w 4421190"/>
              <a:gd name="connsiteY17" fmla="*/ 3134781 h 4421588"/>
              <a:gd name="connsiteX18" fmla="*/ 932220 w 4421190"/>
              <a:gd name="connsiteY18" fmla="*/ 2612264 h 4421588"/>
              <a:gd name="connsiteX19" fmla="*/ 231575 w 4421190"/>
              <a:gd name="connsiteY19" fmla="*/ 2386634 h 4421588"/>
              <a:gd name="connsiteX20" fmla="*/ 37 w 4421190"/>
              <a:gd name="connsiteY20" fmla="*/ 1798980 h 4421588"/>
              <a:gd name="connsiteX21" fmla="*/ 243450 w 4421190"/>
              <a:gd name="connsiteY21" fmla="*/ 1448483 h 4421588"/>
              <a:gd name="connsiteX22" fmla="*/ 860967 w 4421190"/>
              <a:gd name="connsiteY22" fmla="*/ 1365356 h 4421588"/>
              <a:gd name="connsiteX23" fmla="*/ 1110348 w 4421190"/>
              <a:gd name="connsiteY23" fmla="*/ 985346 h 4421588"/>
              <a:gd name="connsiteX24" fmla="*/ 1300354 w 4421190"/>
              <a:gd name="connsiteY24" fmla="*/ 296576 h 4421588"/>
              <a:gd name="connsiteX0" fmla="*/ 1300354 w 4303277"/>
              <a:gd name="connsiteY0" fmla="*/ 296576 h 4421588"/>
              <a:gd name="connsiteX1" fmla="*/ 1674459 w 4303277"/>
              <a:gd name="connsiteY1" fmla="*/ 5805 h 4421588"/>
              <a:gd name="connsiteX2" fmla="*/ 2214753 w 4303277"/>
              <a:gd name="connsiteY2" fmla="*/ 177823 h 4421588"/>
              <a:gd name="connsiteX3" fmla="*/ 2725392 w 4303277"/>
              <a:gd name="connsiteY3" fmla="*/ 1009095 h 4421588"/>
              <a:gd name="connsiteX4" fmla="*/ 3259782 w 4303277"/>
              <a:gd name="connsiteY4" fmla="*/ 1353480 h 4421588"/>
              <a:gd name="connsiteX5" fmla="*/ 3936675 w 4303277"/>
              <a:gd name="connsiteY5" fmla="*/ 1246605 h 4421588"/>
              <a:gd name="connsiteX6" fmla="*/ 4215778 w 4303277"/>
              <a:gd name="connsiteY6" fmla="*/ 1573352 h 4421588"/>
              <a:gd name="connsiteX7" fmla="*/ 4221683 w 4303277"/>
              <a:gd name="connsiteY7" fmla="*/ 2125381 h 4421588"/>
              <a:gd name="connsiteX8" fmla="*/ 3853548 w 4303277"/>
              <a:gd name="connsiteY8" fmla="*/ 2742893 h 4421588"/>
              <a:gd name="connsiteX9" fmla="*/ 4019803 w 4303277"/>
              <a:gd name="connsiteY9" fmla="*/ 3360410 h 4421588"/>
              <a:gd name="connsiteX10" fmla="*/ 4257308 w 4303277"/>
              <a:gd name="connsiteY10" fmla="*/ 3823548 h 4421588"/>
              <a:gd name="connsiteX11" fmla="*/ 4251411 w 4303277"/>
              <a:gd name="connsiteY11" fmla="*/ 4221552 h 4421588"/>
              <a:gd name="connsiteX12" fmla="*/ 3722927 w 4303277"/>
              <a:gd name="connsiteY12" fmla="*/ 4381698 h 4421588"/>
              <a:gd name="connsiteX13" fmla="*/ 3271657 w 4303277"/>
              <a:gd name="connsiteY13" fmla="*/ 4191684 h 4421588"/>
              <a:gd name="connsiteX14" fmla="*/ 2357258 w 4303277"/>
              <a:gd name="connsiteY14" fmla="*/ 4120431 h 4421588"/>
              <a:gd name="connsiteX15" fmla="*/ 1525986 w 4303277"/>
              <a:gd name="connsiteY15" fmla="*/ 4417317 h 4421588"/>
              <a:gd name="connsiteX16" fmla="*/ 991596 w 4303277"/>
              <a:gd name="connsiteY16" fmla="*/ 3859176 h 4421588"/>
              <a:gd name="connsiteX17" fmla="*/ 1027223 w 4303277"/>
              <a:gd name="connsiteY17" fmla="*/ 3134781 h 4421588"/>
              <a:gd name="connsiteX18" fmla="*/ 932220 w 4303277"/>
              <a:gd name="connsiteY18" fmla="*/ 2612264 h 4421588"/>
              <a:gd name="connsiteX19" fmla="*/ 231575 w 4303277"/>
              <a:gd name="connsiteY19" fmla="*/ 2386634 h 4421588"/>
              <a:gd name="connsiteX20" fmla="*/ 37 w 4303277"/>
              <a:gd name="connsiteY20" fmla="*/ 1798980 h 4421588"/>
              <a:gd name="connsiteX21" fmla="*/ 243450 w 4303277"/>
              <a:gd name="connsiteY21" fmla="*/ 1448483 h 4421588"/>
              <a:gd name="connsiteX22" fmla="*/ 860967 w 4303277"/>
              <a:gd name="connsiteY22" fmla="*/ 1365356 h 4421588"/>
              <a:gd name="connsiteX23" fmla="*/ 1110348 w 4303277"/>
              <a:gd name="connsiteY23" fmla="*/ 985346 h 4421588"/>
              <a:gd name="connsiteX24" fmla="*/ 1300354 w 4303277"/>
              <a:gd name="connsiteY24" fmla="*/ 296576 h 4421588"/>
              <a:gd name="connsiteX0" fmla="*/ 1300354 w 4266374"/>
              <a:gd name="connsiteY0" fmla="*/ 296576 h 4421588"/>
              <a:gd name="connsiteX1" fmla="*/ 1674459 w 4266374"/>
              <a:gd name="connsiteY1" fmla="*/ 5805 h 4421588"/>
              <a:gd name="connsiteX2" fmla="*/ 2214753 w 4266374"/>
              <a:gd name="connsiteY2" fmla="*/ 177823 h 4421588"/>
              <a:gd name="connsiteX3" fmla="*/ 2725392 w 4266374"/>
              <a:gd name="connsiteY3" fmla="*/ 1009095 h 4421588"/>
              <a:gd name="connsiteX4" fmla="*/ 3259782 w 4266374"/>
              <a:gd name="connsiteY4" fmla="*/ 1353480 h 4421588"/>
              <a:gd name="connsiteX5" fmla="*/ 3936675 w 4266374"/>
              <a:gd name="connsiteY5" fmla="*/ 1246605 h 4421588"/>
              <a:gd name="connsiteX6" fmla="*/ 4215778 w 4266374"/>
              <a:gd name="connsiteY6" fmla="*/ 1573352 h 4421588"/>
              <a:gd name="connsiteX7" fmla="*/ 4221683 w 4266374"/>
              <a:gd name="connsiteY7" fmla="*/ 2125381 h 4421588"/>
              <a:gd name="connsiteX8" fmla="*/ 3853548 w 4266374"/>
              <a:gd name="connsiteY8" fmla="*/ 2742893 h 4421588"/>
              <a:gd name="connsiteX9" fmla="*/ 4019803 w 4266374"/>
              <a:gd name="connsiteY9" fmla="*/ 3360410 h 4421588"/>
              <a:gd name="connsiteX10" fmla="*/ 4257308 w 4266374"/>
              <a:gd name="connsiteY10" fmla="*/ 3823548 h 4421588"/>
              <a:gd name="connsiteX11" fmla="*/ 4168286 w 4266374"/>
              <a:gd name="connsiteY11" fmla="*/ 4221555 h 4421588"/>
              <a:gd name="connsiteX12" fmla="*/ 3722927 w 4266374"/>
              <a:gd name="connsiteY12" fmla="*/ 4381698 h 4421588"/>
              <a:gd name="connsiteX13" fmla="*/ 3271657 w 4266374"/>
              <a:gd name="connsiteY13" fmla="*/ 4191684 h 4421588"/>
              <a:gd name="connsiteX14" fmla="*/ 2357258 w 4266374"/>
              <a:gd name="connsiteY14" fmla="*/ 4120431 h 4421588"/>
              <a:gd name="connsiteX15" fmla="*/ 1525986 w 4266374"/>
              <a:gd name="connsiteY15" fmla="*/ 4417317 h 4421588"/>
              <a:gd name="connsiteX16" fmla="*/ 991596 w 4266374"/>
              <a:gd name="connsiteY16" fmla="*/ 3859176 h 4421588"/>
              <a:gd name="connsiteX17" fmla="*/ 1027223 w 4266374"/>
              <a:gd name="connsiteY17" fmla="*/ 3134781 h 4421588"/>
              <a:gd name="connsiteX18" fmla="*/ 932220 w 4266374"/>
              <a:gd name="connsiteY18" fmla="*/ 2612264 h 4421588"/>
              <a:gd name="connsiteX19" fmla="*/ 231575 w 4266374"/>
              <a:gd name="connsiteY19" fmla="*/ 2386634 h 4421588"/>
              <a:gd name="connsiteX20" fmla="*/ 37 w 4266374"/>
              <a:gd name="connsiteY20" fmla="*/ 1798980 h 4421588"/>
              <a:gd name="connsiteX21" fmla="*/ 243450 w 4266374"/>
              <a:gd name="connsiteY21" fmla="*/ 1448483 h 4421588"/>
              <a:gd name="connsiteX22" fmla="*/ 860967 w 4266374"/>
              <a:gd name="connsiteY22" fmla="*/ 1365356 h 4421588"/>
              <a:gd name="connsiteX23" fmla="*/ 1110348 w 4266374"/>
              <a:gd name="connsiteY23" fmla="*/ 985346 h 4421588"/>
              <a:gd name="connsiteX24" fmla="*/ 1300354 w 4266374"/>
              <a:gd name="connsiteY24" fmla="*/ 296576 h 4421588"/>
              <a:gd name="connsiteX0" fmla="*/ 1300354 w 4266374"/>
              <a:gd name="connsiteY0" fmla="*/ 296576 h 4421768"/>
              <a:gd name="connsiteX1" fmla="*/ 1674459 w 4266374"/>
              <a:gd name="connsiteY1" fmla="*/ 5805 h 4421768"/>
              <a:gd name="connsiteX2" fmla="*/ 2214753 w 4266374"/>
              <a:gd name="connsiteY2" fmla="*/ 177823 h 4421768"/>
              <a:gd name="connsiteX3" fmla="*/ 2725392 w 4266374"/>
              <a:gd name="connsiteY3" fmla="*/ 1009095 h 4421768"/>
              <a:gd name="connsiteX4" fmla="*/ 3259782 w 4266374"/>
              <a:gd name="connsiteY4" fmla="*/ 1353480 h 4421768"/>
              <a:gd name="connsiteX5" fmla="*/ 3936675 w 4266374"/>
              <a:gd name="connsiteY5" fmla="*/ 1246605 h 4421768"/>
              <a:gd name="connsiteX6" fmla="*/ 4215778 w 4266374"/>
              <a:gd name="connsiteY6" fmla="*/ 1573352 h 4421768"/>
              <a:gd name="connsiteX7" fmla="*/ 4221683 w 4266374"/>
              <a:gd name="connsiteY7" fmla="*/ 2125381 h 4421768"/>
              <a:gd name="connsiteX8" fmla="*/ 3853548 w 4266374"/>
              <a:gd name="connsiteY8" fmla="*/ 2742893 h 4421768"/>
              <a:gd name="connsiteX9" fmla="*/ 4019803 w 4266374"/>
              <a:gd name="connsiteY9" fmla="*/ 3360410 h 4421768"/>
              <a:gd name="connsiteX10" fmla="*/ 4257308 w 4266374"/>
              <a:gd name="connsiteY10" fmla="*/ 3823548 h 4421768"/>
              <a:gd name="connsiteX11" fmla="*/ 4168286 w 4266374"/>
              <a:gd name="connsiteY11" fmla="*/ 4221555 h 4421768"/>
              <a:gd name="connsiteX12" fmla="*/ 3722927 w 4266374"/>
              <a:gd name="connsiteY12" fmla="*/ 4381698 h 4421768"/>
              <a:gd name="connsiteX13" fmla="*/ 3093527 w 4266374"/>
              <a:gd name="connsiteY13" fmla="*/ 4108557 h 4421768"/>
              <a:gd name="connsiteX14" fmla="*/ 2357258 w 4266374"/>
              <a:gd name="connsiteY14" fmla="*/ 4120431 h 4421768"/>
              <a:gd name="connsiteX15" fmla="*/ 1525986 w 4266374"/>
              <a:gd name="connsiteY15" fmla="*/ 4417317 h 4421768"/>
              <a:gd name="connsiteX16" fmla="*/ 991596 w 4266374"/>
              <a:gd name="connsiteY16" fmla="*/ 3859176 h 4421768"/>
              <a:gd name="connsiteX17" fmla="*/ 1027223 w 4266374"/>
              <a:gd name="connsiteY17" fmla="*/ 3134781 h 4421768"/>
              <a:gd name="connsiteX18" fmla="*/ 932220 w 4266374"/>
              <a:gd name="connsiteY18" fmla="*/ 2612264 h 4421768"/>
              <a:gd name="connsiteX19" fmla="*/ 231575 w 4266374"/>
              <a:gd name="connsiteY19" fmla="*/ 2386634 h 4421768"/>
              <a:gd name="connsiteX20" fmla="*/ 37 w 4266374"/>
              <a:gd name="connsiteY20" fmla="*/ 1798980 h 4421768"/>
              <a:gd name="connsiteX21" fmla="*/ 243450 w 4266374"/>
              <a:gd name="connsiteY21" fmla="*/ 1448483 h 4421768"/>
              <a:gd name="connsiteX22" fmla="*/ 860967 w 4266374"/>
              <a:gd name="connsiteY22" fmla="*/ 1365356 h 4421768"/>
              <a:gd name="connsiteX23" fmla="*/ 1110348 w 4266374"/>
              <a:gd name="connsiteY23" fmla="*/ 985346 h 4421768"/>
              <a:gd name="connsiteX24" fmla="*/ 1300354 w 4266374"/>
              <a:gd name="connsiteY24" fmla="*/ 296576 h 4421768"/>
              <a:gd name="connsiteX0" fmla="*/ 1300354 w 4272520"/>
              <a:gd name="connsiteY0" fmla="*/ 296576 h 4421768"/>
              <a:gd name="connsiteX1" fmla="*/ 1674459 w 4272520"/>
              <a:gd name="connsiteY1" fmla="*/ 5805 h 4421768"/>
              <a:gd name="connsiteX2" fmla="*/ 2214753 w 4272520"/>
              <a:gd name="connsiteY2" fmla="*/ 177823 h 4421768"/>
              <a:gd name="connsiteX3" fmla="*/ 2725392 w 4272520"/>
              <a:gd name="connsiteY3" fmla="*/ 1009095 h 4421768"/>
              <a:gd name="connsiteX4" fmla="*/ 3259782 w 4272520"/>
              <a:gd name="connsiteY4" fmla="*/ 1353480 h 4421768"/>
              <a:gd name="connsiteX5" fmla="*/ 3936675 w 4272520"/>
              <a:gd name="connsiteY5" fmla="*/ 1246605 h 4421768"/>
              <a:gd name="connsiteX6" fmla="*/ 4215778 w 4272520"/>
              <a:gd name="connsiteY6" fmla="*/ 1573352 h 4421768"/>
              <a:gd name="connsiteX7" fmla="*/ 4221683 w 4272520"/>
              <a:gd name="connsiteY7" fmla="*/ 2125381 h 4421768"/>
              <a:gd name="connsiteX8" fmla="*/ 3853548 w 4272520"/>
              <a:gd name="connsiteY8" fmla="*/ 2742893 h 4421768"/>
              <a:gd name="connsiteX9" fmla="*/ 4019803 w 4272520"/>
              <a:gd name="connsiteY9" fmla="*/ 3360410 h 4421768"/>
              <a:gd name="connsiteX10" fmla="*/ 4257308 w 4272520"/>
              <a:gd name="connsiteY10" fmla="*/ 3823548 h 4421768"/>
              <a:gd name="connsiteX11" fmla="*/ 4168286 w 4272520"/>
              <a:gd name="connsiteY11" fmla="*/ 4221555 h 4421768"/>
              <a:gd name="connsiteX12" fmla="*/ 3521047 w 4272520"/>
              <a:gd name="connsiteY12" fmla="*/ 4310446 h 4421768"/>
              <a:gd name="connsiteX13" fmla="*/ 3093527 w 4272520"/>
              <a:gd name="connsiteY13" fmla="*/ 4108557 h 4421768"/>
              <a:gd name="connsiteX14" fmla="*/ 2357258 w 4272520"/>
              <a:gd name="connsiteY14" fmla="*/ 4120431 h 4421768"/>
              <a:gd name="connsiteX15" fmla="*/ 1525986 w 4272520"/>
              <a:gd name="connsiteY15" fmla="*/ 4417317 h 4421768"/>
              <a:gd name="connsiteX16" fmla="*/ 991596 w 4272520"/>
              <a:gd name="connsiteY16" fmla="*/ 3859176 h 4421768"/>
              <a:gd name="connsiteX17" fmla="*/ 1027223 w 4272520"/>
              <a:gd name="connsiteY17" fmla="*/ 3134781 h 4421768"/>
              <a:gd name="connsiteX18" fmla="*/ 932220 w 4272520"/>
              <a:gd name="connsiteY18" fmla="*/ 2612264 h 4421768"/>
              <a:gd name="connsiteX19" fmla="*/ 231575 w 4272520"/>
              <a:gd name="connsiteY19" fmla="*/ 2386634 h 4421768"/>
              <a:gd name="connsiteX20" fmla="*/ 37 w 4272520"/>
              <a:gd name="connsiteY20" fmla="*/ 1798980 h 4421768"/>
              <a:gd name="connsiteX21" fmla="*/ 243450 w 4272520"/>
              <a:gd name="connsiteY21" fmla="*/ 1448483 h 4421768"/>
              <a:gd name="connsiteX22" fmla="*/ 860967 w 4272520"/>
              <a:gd name="connsiteY22" fmla="*/ 1365356 h 4421768"/>
              <a:gd name="connsiteX23" fmla="*/ 1110348 w 4272520"/>
              <a:gd name="connsiteY23" fmla="*/ 985346 h 4421768"/>
              <a:gd name="connsiteX24" fmla="*/ 1300354 w 4272520"/>
              <a:gd name="connsiteY24" fmla="*/ 296576 h 4421768"/>
              <a:gd name="connsiteX0" fmla="*/ 1300354 w 4259703"/>
              <a:gd name="connsiteY0" fmla="*/ 296576 h 4421768"/>
              <a:gd name="connsiteX1" fmla="*/ 1674459 w 4259703"/>
              <a:gd name="connsiteY1" fmla="*/ 5805 h 4421768"/>
              <a:gd name="connsiteX2" fmla="*/ 2214753 w 4259703"/>
              <a:gd name="connsiteY2" fmla="*/ 177823 h 4421768"/>
              <a:gd name="connsiteX3" fmla="*/ 2725392 w 4259703"/>
              <a:gd name="connsiteY3" fmla="*/ 1009095 h 4421768"/>
              <a:gd name="connsiteX4" fmla="*/ 3259782 w 4259703"/>
              <a:gd name="connsiteY4" fmla="*/ 1353480 h 4421768"/>
              <a:gd name="connsiteX5" fmla="*/ 3936675 w 4259703"/>
              <a:gd name="connsiteY5" fmla="*/ 1246605 h 4421768"/>
              <a:gd name="connsiteX6" fmla="*/ 4215778 w 4259703"/>
              <a:gd name="connsiteY6" fmla="*/ 1573352 h 4421768"/>
              <a:gd name="connsiteX7" fmla="*/ 4221683 w 4259703"/>
              <a:gd name="connsiteY7" fmla="*/ 2125381 h 4421768"/>
              <a:gd name="connsiteX8" fmla="*/ 3853548 w 4259703"/>
              <a:gd name="connsiteY8" fmla="*/ 2742893 h 4421768"/>
              <a:gd name="connsiteX9" fmla="*/ 4019803 w 4259703"/>
              <a:gd name="connsiteY9" fmla="*/ 3360410 h 4421768"/>
              <a:gd name="connsiteX10" fmla="*/ 4257308 w 4259703"/>
              <a:gd name="connsiteY10" fmla="*/ 3823548 h 4421768"/>
              <a:gd name="connsiteX11" fmla="*/ 4037658 w 4259703"/>
              <a:gd name="connsiteY11" fmla="*/ 4316558 h 4421768"/>
              <a:gd name="connsiteX12" fmla="*/ 3521047 w 4259703"/>
              <a:gd name="connsiteY12" fmla="*/ 4310446 h 4421768"/>
              <a:gd name="connsiteX13" fmla="*/ 3093527 w 4259703"/>
              <a:gd name="connsiteY13" fmla="*/ 4108557 h 4421768"/>
              <a:gd name="connsiteX14" fmla="*/ 2357258 w 4259703"/>
              <a:gd name="connsiteY14" fmla="*/ 4120431 h 4421768"/>
              <a:gd name="connsiteX15" fmla="*/ 1525986 w 4259703"/>
              <a:gd name="connsiteY15" fmla="*/ 4417317 h 4421768"/>
              <a:gd name="connsiteX16" fmla="*/ 991596 w 4259703"/>
              <a:gd name="connsiteY16" fmla="*/ 3859176 h 4421768"/>
              <a:gd name="connsiteX17" fmla="*/ 1027223 w 4259703"/>
              <a:gd name="connsiteY17" fmla="*/ 3134781 h 4421768"/>
              <a:gd name="connsiteX18" fmla="*/ 932220 w 4259703"/>
              <a:gd name="connsiteY18" fmla="*/ 2612264 h 4421768"/>
              <a:gd name="connsiteX19" fmla="*/ 231575 w 4259703"/>
              <a:gd name="connsiteY19" fmla="*/ 2386634 h 4421768"/>
              <a:gd name="connsiteX20" fmla="*/ 37 w 4259703"/>
              <a:gd name="connsiteY20" fmla="*/ 1798980 h 4421768"/>
              <a:gd name="connsiteX21" fmla="*/ 243450 w 4259703"/>
              <a:gd name="connsiteY21" fmla="*/ 1448483 h 4421768"/>
              <a:gd name="connsiteX22" fmla="*/ 860967 w 4259703"/>
              <a:gd name="connsiteY22" fmla="*/ 1365356 h 4421768"/>
              <a:gd name="connsiteX23" fmla="*/ 1110348 w 4259703"/>
              <a:gd name="connsiteY23" fmla="*/ 985346 h 4421768"/>
              <a:gd name="connsiteX24" fmla="*/ 1300354 w 4259703"/>
              <a:gd name="connsiteY24" fmla="*/ 296576 h 4421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259703" h="4421768">
                <a:moveTo>
                  <a:pt x="1300354" y="296576"/>
                </a:moveTo>
                <a:cubicBezTo>
                  <a:pt x="1394372" y="133319"/>
                  <a:pt x="1522059" y="25597"/>
                  <a:pt x="1674459" y="5805"/>
                </a:cubicBezTo>
                <a:cubicBezTo>
                  <a:pt x="1826859" y="-13987"/>
                  <a:pt x="2039598" y="10608"/>
                  <a:pt x="2214753" y="177823"/>
                </a:cubicBezTo>
                <a:cubicBezTo>
                  <a:pt x="2389908" y="345038"/>
                  <a:pt x="2551221" y="813152"/>
                  <a:pt x="2725392" y="1009095"/>
                </a:cubicBezTo>
                <a:cubicBezTo>
                  <a:pt x="2899564" y="1205038"/>
                  <a:pt x="3057902" y="1313895"/>
                  <a:pt x="3259782" y="1353480"/>
                </a:cubicBezTo>
                <a:cubicBezTo>
                  <a:pt x="3461662" y="1393065"/>
                  <a:pt x="3777342" y="1209960"/>
                  <a:pt x="3936675" y="1246605"/>
                </a:cubicBezTo>
                <a:cubicBezTo>
                  <a:pt x="4096008" y="1283250"/>
                  <a:pt x="4168277" y="1426889"/>
                  <a:pt x="4215778" y="1573352"/>
                </a:cubicBezTo>
                <a:cubicBezTo>
                  <a:pt x="4263279" y="1719815"/>
                  <a:pt x="4282055" y="1930458"/>
                  <a:pt x="4221683" y="2125381"/>
                </a:cubicBezTo>
                <a:cubicBezTo>
                  <a:pt x="4161311" y="2320304"/>
                  <a:pt x="3887195" y="2537055"/>
                  <a:pt x="3853548" y="2742893"/>
                </a:cubicBezTo>
                <a:cubicBezTo>
                  <a:pt x="3819901" y="2948731"/>
                  <a:pt x="3952510" y="3180301"/>
                  <a:pt x="4019803" y="3360410"/>
                </a:cubicBezTo>
                <a:cubicBezTo>
                  <a:pt x="4087096" y="3540519"/>
                  <a:pt x="4254332" y="3664190"/>
                  <a:pt x="4257308" y="3823548"/>
                </a:cubicBezTo>
                <a:cubicBezTo>
                  <a:pt x="4260284" y="3982906"/>
                  <a:pt x="4160368" y="4235408"/>
                  <a:pt x="4037658" y="4316558"/>
                </a:cubicBezTo>
                <a:cubicBezTo>
                  <a:pt x="3914948" y="4397708"/>
                  <a:pt x="3678402" y="4345113"/>
                  <a:pt x="3521047" y="4310446"/>
                </a:cubicBezTo>
                <a:cubicBezTo>
                  <a:pt x="3363692" y="4275779"/>
                  <a:pt x="3287492" y="4140226"/>
                  <a:pt x="3093527" y="4108557"/>
                </a:cubicBezTo>
                <a:cubicBezTo>
                  <a:pt x="2899562" y="4076888"/>
                  <a:pt x="2618515" y="4068971"/>
                  <a:pt x="2357258" y="4120431"/>
                </a:cubicBezTo>
                <a:cubicBezTo>
                  <a:pt x="2096001" y="4171891"/>
                  <a:pt x="1753596" y="4460860"/>
                  <a:pt x="1525986" y="4417317"/>
                </a:cubicBezTo>
                <a:cubicBezTo>
                  <a:pt x="1298376" y="4373775"/>
                  <a:pt x="1074723" y="4072932"/>
                  <a:pt x="991596" y="3859176"/>
                </a:cubicBezTo>
                <a:cubicBezTo>
                  <a:pt x="908469" y="3645420"/>
                  <a:pt x="1037119" y="3342600"/>
                  <a:pt x="1027223" y="3134781"/>
                </a:cubicBezTo>
                <a:cubicBezTo>
                  <a:pt x="1017327" y="2926962"/>
                  <a:pt x="1064828" y="2736955"/>
                  <a:pt x="932220" y="2612264"/>
                </a:cubicBezTo>
                <a:cubicBezTo>
                  <a:pt x="799612" y="2487573"/>
                  <a:pt x="386939" y="2522181"/>
                  <a:pt x="231575" y="2386634"/>
                </a:cubicBezTo>
                <a:cubicBezTo>
                  <a:pt x="76211" y="2251087"/>
                  <a:pt x="-1942" y="1955338"/>
                  <a:pt x="37" y="1798980"/>
                </a:cubicBezTo>
                <a:cubicBezTo>
                  <a:pt x="2016" y="1642622"/>
                  <a:pt x="99962" y="1520754"/>
                  <a:pt x="243450" y="1448483"/>
                </a:cubicBezTo>
                <a:cubicBezTo>
                  <a:pt x="386938" y="1376212"/>
                  <a:pt x="716484" y="1442546"/>
                  <a:pt x="860967" y="1365356"/>
                </a:cubicBezTo>
                <a:cubicBezTo>
                  <a:pt x="1005450" y="1288167"/>
                  <a:pt x="1037117" y="1163476"/>
                  <a:pt x="1110348" y="985346"/>
                </a:cubicBezTo>
                <a:cubicBezTo>
                  <a:pt x="1183579" y="807216"/>
                  <a:pt x="1206336" y="459833"/>
                  <a:pt x="1300354" y="296576"/>
                </a:cubicBezTo>
                <a:close/>
              </a:path>
            </a:pathLst>
          </a:custGeom>
          <a:solidFill>
            <a:srgbClr val="000000">
              <a:alpha val="4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p:nvPr/>
        </p:nvSpPr>
        <p:spPr>
          <a:xfrm>
            <a:off x="2668252" y="1361011"/>
            <a:ext cx="587829" cy="587829"/>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4197289" y="1779001"/>
            <a:ext cx="587829" cy="587829"/>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6610244" y="849085"/>
            <a:ext cx="587829" cy="587829"/>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ular Callout 29"/>
          <p:cNvSpPr/>
          <p:nvPr/>
        </p:nvSpPr>
        <p:spPr>
          <a:xfrm>
            <a:off x="381000" y="152400"/>
            <a:ext cx="1963848" cy="1371600"/>
          </a:xfrm>
          <a:prstGeom prst="wedgeRectCallout">
            <a:avLst>
              <a:gd name="adj1" fmla="val -59634"/>
              <a:gd name="adj2" fmla="val 98214"/>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Splat!</a:t>
            </a:r>
            <a:endParaRPr lang="en-US" b="1" dirty="0">
              <a:solidFill>
                <a:schemeClr val="tx1"/>
              </a:solidFill>
            </a:endParaRPr>
          </a:p>
        </p:txBody>
      </p:sp>
      <p:sp>
        <p:nvSpPr>
          <p:cNvPr id="31" name="Rectangular Callout 30"/>
          <p:cNvSpPr/>
          <p:nvPr/>
        </p:nvSpPr>
        <p:spPr>
          <a:xfrm>
            <a:off x="381000" y="152400"/>
            <a:ext cx="1963848" cy="1371600"/>
          </a:xfrm>
          <a:prstGeom prst="wedgeRectCallout">
            <a:avLst>
              <a:gd name="adj1" fmla="val -59634"/>
              <a:gd name="adj2" fmla="val 98214"/>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How many shapes are under each splat?  How do you know?</a:t>
            </a:r>
            <a:endParaRPr lang="en-US" b="1" dirty="0">
              <a:solidFill>
                <a:schemeClr val="tx1"/>
              </a:solidFill>
            </a:endParaRPr>
          </a:p>
        </p:txBody>
      </p:sp>
      <p:sp>
        <p:nvSpPr>
          <p:cNvPr id="32" name="Rectangular Callout 31"/>
          <p:cNvSpPr/>
          <p:nvPr/>
        </p:nvSpPr>
        <p:spPr>
          <a:xfrm>
            <a:off x="381000" y="152400"/>
            <a:ext cx="1963848" cy="1371600"/>
          </a:xfrm>
          <a:prstGeom prst="wedgeRectCallout">
            <a:avLst>
              <a:gd name="adj1" fmla="val -59634"/>
              <a:gd name="adj2" fmla="val 98214"/>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How else could you know?</a:t>
            </a:r>
            <a:endParaRPr lang="en-US" b="1" dirty="0">
              <a:solidFill>
                <a:schemeClr val="tx1"/>
              </a:solidFill>
            </a:endParaRPr>
          </a:p>
        </p:txBody>
      </p:sp>
      <p:sp>
        <p:nvSpPr>
          <p:cNvPr id="33" name="Rectangular Callout 32"/>
          <p:cNvSpPr/>
          <p:nvPr/>
        </p:nvSpPr>
        <p:spPr>
          <a:xfrm>
            <a:off x="381000" y="152400"/>
            <a:ext cx="1963848" cy="1371600"/>
          </a:xfrm>
          <a:prstGeom prst="wedgeRectCallout">
            <a:avLst>
              <a:gd name="adj1" fmla="val -59634"/>
              <a:gd name="adj2" fmla="val 98214"/>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rPr>
              <a:t>Let’s look under the splats to see how many shapes are there.</a:t>
            </a:r>
            <a:endParaRPr lang="en-US" sz="1400" b="1" dirty="0">
              <a:solidFill>
                <a:schemeClr val="tx1"/>
              </a:solidFill>
            </a:endParaRPr>
          </a:p>
        </p:txBody>
      </p:sp>
      <p:sp>
        <p:nvSpPr>
          <p:cNvPr id="34" name="Rectangular Callout 33"/>
          <p:cNvSpPr/>
          <p:nvPr/>
        </p:nvSpPr>
        <p:spPr>
          <a:xfrm>
            <a:off x="381000" y="152400"/>
            <a:ext cx="1963848" cy="1371600"/>
          </a:xfrm>
          <a:prstGeom prst="wedgeRectCallout">
            <a:avLst>
              <a:gd name="adj1" fmla="val -59634"/>
              <a:gd name="adj2" fmla="val 98214"/>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What can we learn from this picture?</a:t>
            </a:r>
            <a:endParaRPr lang="en-US" b="1" dirty="0">
              <a:solidFill>
                <a:schemeClr val="tx1"/>
              </a:solidFill>
            </a:endParaRPr>
          </a:p>
        </p:txBody>
      </p:sp>
      <p:sp>
        <p:nvSpPr>
          <p:cNvPr id="79" name="Oval 78"/>
          <p:cNvSpPr/>
          <p:nvPr/>
        </p:nvSpPr>
        <p:spPr>
          <a:xfrm>
            <a:off x="4483038" y="5243536"/>
            <a:ext cx="587829" cy="587829"/>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a:off x="4965698" y="555171"/>
            <a:ext cx="587829" cy="587829"/>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87765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8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9"/>
                                        </p:tgtEl>
                                        <p:attrNameLst>
                                          <p:attrName>style.visibility</p:attrName>
                                        </p:attrNameLst>
                                      </p:cBhvr>
                                      <p:to>
                                        <p:strVal val="visible"/>
                                      </p:to>
                                    </p:set>
                                  </p:childTnLst>
                                  <p:subTnLst>
                                    <p:set>
                                      <p:cBhvr override="childStyle">
                                        <p:cTn dur="1" fill="hold" display="0" masterRel="nextClick" afterEffect="1"/>
                                        <p:tgtEl>
                                          <p:spTgt spid="29"/>
                                        </p:tgtEl>
                                        <p:attrNameLst>
                                          <p:attrName>style.visibility</p:attrName>
                                        </p:attrNameLst>
                                      </p:cBhvr>
                                      <p:to>
                                        <p:strVal val="hidden"/>
                                      </p:to>
                                    </p:set>
                                  </p:sub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7"/>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8"/>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2"/>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44"/>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0"/>
                                        </p:tgtEl>
                                        <p:attrNameLst>
                                          <p:attrName>style.visibility</p:attrName>
                                        </p:attrNameLst>
                                      </p:cBhvr>
                                      <p:to>
                                        <p:strVal val="visible"/>
                                      </p:to>
                                    </p:set>
                                  </p:childTnLst>
                                  <p:subTnLst>
                                    <p:set>
                                      <p:cBhvr override="childStyle">
                                        <p:cTn dur="1" fill="hold" display="0" masterRel="nextClick" afterEffect="1"/>
                                        <p:tgtEl>
                                          <p:spTgt spid="30"/>
                                        </p:tgtEl>
                                        <p:attrNameLst>
                                          <p:attrName>style.visibility</p:attrName>
                                        </p:attrNameLst>
                                      </p:cBhvr>
                                      <p:to>
                                        <p:strVal val="hidden"/>
                                      </p:to>
                                    </p:set>
                                  </p:sub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1"/>
                                        </p:tgtEl>
                                        <p:attrNameLst>
                                          <p:attrName>style.visibility</p:attrName>
                                        </p:attrNameLst>
                                      </p:cBhvr>
                                      <p:to>
                                        <p:strVal val="visible"/>
                                      </p:to>
                                    </p:set>
                                  </p:childTnLst>
                                  <p:subTnLst>
                                    <p:set>
                                      <p:cBhvr override="childStyle">
                                        <p:cTn dur="1" fill="hold" display="0" masterRel="nextClick" afterEffect="1"/>
                                        <p:tgtEl>
                                          <p:spTgt spid="31"/>
                                        </p:tgtEl>
                                        <p:attrNameLst>
                                          <p:attrName>style.visibility</p:attrName>
                                        </p:attrNameLst>
                                      </p:cBhvr>
                                      <p:to>
                                        <p:strVal val="hidden"/>
                                      </p:to>
                                    </p:set>
                                  </p:sub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2"/>
                                        </p:tgtEl>
                                        <p:attrNameLst>
                                          <p:attrName>style.visibility</p:attrName>
                                        </p:attrNameLst>
                                      </p:cBhvr>
                                      <p:to>
                                        <p:strVal val="visible"/>
                                      </p:to>
                                    </p:set>
                                  </p:childTnLst>
                                  <p:subTnLst>
                                    <p:set>
                                      <p:cBhvr override="childStyle">
                                        <p:cTn dur="1" fill="hold" display="0" masterRel="nextClick" afterEffect="1"/>
                                        <p:tgtEl>
                                          <p:spTgt spid="32"/>
                                        </p:tgtEl>
                                        <p:attrNameLst>
                                          <p:attrName>style.visibility</p:attrName>
                                        </p:attrNameLst>
                                      </p:cBhvr>
                                      <p:to>
                                        <p:strVal val="hidden"/>
                                      </p:to>
                                    </p:set>
                                  </p:sub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33"/>
                                        </p:tgtEl>
                                        <p:attrNameLst>
                                          <p:attrName>style.visibility</p:attrName>
                                        </p:attrNameLst>
                                      </p:cBhvr>
                                      <p:to>
                                        <p:strVal val="visible"/>
                                      </p:to>
                                    </p:set>
                                  </p:childTnLst>
                                  <p:subTnLst>
                                    <p:set>
                                      <p:cBhvr override="childStyle">
                                        <p:cTn dur="1" fill="hold" display="0" masterRel="nextClick" afterEffect="1"/>
                                        <p:tgtEl>
                                          <p:spTgt spid="33"/>
                                        </p:tgtEl>
                                        <p:attrNameLst>
                                          <p:attrName>style.visibility</p:attrName>
                                        </p:attrNameLst>
                                      </p:cBhvr>
                                      <p:to>
                                        <p:strVal val="hidden"/>
                                      </p:to>
                                    </p:set>
                                  </p:subTnLst>
                                </p:cTn>
                              </p:par>
                            </p:childTnLst>
                          </p:cTn>
                        </p:par>
                      </p:childTnLst>
                    </p:cTn>
                  </p:par>
                  <p:par>
                    <p:cTn id="67" fill="hold">
                      <p:stCondLst>
                        <p:cond delay="indefinite"/>
                      </p:stCondLst>
                      <p:childTnLst>
                        <p:par>
                          <p:cTn id="68" fill="hold">
                            <p:stCondLst>
                              <p:cond delay="0"/>
                            </p:stCondLst>
                            <p:childTnLst>
                              <p:par>
                                <p:cTn id="69" presetID="1" presetClass="exit" presetSubtype="0" fill="hold" grpId="1" nodeType="clickEffect">
                                  <p:stCondLst>
                                    <p:cond delay="0"/>
                                  </p:stCondLst>
                                  <p:childTnLst>
                                    <p:set>
                                      <p:cBhvr>
                                        <p:cTn id="70" dur="1" fill="hold">
                                          <p:stCondLst>
                                            <p:cond delay="0"/>
                                          </p:stCondLst>
                                        </p:cTn>
                                        <p:tgtEl>
                                          <p:spTgt spid="37"/>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1" presetClass="exit" presetSubtype="0" fill="hold" grpId="1" nodeType="clickEffect">
                                  <p:stCondLst>
                                    <p:cond delay="0"/>
                                  </p:stCondLst>
                                  <p:childTnLst>
                                    <p:set>
                                      <p:cBhvr>
                                        <p:cTn id="74" dur="1" fill="hold">
                                          <p:stCondLst>
                                            <p:cond delay="0"/>
                                          </p:stCondLst>
                                        </p:cTn>
                                        <p:tgtEl>
                                          <p:spTgt spid="42"/>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34"/>
                                        </p:tgtEl>
                                        <p:attrNameLst>
                                          <p:attrName>style.visibility</p:attrName>
                                        </p:attrNameLst>
                                      </p:cBhvr>
                                      <p:to>
                                        <p:strVal val="visible"/>
                                      </p:to>
                                    </p:set>
                                  </p:childTnLst>
                                  <p:subTnLst>
                                    <p:set>
                                      <p:cBhvr override="childStyle">
                                        <p:cTn dur="1" fill="hold" display="0" masterRel="nextClick" afterEffect="1"/>
                                        <p:tgtEl>
                                          <p:spTgt spid="34"/>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15" grpId="0" animBg="1"/>
      <p:bldP spid="19" grpId="0" animBg="1"/>
      <p:bldP spid="59" grpId="0" animBg="1"/>
      <p:bldP spid="7" grpId="0" animBg="1"/>
      <p:bldP spid="12" grpId="0" animBg="1"/>
      <p:bldP spid="10" grpId="0" animBg="1"/>
      <p:bldP spid="21" grpId="0" animBg="1"/>
      <p:bldP spid="26" grpId="0" animBg="1"/>
      <p:bldP spid="64" grpId="0" animBg="1"/>
      <p:bldP spid="35" grpId="0" animBg="1"/>
      <p:bldP spid="29" grpId="0" animBg="1"/>
      <p:bldP spid="37" grpId="0" animBg="1"/>
      <p:bldP spid="37" grpId="1" animBg="1"/>
      <p:bldP spid="38" grpId="0" animBg="1"/>
      <p:bldP spid="42" grpId="0" animBg="1"/>
      <p:bldP spid="42" grpId="1" animBg="1"/>
      <p:bldP spid="44" grpId="0" animBg="1"/>
      <p:bldP spid="3" grpId="0" animBg="1"/>
      <p:bldP spid="5" grpId="0" animBg="1"/>
      <p:bldP spid="62" grpId="0" animBg="1"/>
      <p:bldP spid="30" grpId="0" animBg="1"/>
      <p:bldP spid="31" grpId="0" animBg="1"/>
      <p:bldP spid="32" grpId="0" animBg="1"/>
      <p:bldP spid="33" grpId="0" animBg="1"/>
      <p:bldP spid="34" grpId="0" animBg="1"/>
      <p:bldP spid="79" grpId="0" animBg="1"/>
      <p:bldP spid="8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621" y="597672"/>
            <a:ext cx="7934398" cy="792088"/>
          </a:xfrm>
        </p:spPr>
        <p:txBody>
          <a:bodyPr>
            <a:normAutofit/>
          </a:bodyPr>
          <a:lstStyle/>
          <a:p>
            <a:pPr algn="ctr"/>
            <a:r>
              <a:rPr lang="en-GB" sz="3600" b="1" u="sng" dirty="0" smtClean="0">
                <a:solidFill>
                  <a:schemeClr val="bg1"/>
                </a:solidFill>
                <a:latin typeface="Comic Sans MS" panose="030F0702030302020204" pitchFamily="66" charset="0"/>
              </a:rPr>
              <a:t>P2 Maths Activities </a:t>
            </a:r>
            <a:endParaRPr lang="en-GB" sz="3600" b="1" u="sng" dirty="0">
              <a:solidFill>
                <a:schemeClr val="bg1"/>
              </a:solidFill>
              <a:latin typeface="Comic Sans MS" panose="030F0702030302020204" pitchFamily="66" charset="0"/>
            </a:endParaRPr>
          </a:p>
        </p:txBody>
      </p:sp>
      <p:sp>
        <p:nvSpPr>
          <p:cNvPr id="4" name="AutoShape 2" descr="Image result for adding carto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Rectangle 7"/>
          <p:cNvSpPr/>
          <p:nvPr/>
        </p:nvSpPr>
        <p:spPr>
          <a:xfrm>
            <a:off x="347969" y="2204864"/>
            <a:ext cx="8562282" cy="4536504"/>
          </a:xfrm>
          <a:prstGeom prst="rect">
            <a:avLst/>
          </a:prstGeom>
          <a:solidFill>
            <a:schemeClr val="accent2">
              <a:lumMod val="20000"/>
              <a:lumOff val="8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pic>
        <p:nvPicPr>
          <p:cNvPr id="9" name="Picture 2"/>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374911" y="908720"/>
            <a:ext cx="1116800" cy="893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851003" y="1219392"/>
            <a:ext cx="7398566" cy="1569660"/>
          </a:xfrm>
          <a:prstGeom prst="rect">
            <a:avLst/>
          </a:prstGeom>
          <a:noFill/>
        </p:spPr>
        <p:txBody>
          <a:bodyPr wrap="square" rtlCol="0">
            <a:spAutoFit/>
          </a:bodyPr>
          <a:lstStyle/>
          <a:p>
            <a:pPr algn="ctr"/>
            <a:r>
              <a:rPr lang="en-GB" sz="2400" b="1" dirty="0">
                <a:solidFill>
                  <a:schemeClr val="bg1"/>
                </a:solidFill>
                <a:latin typeface="Comic Sans MS" panose="030F0702030302020204" pitchFamily="66" charset="0"/>
              </a:rPr>
              <a:t>L.I – I can describe the position of an item using the correct language</a:t>
            </a:r>
          </a:p>
          <a:p>
            <a:endParaRPr lang="en-GB" sz="2400" b="1" dirty="0">
              <a:latin typeface="Comic Sans MS" panose="030F0702030302020204" pitchFamily="66" charset="0"/>
            </a:endParaRPr>
          </a:p>
          <a:p>
            <a:endParaRPr lang="en-GB" sz="2400" b="1" dirty="0">
              <a:latin typeface="Comic Sans MS" panose="030F0702030302020204" pitchFamily="66" charset="0"/>
            </a:endParaRPr>
          </a:p>
        </p:txBody>
      </p:sp>
      <p:sp>
        <p:nvSpPr>
          <p:cNvPr id="10" name="TextBox 9"/>
          <p:cNvSpPr txBox="1"/>
          <p:nvPr/>
        </p:nvSpPr>
        <p:spPr>
          <a:xfrm>
            <a:off x="539552" y="2006266"/>
            <a:ext cx="5920579" cy="4955203"/>
          </a:xfrm>
          <a:prstGeom prst="rect">
            <a:avLst/>
          </a:prstGeom>
          <a:noFill/>
        </p:spPr>
        <p:txBody>
          <a:bodyPr wrap="square" rtlCol="0">
            <a:spAutoFit/>
          </a:bodyPr>
          <a:lstStyle/>
          <a:p>
            <a:pPr marL="457200" indent="-457200" algn="ctr">
              <a:buFont typeface="+mj-lt"/>
              <a:buAutoNum type="arabicPeriod"/>
            </a:pPr>
            <a:endParaRPr lang="en-GB" sz="2400" dirty="0" smtClean="0">
              <a:latin typeface="Comic Sans MS" panose="030F0702030302020204" pitchFamily="66" charset="0"/>
            </a:endParaRPr>
          </a:p>
          <a:p>
            <a:pPr marL="457200" indent="-457200">
              <a:buFont typeface="+mj-lt"/>
              <a:buAutoNum type="arabicPeriod"/>
            </a:pPr>
            <a:r>
              <a:rPr lang="en-GB" sz="2400" dirty="0" smtClean="0">
                <a:latin typeface="Comic Sans MS" panose="030F0702030302020204" pitchFamily="66" charset="0"/>
              </a:rPr>
              <a:t>Complete </a:t>
            </a:r>
            <a:r>
              <a:rPr lang="en-GB" sz="2400" dirty="0" smtClean="0">
                <a:latin typeface="Comic Sans MS" panose="030F0702030302020204" pitchFamily="66" charset="0"/>
              </a:rPr>
              <a:t>this page </a:t>
            </a:r>
            <a:r>
              <a:rPr lang="en-GB" sz="2400" dirty="0" smtClean="0">
                <a:latin typeface="Comic Sans MS" panose="030F0702030302020204" pitchFamily="66" charset="0"/>
              </a:rPr>
              <a:t>in your </a:t>
            </a:r>
            <a:r>
              <a:rPr lang="en-GB" sz="2400" dirty="0" smtClean="0">
                <a:latin typeface="Comic Sans MS" panose="030F0702030302020204" pitchFamily="66" charset="0"/>
              </a:rPr>
              <a:t>workbook.</a:t>
            </a:r>
          </a:p>
          <a:p>
            <a:pPr marL="457200" indent="-457200">
              <a:buFont typeface="+mj-lt"/>
              <a:buAutoNum type="arabicPeriod"/>
            </a:pPr>
            <a:endParaRPr lang="en-GB" sz="2400" dirty="0">
              <a:latin typeface="Comic Sans MS" panose="030F0702030302020204" pitchFamily="66" charset="0"/>
            </a:endParaRPr>
          </a:p>
          <a:p>
            <a:pPr marL="457200" indent="-457200">
              <a:buFont typeface="+mj-lt"/>
              <a:buAutoNum type="arabicPeriod"/>
            </a:pPr>
            <a:endParaRPr lang="en-GB" sz="2400" dirty="0" smtClean="0">
              <a:latin typeface="Comic Sans MS" panose="030F0702030302020204" pitchFamily="66" charset="0"/>
            </a:endParaRPr>
          </a:p>
          <a:p>
            <a:pPr marL="457200" indent="-457200">
              <a:buFont typeface="+mj-lt"/>
              <a:buAutoNum type="arabicPeriod"/>
            </a:pPr>
            <a:endParaRPr lang="en-GB" sz="2400" dirty="0">
              <a:latin typeface="Comic Sans MS" panose="030F0702030302020204" pitchFamily="66" charset="0"/>
            </a:endParaRPr>
          </a:p>
          <a:p>
            <a:pPr marL="457200" indent="-457200">
              <a:buFont typeface="+mj-lt"/>
              <a:buAutoNum type="arabicPeriod"/>
            </a:pPr>
            <a:endParaRPr lang="en-GB" sz="2400" dirty="0" smtClean="0">
              <a:latin typeface="Comic Sans MS" panose="030F0702030302020204" pitchFamily="66" charset="0"/>
            </a:endParaRPr>
          </a:p>
          <a:p>
            <a:pPr marL="457200" indent="-457200">
              <a:buFont typeface="+mj-lt"/>
              <a:buAutoNum type="arabicPeriod"/>
            </a:pPr>
            <a:endParaRPr lang="en-GB" sz="2400" dirty="0" smtClean="0">
              <a:latin typeface="Comic Sans MS" panose="030F0702030302020204" pitchFamily="66" charset="0"/>
            </a:endParaRPr>
          </a:p>
          <a:p>
            <a:pPr marL="457200" indent="-457200">
              <a:buFont typeface="+mj-lt"/>
              <a:buAutoNum type="arabicPeriod"/>
            </a:pPr>
            <a:r>
              <a:rPr lang="en-GB" sz="2800" dirty="0" smtClean="0">
                <a:latin typeface="Comic Sans MS" panose="030F0702030302020204" pitchFamily="66" charset="0"/>
              </a:rPr>
              <a:t>Play: </a:t>
            </a:r>
            <a:r>
              <a:rPr lang="en-GB" sz="2400" b="1" dirty="0" smtClean="0">
                <a:latin typeface="Comic Sans MS" panose="030F0702030302020204" pitchFamily="66" charset="0"/>
              </a:rPr>
              <a:t>Blindfold Course</a:t>
            </a:r>
            <a:endParaRPr lang="en-GB" sz="2400" dirty="0">
              <a:latin typeface="Comic Sans MS" panose="030F0702030302020204" pitchFamily="66" charset="0"/>
            </a:endParaRPr>
          </a:p>
          <a:p>
            <a:r>
              <a:rPr lang="en-GB" sz="2000" dirty="0" smtClean="0">
                <a:latin typeface="Comic Sans MS" panose="030F0702030302020204" pitchFamily="66" charset="0"/>
              </a:rPr>
              <a:t>Make </a:t>
            </a:r>
            <a:r>
              <a:rPr lang="en-GB" sz="2000" dirty="0">
                <a:latin typeface="Comic Sans MS" panose="030F0702030302020204" pitchFamily="66" charset="0"/>
              </a:rPr>
              <a:t>an obstacle course in your house or garden(use desks, chairs, etc.), put a blindfold on someone and help guide him/her through the course by giving instructions (e.g. walk forward 2 steps, turn left, take on small step, etc.).</a:t>
            </a:r>
            <a:endParaRPr lang="en-GB" sz="2000" dirty="0">
              <a:solidFill>
                <a:srgbClr val="FF0000"/>
              </a:solidFill>
              <a:latin typeface="Comic Sans MS" panose="030F0702030302020204" pitchFamily="66" charset="0"/>
            </a:endParaRPr>
          </a:p>
          <a:p>
            <a:pPr marL="457200" indent="-457200">
              <a:buFont typeface="+mj-lt"/>
              <a:buAutoNum type="arabicPeriod"/>
            </a:pPr>
            <a:endParaRPr lang="en-GB" sz="2000" dirty="0" smtClean="0">
              <a:latin typeface="Comic Sans MS" panose="030F0702030302020204" pitchFamily="66" charset="0"/>
            </a:endParaRPr>
          </a:p>
        </p:txBody>
      </p:sp>
      <p:pic>
        <p:nvPicPr>
          <p:cNvPr id="11" name="Picture 10" descr="Screen Clipping"/>
          <p:cNvPicPr>
            <a:picLocks noChangeAspect="1"/>
          </p:cNvPicPr>
          <p:nvPr/>
        </p:nvPicPr>
        <p:blipFill>
          <a:blip r:embed="rId4"/>
          <a:stretch>
            <a:fillRect/>
          </a:stretch>
        </p:blipFill>
        <p:spPr>
          <a:xfrm>
            <a:off x="4567237" y="3405184"/>
            <a:ext cx="9526" cy="47632"/>
          </a:xfrm>
          <a:prstGeom prst="rect">
            <a:avLst/>
          </a:prstGeom>
        </p:spPr>
      </p:pic>
      <p:pic>
        <p:nvPicPr>
          <p:cNvPr id="12" name="Picture 11" descr="C:\Users\jane.stanners\Desktop\h&amp;h\thumbnail_05b7457e-f74a-44da-b710-ec6ba0acd10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72201" y="2348880"/>
            <a:ext cx="2440776" cy="32543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8072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621" y="597672"/>
            <a:ext cx="7934398" cy="792088"/>
          </a:xfrm>
        </p:spPr>
        <p:txBody>
          <a:bodyPr>
            <a:normAutofit/>
          </a:bodyPr>
          <a:lstStyle/>
          <a:p>
            <a:pPr algn="ctr"/>
            <a:r>
              <a:rPr lang="en-GB" sz="3600" b="1" u="sng" dirty="0" smtClean="0">
                <a:solidFill>
                  <a:schemeClr val="bg1"/>
                </a:solidFill>
                <a:latin typeface="Comic Sans MS" panose="030F0702030302020204" pitchFamily="66" charset="0"/>
              </a:rPr>
              <a:t>P3 Numeracy Activities </a:t>
            </a:r>
            <a:endParaRPr lang="en-GB" sz="3600" b="1" u="sng" dirty="0">
              <a:solidFill>
                <a:schemeClr val="bg1"/>
              </a:solidFill>
              <a:latin typeface="Comic Sans MS" panose="030F0702030302020204" pitchFamily="66" charset="0"/>
            </a:endParaRPr>
          </a:p>
        </p:txBody>
      </p:sp>
      <p:sp>
        <p:nvSpPr>
          <p:cNvPr id="4" name="AutoShape 2" descr="Image result for adding carto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3076" name="Picture 4" descr="Image result for adding cartoon"/>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2550" b="98543" l="2667" r="98267">
                        <a14:foregroundMark x1="67600" y1="31876" x2="58800" y2="50273"/>
                        <a14:foregroundMark x1="84400" y1="32423" x2="68000" y2="50273"/>
                        <a14:foregroundMark x1="84000" y1="50820" x2="75600" y2="21494"/>
                        <a14:foregroundMark x1="69733" y1="29508" x2="57467" y2="44444"/>
                        <a14:foregroundMark x1="58800" y1="26594" x2="65467" y2="51913"/>
                        <a14:foregroundMark x1="85733" y1="32969" x2="60000" y2="38798"/>
                        <a14:foregroundMark x1="81067" y1="27869" x2="57467" y2="46812"/>
                      </a14:backgroundRemoval>
                    </a14:imgEffect>
                  </a14:imgLayer>
                </a14:imgProps>
              </a:ext>
              <a:ext uri="{28A0092B-C50C-407E-A947-70E740481C1C}">
                <a14:useLocalDpi xmlns:a14="http://schemas.microsoft.com/office/drawing/2010/main" val="0"/>
              </a:ext>
            </a:extLst>
          </a:blip>
          <a:srcRect/>
          <a:stretch>
            <a:fillRect/>
          </a:stretch>
        </p:blipFill>
        <p:spPr bwMode="auto">
          <a:xfrm>
            <a:off x="7007552" y="229423"/>
            <a:ext cx="2088232" cy="1528586"/>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347969" y="2420888"/>
            <a:ext cx="8562282" cy="4320480"/>
          </a:xfrm>
          <a:prstGeom prst="rect">
            <a:avLst/>
          </a:prstGeom>
          <a:solidFill>
            <a:schemeClr val="accent2">
              <a:lumMod val="20000"/>
              <a:lumOff val="8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pic>
        <p:nvPicPr>
          <p:cNvPr id="9" name="Picture 2"/>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518961" y="1325082"/>
            <a:ext cx="1116800" cy="893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1403648" y="1587135"/>
            <a:ext cx="7272808" cy="830997"/>
          </a:xfrm>
          <a:prstGeom prst="rect">
            <a:avLst/>
          </a:prstGeom>
          <a:noFill/>
        </p:spPr>
        <p:txBody>
          <a:bodyPr wrap="square" rtlCol="0">
            <a:spAutoFit/>
          </a:bodyPr>
          <a:lstStyle/>
          <a:p>
            <a:r>
              <a:rPr lang="en-GB" sz="2400" b="1" dirty="0" smtClean="0">
                <a:solidFill>
                  <a:schemeClr val="bg1"/>
                </a:solidFill>
                <a:latin typeface="Comic Sans MS" panose="030F0702030302020204" pitchFamily="66" charset="0"/>
              </a:rPr>
              <a:t>LI: To use counting on and addition strategies to find the total</a:t>
            </a:r>
            <a:endParaRPr lang="en-GB" sz="2400" b="1" dirty="0">
              <a:solidFill>
                <a:schemeClr val="bg1"/>
              </a:solidFill>
              <a:latin typeface="Comic Sans MS" panose="030F0702030302020204" pitchFamily="66" charset="0"/>
            </a:endParaRPr>
          </a:p>
        </p:txBody>
      </p:sp>
      <p:sp>
        <p:nvSpPr>
          <p:cNvPr id="10" name="TextBox 9"/>
          <p:cNvSpPr txBox="1"/>
          <p:nvPr/>
        </p:nvSpPr>
        <p:spPr>
          <a:xfrm>
            <a:off x="347969" y="2564904"/>
            <a:ext cx="8562282" cy="4154984"/>
          </a:xfrm>
          <a:prstGeom prst="rect">
            <a:avLst/>
          </a:prstGeom>
          <a:solidFill>
            <a:schemeClr val="accent2">
              <a:lumMod val="20000"/>
              <a:lumOff val="80000"/>
            </a:schemeClr>
          </a:solidFill>
        </p:spPr>
        <p:txBody>
          <a:bodyPr wrap="square" rtlCol="0">
            <a:spAutoFit/>
          </a:bodyPr>
          <a:lstStyle/>
          <a:p>
            <a:pPr marL="457200" indent="-457200">
              <a:buFont typeface="+mj-lt"/>
              <a:buAutoNum type="arabicPeriod"/>
            </a:pPr>
            <a:r>
              <a:rPr lang="en-GB" sz="2400" b="1" dirty="0" smtClean="0">
                <a:latin typeface="Comic Sans MS" panose="030F0702030302020204" pitchFamily="66" charset="0"/>
              </a:rPr>
              <a:t>Addition and Subtraction workbook</a:t>
            </a:r>
            <a:endParaRPr lang="en-GB" sz="2400" b="1" dirty="0">
              <a:latin typeface="Comic Sans MS" panose="030F0702030302020204" pitchFamily="66" charset="0"/>
            </a:endParaRPr>
          </a:p>
          <a:p>
            <a:r>
              <a:rPr lang="en-GB" sz="2400" dirty="0" smtClean="0">
                <a:latin typeface="Comic Sans MS" panose="030F0702030302020204" pitchFamily="66" charset="0"/>
              </a:rPr>
              <a:t>     Please do this  page of your </a:t>
            </a:r>
          </a:p>
          <a:p>
            <a:r>
              <a:rPr lang="en-GB" sz="2400" dirty="0">
                <a:latin typeface="Comic Sans MS" panose="030F0702030302020204" pitchFamily="66" charset="0"/>
              </a:rPr>
              <a:t> </a:t>
            </a:r>
            <a:r>
              <a:rPr lang="en-GB" sz="2400" dirty="0" smtClean="0">
                <a:latin typeface="Comic Sans MS" panose="030F0702030302020204" pitchFamily="66" charset="0"/>
              </a:rPr>
              <a:t>    booklet</a:t>
            </a:r>
            <a:r>
              <a:rPr lang="en-GB" sz="2400" dirty="0">
                <a:latin typeface="Comic Sans MS" panose="030F0702030302020204" pitchFamily="66" charset="0"/>
              </a:rPr>
              <a:t>.</a:t>
            </a:r>
            <a:endParaRPr lang="en-GB" sz="2400" dirty="0" smtClean="0">
              <a:latin typeface="Comic Sans MS" panose="030F0702030302020204" pitchFamily="66" charset="0"/>
            </a:endParaRPr>
          </a:p>
          <a:p>
            <a:endParaRPr lang="en-GB" sz="2400" dirty="0">
              <a:latin typeface="Comic Sans MS" panose="030F0702030302020204" pitchFamily="66" charset="0"/>
            </a:endParaRPr>
          </a:p>
          <a:p>
            <a:endParaRPr lang="en-GB" sz="2400" dirty="0">
              <a:latin typeface="Comic Sans MS" panose="030F0702030302020204" pitchFamily="66" charset="0"/>
            </a:endParaRPr>
          </a:p>
          <a:p>
            <a:endParaRPr lang="en-GB" sz="2400" dirty="0">
              <a:latin typeface="Comic Sans MS" panose="030F0702030302020204" pitchFamily="66" charset="0"/>
            </a:endParaRPr>
          </a:p>
          <a:p>
            <a:endParaRPr lang="en-GB" sz="2400" dirty="0" smtClean="0">
              <a:latin typeface="Comic Sans MS" panose="030F0702030302020204" pitchFamily="66" charset="0"/>
            </a:endParaRPr>
          </a:p>
          <a:p>
            <a:endParaRPr lang="en-GB" sz="2400" dirty="0" smtClean="0">
              <a:latin typeface="Comic Sans MS" panose="030F0702030302020204" pitchFamily="66" charset="0"/>
            </a:endParaRPr>
          </a:p>
          <a:p>
            <a:endParaRPr lang="en-GB" sz="2400" dirty="0">
              <a:latin typeface="Comic Sans MS" panose="030F0702030302020204" pitchFamily="66" charset="0"/>
            </a:endParaRPr>
          </a:p>
          <a:p>
            <a:r>
              <a:rPr lang="en-GB" sz="2400" b="1" dirty="0" smtClean="0">
                <a:latin typeface="Comic Sans MS" panose="030F0702030302020204" pitchFamily="66" charset="0"/>
              </a:rPr>
              <a:t>2. IXL </a:t>
            </a:r>
            <a:r>
              <a:rPr lang="en-GB" sz="2400" b="1" dirty="0" err="1" smtClean="0">
                <a:latin typeface="Comic Sans MS" panose="030F0702030302020204" pitchFamily="66" charset="0"/>
              </a:rPr>
              <a:t>Maths:Subtracting</a:t>
            </a:r>
            <a:r>
              <a:rPr lang="en-GB" sz="2400" b="1" dirty="0" smtClean="0">
                <a:latin typeface="Comic Sans MS" panose="030F0702030302020204" pitchFamily="66" charset="0"/>
              </a:rPr>
              <a:t> 4 within 20 </a:t>
            </a:r>
            <a:r>
              <a:rPr lang="en-GB" dirty="0" smtClean="0">
                <a:hlinkClick r:id="rId6"/>
              </a:rPr>
              <a:t>https</a:t>
            </a:r>
            <a:r>
              <a:rPr lang="en-GB" dirty="0">
                <a:hlinkClick r:id="rId6"/>
              </a:rPr>
              <a:t>://uk.ixl.com/math/year-2/subtracting-4</a:t>
            </a:r>
            <a:endParaRPr lang="en-GB" b="1" dirty="0">
              <a:latin typeface="Comic Sans MS" panose="030F0702030302020204" pitchFamily="66" charset="0"/>
            </a:endParaRPr>
          </a:p>
        </p:txBody>
      </p:sp>
      <p:pic>
        <p:nvPicPr>
          <p:cNvPr id="12" name="Picture 11" descr="Screen Clippi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156177" y="2567933"/>
            <a:ext cx="2531580" cy="3344901"/>
          </a:xfrm>
          <a:prstGeom prst="rect">
            <a:avLst/>
          </a:prstGeom>
        </p:spPr>
      </p:pic>
      <p:pic>
        <p:nvPicPr>
          <p:cNvPr id="5" name="Picture 4" descr="Screen Clippi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99592" y="3789040"/>
            <a:ext cx="1857634" cy="1991003"/>
          </a:xfrm>
          <a:prstGeom prst="rect">
            <a:avLst/>
          </a:prstGeom>
        </p:spPr>
      </p:pic>
    </p:spTree>
    <p:extLst>
      <p:ext uri="{BB962C8B-B14F-4D97-AF65-F5344CB8AC3E}">
        <p14:creationId xmlns:p14="http://schemas.microsoft.com/office/powerpoint/2010/main" val="6193496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1196752"/>
            <a:ext cx="7125113" cy="1169100"/>
          </a:xfrm>
          <a:solidFill>
            <a:schemeClr val="accent1">
              <a:lumMod val="20000"/>
              <a:lumOff val="80000"/>
            </a:schemeClr>
          </a:solidFill>
        </p:spPr>
        <p:txBody>
          <a:bodyPr anchor="t">
            <a:normAutofit fontScale="90000"/>
          </a:bodyPr>
          <a:lstStyle/>
          <a:p>
            <a:pPr algn="ctr"/>
            <a:r>
              <a:rPr lang="en-GB" sz="3600" b="1" dirty="0" smtClean="0">
                <a:latin typeface="Comic Sans MS" panose="030F0702030302020204" pitchFamily="66" charset="0"/>
              </a:rPr>
              <a:t>Day </a:t>
            </a:r>
            <a:r>
              <a:rPr lang="en-GB" sz="3600" b="1" dirty="0" smtClean="0">
                <a:latin typeface="Comic Sans MS" panose="030F0702030302020204" pitchFamily="66" charset="0"/>
              </a:rPr>
              <a:t>3 and 4 </a:t>
            </a:r>
            <a:br>
              <a:rPr lang="en-GB" sz="3600" b="1" dirty="0" smtClean="0">
                <a:latin typeface="Comic Sans MS" panose="030F0702030302020204" pitchFamily="66" charset="0"/>
              </a:rPr>
            </a:br>
            <a:r>
              <a:rPr lang="en-GB" sz="3600" b="1" dirty="0" smtClean="0">
                <a:latin typeface="Comic Sans MS" panose="030F0702030302020204" pitchFamily="66" charset="0"/>
              </a:rPr>
              <a:t>Build your design and try it out!</a:t>
            </a:r>
            <a:endParaRPr lang="en-GB" sz="3600" b="1" dirty="0">
              <a:latin typeface="Comic Sans MS" panose="030F0702030302020204" pitchFamily="66" charset="0"/>
            </a:endParaRPr>
          </a:p>
        </p:txBody>
      </p:sp>
      <p:sp>
        <p:nvSpPr>
          <p:cNvPr id="3" name="Content Placeholder 2"/>
          <p:cNvSpPr>
            <a:spLocks noGrp="1"/>
          </p:cNvSpPr>
          <p:nvPr>
            <p:ph idx="1"/>
          </p:nvPr>
        </p:nvSpPr>
        <p:spPr>
          <a:xfrm>
            <a:off x="467544" y="2996952"/>
            <a:ext cx="8229600" cy="2952328"/>
          </a:xfrm>
          <a:solidFill>
            <a:schemeClr val="accent1">
              <a:lumMod val="20000"/>
              <a:lumOff val="80000"/>
            </a:schemeClr>
          </a:solidFill>
        </p:spPr>
        <p:txBody>
          <a:bodyPr anchor="t">
            <a:noAutofit/>
          </a:bodyPr>
          <a:lstStyle/>
          <a:p>
            <a:pPr marL="457200" indent="-457200">
              <a:buFont typeface="+mj-lt"/>
              <a:buAutoNum type="arabicPeriod"/>
            </a:pPr>
            <a:r>
              <a:rPr lang="en-GB" sz="2400" dirty="0">
                <a:latin typeface="Comic Sans MS" panose="030F0702030302020204" pitchFamily="66" charset="0"/>
              </a:rPr>
              <a:t>Build your container and place the egg inside.</a:t>
            </a:r>
          </a:p>
          <a:p>
            <a:pPr marL="457200" indent="-457200">
              <a:buFont typeface="+mj-lt"/>
              <a:buAutoNum type="arabicPeriod"/>
            </a:pPr>
            <a:r>
              <a:rPr lang="en-GB" sz="2400" dirty="0">
                <a:latin typeface="Comic Sans MS" panose="030F0702030302020204" pitchFamily="66" charset="0"/>
              </a:rPr>
              <a:t>Drop the egg from someplace high. (Be sure it’s safe and an adult is with you.)</a:t>
            </a:r>
          </a:p>
          <a:p>
            <a:pPr marL="457200" indent="-457200">
              <a:buFont typeface="+mj-lt"/>
              <a:buAutoNum type="arabicPeriod"/>
            </a:pPr>
            <a:r>
              <a:rPr lang="en-GB" sz="2400" dirty="0">
                <a:latin typeface="Comic Sans MS" panose="030F0702030302020204" pitchFamily="66" charset="0"/>
              </a:rPr>
              <a:t>After you drop it look and see if your egg cracked or remained intact. (Remember to wash your hands after touching raw egg!</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318" y="116631"/>
            <a:ext cx="2458465" cy="1546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6216" y="116631"/>
            <a:ext cx="2458465" cy="1546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486870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332656"/>
            <a:ext cx="3130510" cy="924475"/>
          </a:xfrm>
          <a:solidFill>
            <a:schemeClr val="accent1">
              <a:lumMod val="20000"/>
              <a:lumOff val="80000"/>
            </a:schemeClr>
          </a:solidFill>
        </p:spPr>
        <p:txBody>
          <a:bodyPr/>
          <a:lstStyle/>
          <a:p>
            <a:pPr algn="ctr"/>
            <a:r>
              <a:rPr lang="en-GB" dirty="0" smtClean="0">
                <a:latin typeface="Comic Sans MS" panose="030F0702030302020204" pitchFamily="66" charset="0"/>
              </a:rPr>
              <a:t>Some Ideas!</a:t>
            </a:r>
            <a:endParaRPr lang="en-GB" dirty="0">
              <a:latin typeface="Comic Sans MS" panose="030F0702030302020204" pitchFamily="66" charset="0"/>
            </a:endParaRPr>
          </a:p>
        </p:txBody>
      </p:sp>
      <p:pic>
        <p:nvPicPr>
          <p:cNvPr id="2050"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2095" t="1260" r="39791" b="20357"/>
          <a:stretch/>
        </p:blipFill>
        <p:spPr bwMode="auto">
          <a:xfrm>
            <a:off x="611560" y="1484784"/>
            <a:ext cx="4100946" cy="38238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descr="STEM for Kids: Egg Drop Project - Buggy and Budd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3125" y="1412776"/>
            <a:ext cx="3090415" cy="2349989"/>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STEM Egg Drop Challenge | Egg drop, Egg drop project, Egg drop contes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24128" y="3933056"/>
            <a:ext cx="2467369" cy="246736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65972" y="5619716"/>
            <a:ext cx="4608512" cy="10081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Some of these might not work! Trial and error is an important part of being an engineer!</a:t>
            </a:r>
            <a:endParaRPr lang="en-GB" dirty="0"/>
          </a:p>
        </p:txBody>
      </p:sp>
    </p:spTree>
    <p:extLst>
      <p:ext uri="{BB962C8B-B14F-4D97-AF65-F5344CB8AC3E}">
        <p14:creationId xmlns:p14="http://schemas.microsoft.com/office/powerpoint/2010/main" val="3179826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graphicFrame>
        <p:nvGraphicFramePr>
          <p:cNvPr id="4" name="Object 3"/>
          <p:cNvGraphicFramePr>
            <a:graphicFrameLocks noChangeAspect="1"/>
          </p:cNvGraphicFramePr>
          <p:nvPr>
            <p:extLst>
              <p:ext uri="{D42A27DB-BD31-4B8C-83A1-F6EECF244321}">
                <p14:modId xmlns:p14="http://schemas.microsoft.com/office/powerpoint/2010/main" val="3112901481"/>
              </p:ext>
            </p:extLst>
          </p:nvPr>
        </p:nvGraphicFramePr>
        <p:xfrm>
          <a:off x="395536" y="188640"/>
          <a:ext cx="8352928" cy="6263971"/>
        </p:xfrm>
        <a:graphic>
          <a:graphicData uri="http://schemas.openxmlformats.org/presentationml/2006/ole">
            <mc:AlternateContent xmlns:mc="http://schemas.openxmlformats.org/markup-compatibility/2006">
              <mc:Choice xmlns:v="urn:schemas-microsoft-com:vml" Requires="v">
                <p:oleObj spid="_x0000_s1029" name="Presentation" r:id="rId3" imgW="4570532" imgH="3427618" progId="PowerPoint.Show.12">
                  <p:embed/>
                </p:oleObj>
              </mc:Choice>
              <mc:Fallback>
                <p:oleObj name="Presentation" r:id="rId3" imgW="4570532" imgH="3427618" progId="PowerPoint.Show.12">
                  <p:embed/>
                  <p:pic>
                    <p:nvPicPr>
                      <p:cNvPr id="0" name=""/>
                      <p:cNvPicPr/>
                      <p:nvPr/>
                    </p:nvPicPr>
                    <p:blipFill>
                      <a:blip r:embed="rId4"/>
                      <a:stretch>
                        <a:fillRect/>
                      </a:stretch>
                    </p:blipFill>
                    <p:spPr>
                      <a:xfrm>
                        <a:off x="395536" y="188640"/>
                        <a:ext cx="8352928" cy="6263971"/>
                      </a:xfrm>
                      <a:prstGeom prst="rect">
                        <a:avLst/>
                      </a:prstGeom>
                    </p:spPr>
                  </p:pic>
                </p:oleObj>
              </mc:Fallback>
            </mc:AlternateContent>
          </a:graphicData>
        </a:graphic>
      </p:graphicFrame>
    </p:spTree>
    <p:extLst>
      <p:ext uri="{BB962C8B-B14F-4D97-AF65-F5344CB8AC3E}">
        <p14:creationId xmlns:p14="http://schemas.microsoft.com/office/powerpoint/2010/main" val="20924167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06252" y="1628800"/>
            <a:ext cx="8562282" cy="4392488"/>
          </a:xfrm>
          <a:prstGeom prst="rect">
            <a:avLst/>
          </a:prstGeom>
          <a:solidFill>
            <a:schemeClr val="accent2">
              <a:lumMod val="20000"/>
              <a:lumOff val="8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919020" y="2550232"/>
            <a:ext cx="7336746" cy="2865648"/>
          </a:xfrm>
        </p:spPr>
        <p:style>
          <a:lnRef idx="3">
            <a:schemeClr val="lt1"/>
          </a:lnRef>
          <a:fillRef idx="1">
            <a:schemeClr val="accent1"/>
          </a:fillRef>
          <a:effectRef idx="1">
            <a:schemeClr val="accent1"/>
          </a:effectRef>
          <a:fontRef idx="minor">
            <a:schemeClr val="lt1"/>
          </a:fontRef>
        </p:style>
        <p:txBody>
          <a:bodyPr/>
          <a:lstStyle/>
          <a:p>
            <a:pPr algn="ctr"/>
            <a:r>
              <a:rPr lang="en-GB" sz="3600" b="1" dirty="0" smtClean="0">
                <a:solidFill>
                  <a:schemeClr val="tx1"/>
                </a:solidFill>
                <a:latin typeface="Comic Sans MS" panose="030F0702030302020204" pitchFamily="66" charset="0"/>
              </a:rPr>
              <a:t>Leave a comment on the blog about what you learned today.</a:t>
            </a:r>
            <a:br>
              <a:rPr lang="en-GB" sz="3600" b="1" dirty="0" smtClean="0">
                <a:solidFill>
                  <a:schemeClr val="tx1"/>
                </a:solidFill>
                <a:latin typeface="Comic Sans MS" panose="030F0702030302020204" pitchFamily="66" charset="0"/>
              </a:rPr>
            </a:br>
            <a:r>
              <a:rPr lang="en-GB" sz="3600" b="1" dirty="0">
                <a:solidFill>
                  <a:schemeClr val="tx1"/>
                </a:solidFill>
                <a:latin typeface="Comic Sans MS" panose="030F0702030302020204" pitchFamily="66" charset="0"/>
              </a:rPr>
              <a:t/>
            </a:r>
            <a:br>
              <a:rPr lang="en-GB" sz="3600" b="1" dirty="0">
                <a:solidFill>
                  <a:schemeClr val="tx1"/>
                </a:solidFill>
                <a:latin typeface="Comic Sans MS" panose="030F0702030302020204" pitchFamily="66" charset="0"/>
              </a:rPr>
            </a:br>
            <a:r>
              <a:rPr lang="en-GB" sz="3600" b="1" dirty="0" smtClean="0">
                <a:solidFill>
                  <a:schemeClr val="tx1"/>
                </a:solidFill>
                <a:latin typeface="Comic Sans MS" panose="030F0702030302020204" pitchFamily="66" charset="0"/>
              </a:rPr>
              <a:t>Enjoy the rest of your day Primary 2/3!</a:t>
            </a:r>
            <a:endParaRPr lang="en-GB" sz="3600" b="1" dirty="0">
              <a:solidFill>
                <a:schemeClr val="tx1"/>
              </a:solidFill>
              <a:latin typeface="Comic Sans MS" panose="030F0702030302020204" pitchFamily="66" charset="0"/>
            </a:endParaRPr>
          </a:p>
        </p:txBody>
      </p:sp>
      <p:pic>
        <p:nvPicPr>
          <p:cNvPr id="3" name="Picture 2" descr="C:\Users\jenna.mclean\Desktop\children playing clipar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4792" y="745263"/>
            <a:ext cx="4833466" cy="17670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50004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1666" y="249474"/>
            <a:ext cx="7125113" cy="924475"/>
          </a:xfrm>
        </p:spPr>
        <p:txBody>
          <a:bodyPr/>
          <a:lstStyle/>
          <a:p>
            <a:pPr algn="ctr"/>
            <a:r>
              <a:rPr lang="en-GB" sz="3600" b="1" u="sng" dirty="0" smtClean="0">
                <a:solidFill>
                  <a:schemeClr val="bg1"/>
                </a:solidFill>
                <a:latin typeface="Comic Sans MS" panose="030F0702030302020204" pitchFamily="66" charset="0"/>
              </a:rPr>
              <a:t>Literacy</a:t>
            </a:r>
            <a:endParaRPr lang="en-GB" sz="3600" b="1" u="sng" dirty="0">
              <a:solidFill>
                <a:schemeClr val="bg1"/>
              </a:solidFill>
              <a:latin typeface="Comic Sans MS" panose="030F0702030302020204" pitchFamily="66" charset="0"/>
            </a:endParaRPr>
          </a:p>
        </p:txBody>
      </p:sp>
      <p:sp>
        <p:nvSpPr>
          <p:cNvPr id="4" name="Rectangle 3"/>
          <p:cNvSpPr/>
          <p:nvPr/>
        </p:nvSpPr>
        <p:spPr>
          <a:xfrm>
            <a:off x="93782" y="1832630"/>
            <a:ext cx="8856984" cy="4911216"/>
          </a:xfrm>
          <a:prstGeom prst="rect">
            <a:avLst/>
          </a:prstGeom>
          <a:solidFill>
            <a:schemeClr val="accent1">
              <a:lumMod val="20000"/>
              <a:lumOff val="8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endParaRPr lang="en-GB" sz="1600" dirty="0">
              <a:latin typeface="Comic Sans MS" panose="030F0702030302020204" pitchFamily="66" charset="0"/>
            </a:endParaRPr>
          </a:p>
        </p:txBody>
      </p:sp>
      <p:pic>
        <p:nvPicPr>
          <p:cNvPr id="6" name="Picture 2"/>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307975" y="984133"/>
            <a:ext cx="1116800" cy="893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1424775" y="1124744"/>
            <a:ext cx="6175769" cy="707886"/>
          </a:xfrm>
          <a:prstGeom prst="rect">
            <a:avLst/>
          </a:prstGeom>
          <a:noFill/>
        </p:spPr>
        <p:txBody>
          <a:bodyPr wrap="square" rtlCol="0">
            <a:spAutoFit/>
          </a:bodyPr>
          <a:lstStyle/>
          <a:p>
            <a:r>
              <a:rPr lang="en-GB" sz="2000" b="1" dirty="0">
                <a:solidFill>
                  <a:schemeClr val="bg1"/>
                </a:solidFill>
                <a:latin typeface="Comic Sans MS" panose="030F0702030302020204" pitchFamily="66" charset="0"/>
              </a:rPr>
              <a:t>LI: We are learning </a:t>
            </a:r>
            <a:r>
              <a:rPr lang="en-GB" sz="2000" b="1" dirty="0" smtClean="0">
                <a:solidFill>
                  <a:schemeClr val="bg1"/>
                </a:solidFill>
                <a:latin typeface="Comic Sans MS" panose="030F0702030302020204" pitchFamily="66" charset="0"/>
              </a:rPr>
              <a:t>to </a:t>
            </a:r>
            <a:r>
              <a:rPr lang="en-GB" sz="2000" b="1" dirty="0" smtClean="0">
                <a:solidFill>
                  <a:schemeClr val="bg1"/>
                </a:solidFill>
                <a:latin typeface="Comic Sans MS" panose="030F0702030302020204" pitchFamily="66" charset="0"/>
              </a:rPr>
              <a:t>spell words using our phoneme knowledge. </a:t>
            </a:r>
            <a:endParaRPr lang="en-GB" sz="2000" b="1" dirty="0">
              <a:solidFill>
                <a:schemeClr val="bg1"/>
              </a:solidFill>
              <a:latin typeface="Comic Sans MS" panose="030F0702030302020204" pitchFamily="66" charset="0"/>
            </a:endParaRPr>
          </a:p>
        </p:txBody>
      </p:sp>
      <p:pic>
        <p:nvPicPr>
          <p:cNvPr id="4099" name="Picture 3" descr="C:\Users\jenna.mclean\Desktop\reading.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00544" y="702348"/>
            <a:ext cx="1350222" cy="84479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07974" y="2610683"/>
            <a:ext cx="8408987" cy="2169825"/>
          </a:xfrm>
          <a:prstGeom prst="rect">
            <a:avLst/>
          </a:prstGeom>
          <a:noFill/>
        </p:spPr>
        <p:txBody>
          <a:bodyPr wrap="square" rtlCol="0">
            <a:spAutoFit/>
          </a:bodyPr>
          <a:lstStyle/>
          <a:p>
            <a:pPr>
              <a:lnSpc>
                <a:spcPct val="150000"/>
              </a:lnSpc>
            </a:pPr>
            <a:r>
              <a:rPr lang="en-GB" dirty="0" smtClean="0">
                <a:latin typeface="Comic Sans MS" panose="030F0702030302020204" pitchFamily="66" charset="0"/>
              </a:rPr>
              <a:t>For todays activity, I would like you </a:t>
            </a:r>
            <a:r>
              <a:rPr lang="en-GB" dirty="0" smtClean="0">
                <a:latin typeface="Comic Sans MS" panose="030F0702030302020204" pitchFamily="66" charset="0"/>
              </a:rPr>
              <a:t>to play catch and spell. You will need a partner and ball that you can throw and catch. </a:t>
            </a:r>
            <a:r>
              <a:rPr lang="en-GB" dirty="0" smtClean="0">
                <a:latin typeface="Comic Sans MS" panose="030F0702030302020204" pitchFamily="66" charset="0"/>
              </a:rPr>
              <a:t>Each throw of the ball is one letter of the word. For example: </a:t>
            </a:r>
            <a:r>
              <a:rPr lang="en-GB" b="1" dirty="0" smtClean="0">
                <a:latin typeface="Comic Sans MS" panose="030F0702030302020204" pitchFamily="66" charset="0"/>
              </a:rPr>
              <a:t>b- throw-e- throw-l- throw-l-throw</a:t>
            </a:r>
            <a:r>
              <a:rPr lang="en-GB" dirty="0" smtClean="0">
                <a:latin typeface="Comic Sans MS" panose="030F0702030302020204" pitchFamily="66" charset="0"/>
              </a:rPr>
              <a:t>. </a:t>
            </a:r>
          </a:p>
          <a:p>
            <a:pPr>
              <a:lnSpc>
                <a:spcPct val="150000"/>
              </a:lnSpc>
            </a:pPr>
            <a:r>
              <a:rPr lang="en-GB" b="1" u="sng" dirty="0" smtClean="0">
                <a:latin typeface="Comic Sans MS" panose="030F0702030302020204" pitchFamily="66" charset="0"/>
              </a:rPr>
              <a:t>Stage 2 words </a:t>
            </a:r>
            <a:r>
              <a:rPr lang="en-GB" dirty="0" smtClean="0">
                <a:latin typeface="Comic Sans MS" panose="030F0702030302020204" pitchFamily="66" charset="0"/>
              </a:rPr>
              <a:t>		         </a:t>
            </a:r>
            <a:r>
              <a:rPr lang="en-GB" b="1" u="sng" dirty="0" smtClean="0">
                <a:latin typeface="Comic Sans MS" panose="030F0702030302020204" pitchFamily="66" charset="0"/>
              </a:rPr>
              <a:t>Stage 3 Consolidation words</a:t>
            </a:r>
            <a:endParaRPr lang="en-GB" b="1" u="sng" dirty="0" smtClean="0">
              <a:latin typeface="Comic Sans MS" panose="030F0702030302020204" pitchFamily="66" charset="0"/>
            </a:endParaRPr>
          </a:p>
          <a:p>
            <a:pPr>
              <a:lnSpc>
                <a:spcPct val="150000"/>
              </a:lnSpc>
            </a:pPr>
            <a:endParaRPr lang="en-GB" dirty="0">
              <a:latin typeface="Comic Sans MS" panose="030F0702030302020204" pitchFamily="66" charset="0"/>
            </a:endParaRPr>
          </a:p>
        </p:txBody>
      </p:sp>
      <p:sp>
        <p:nvSpPr>
          <p:cNvPr id="8" name="Rectangle 7"/>
          <p:cNvSpPr/>
          <p:nvPr/>
        </p:nvSpPr>
        <p:spPr>
          <a:xfrm>
            <a:off x="411483" y="1908143"/>
            <a:ext cx="8305479" cy="630942"/>
          </a:xfrm>
          <a:prstGeom prst="rect">
            <a:avLst/>
          </a:prstGeom>
          <a:noFill/>
        </p:spPr>
        <p:txBody>
          <a:bodyPr wrap="none" lIns="91440" tIns="45720" rIns="91440" bIns="45720">
            <a:spAutoFit/>
          </a:bodyPr>
          <a:lstStyle/>
          <a:p>
            <a:pPr algn="ctr"/>
            <a:r>
              <a:rPr lang="en-US" sz="3500" b="0" cap="none" spc="0" dirty="0" smtClean="0">
                <a:ln w="18415" cmpd="sng">
                  <a:solidFill>
                    <a:srgbClr val="FFFFFF"/>
                  </a:solidFill>
                  <a:prstDash val="solid"/>
                </a:ln>
                <a:solidFill>
                  <a:srgbClr val="FF00FF"/>
                </a:solidFill>
                <a:effectLst>
                  <a:outerShdw blurRad="63500" dir="3600000" algn="tl" rotWithShape="0">
                    <a:srgbClr val="000000">
                      <a:alpha val="70000"/>
                    </a:srgbClr>
                  </a:outerShdw>
                </a:effectLst>
                <a:latin typeface="Comic Sans MS" panose="030F0702030302020204" pitchFamily="66" charset="0"/>
              </a:rPr>
              <a:t>A</a:t>
            </a:r>
            <a:r>
              <a:rPr lang="en-US" sz="35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anose="030F0702030302020204" pitchFamily="66" charset="0"/>
              </a:rPr>
              <a:t>BCD</a:t>
            </a:r>
            <a:r>
              <a:rPr lang="en-US" sz="3500" b="0" cap="none" spc="0" dirty="0" smtClean="0">
                <a:ln w="18415" cmpd="sng">
                  <a:solidFill>
                    <a:srgbClr val="FFFFFF"/>
                  </a:solidFill>
                  <a:prstDash val="solid"/>
                </a:ln>
                <a:solidFill>
                  <a:srgbClr val="FF00FF"/>
                </a:solidFill>
                <a:effectLst>
                  <a:outerShdw blurRad="63500" dir="3600000" algn="tl" rotWithShape="0">
                    <a:srgbClr val="000000">
                      <a:alpha val="70000"/>
                    </a:srgbClr>
                  </a:outerShdw>
                </a:effectLst>
                <a:latin typeface="Comic Sans MS" panose="030F0702030302020204" pitchFamily="66" charset="0"/>
              </a:rPr>
              <a:t>E</a:t>
            </a:r>
            <a:r>
              <a:rPr lang="en-US" sz="35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anose="030F0702030302020204" pitchFamily="66" charset="0"/>
              </a:rPr>
              <a:t>FGH</a:t>
            </a:r>
            <a:r>
              <a:rPr lang="en-US" sz="3500" b="0" cap="none" spc="0" dirty="0" smtClean="0">
                <a:ln w="18415" cmpd="sng">
                  <a:solidFill>
                    <a:srgbClr val="FFFFFF"/>
                  </a:solidFill>
                  <a:prstDash val="solid"/>
                </a:ln>
                <a:solidFill>
                  <a:srgbClr val="FF00FF"/>
                </a:solidFill>
                <a:effectLst>
                  <a:outerShdw blurRad="63500" dir="3600000" algn="tl" rotWithShape="0">
                    <a:srgbClr val="000000">
                      <a:alpha val="70000"/>
                    </a:srgbClr>
                  </a:outerShdw>
                </a:effectLst>
                <a:latin typeface="Comic Sans MS" panose="030F0702030302020204" pitchFamily="66" charset="0"/>
              </a:rPr>
              <a:t>I</a:t>
            </a:r>
            <a:r>
              <a:rPr lang="en-US" sz="35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anose="030F0702030302020204" pitchFamily="66" charset="0"/>
              </a:rPr>
              <a:t>JKLMN</a:t>
            </a:r>
            <a:r>
              <a:rPr lang="en-US" sz="3500" b="0" cap="none" spc="0" dirty="0" smtClean="0">
                <a:ln w="18415" cmpd="sng">
                  <a:solidFill>
                    <a:srgbClr val="FFFFFF"/>
                  </a:solidFill>
                  <a:prstDash val="solid"/>
                </a:ln>
                <a:solidFill>
                  <a:srgbClr val="FF00FF"/>
                </a:solidFill>
                <a:effectLst>
                  <a:outerShdw blurRad="63500" dir="3600000" algn="tl" rotWithShape="0">
                    <a:srgbClr val="000000">
                      <a:alpha val="70000"/>
                    </a:srgbClr>
                  </a:outerShdw>
                </a:effectLst>
                <a:latin typeface="Comic Sans MS" panose="030F0702030302020204" pitchFamily="66" charset="0"/>
              </a:rPr>
              <a:t>O</a:t>
            </a:r>
            <a:r>
              <a:rPr lang="en-US" sz="35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anose="030F0702030302020204" pitchFamily="66" charset="0"/>
              </a:rPr>
              <a:t>PQRST</a:t>
            </a:r>
            <a:r>
              <a:rPr lang="en-US" sz="3500" b="0" cap="none" spc="0" dirty="0" smtClean="0">
                <a:ln w="18415" cmpd="sng">
                  <a:solidFill>
                    <a:srgbClr val="FFFFFF"/>
                  </a:solidFill>
                  <a:prstDash val="solid"/>
                </a:ln>
                <a:solidFill>
                  <a:srgbClr val="FF00FF"/>
                </a:solidFill>
                <a:effectLst>
                  <a:outerShdw blurRad="63500" dir="3600000" algn="tl" rotWithShape="0">
                    <a:srgbClr val="000000">
                      <a:alpha val="70000"/>
                    </a:srgbClr>
                  </a:outerShdw>
                </a:effectLst>
                <a:latin typeface="Comic Sans MS" panose="030F0702030302020204" pitchFamily="66" charset="0"/>
              </a:rPr>
              <a:t>U</a:t>
            </a:r>
            <a:r>
              <a:rPr lang="en-US" sz="35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anose="030F0702030302020204" pitchFamily="66" charset="0"/>
              </a:rPr>
              <a:t>VWXYZ</a:t>
            </a:r>
            <a:endParaRPr lang="en-US" sz="35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anose="030F0702030302020204" pitchFamily="66" charset="0"/>
            </a:endParaRPr>
          </a:p>
        </p:txBody>
      </p:sp>
      <p:pic>
        <p:nvPicPr>
          <p:cNvPr id="12" name="Picture 11"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79912" y="4442111"/>
            <a:ext cx="1047230" cy="2292667"/>
          </a:xfrm>
          <a:prstGeom prst="rect">
            <a:avLst/>
          </a:prstGeom>
        </p:spPr>
      </p:pic>
      <p:pic>
        <p:nvPicPr>
          <p:cNvPr id="13" name="Picture 12" descr="Screen Clippi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27142" y="4442111"/>
            <a:ext cx="1009303" cy="2281107"/>
          </a:xfrm>
          <a:prstGeom prst="rect">
            <a:avLst/>
          </a:prstGeom>
        </p:spPr>
      </p:pic>
      <p:pic>
        <p:nvPicPr>
          <p:cNvPr id="14" name="Picture 13" descr="Screen Clippi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836445" y="4433023"/>
            <a:ext cx="1027970" cy="2252080"/>
          </a:xfrm>
          <a:prstGeom prst="rect">
            <a:avLst/>
          </a:prstGeom>
        </p:spPr>
      </p:pic>
      <p:pic>
        <p:nvPicPr>
          <p:cNvPr id="5" name="Picture 4" descr="Screen Clippi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39552" y="4416377"/>
            <a:ext cx="1037530" cy="2285371"/>
          </a:xfrm>
          <a:prstGeom prst="rect">
            <a:avLst/>
          </a:prstGeom>
        </p:spPr>
      </p:pic>
    </p:spTree>
    <p:extLst>
      <p:ext uri="{BB962C8B-B14F-4D97-AF65-F5344CB8AC3E}">
        <p14:creationId xmlns:p14="http://schemas.microsoft.com/office/powerpoint/2010/main" val="27653091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9672" y="520089"/>
            <a:ext cx="7125113" cy="924475"/>
          </a:xfrm>
        </p:spPr>
        <p:txBody>
          <a:bodyPr/>
          <a:lstStyle/>
          <a:p>
            <a:pPr algn="ctr"/>
            <a:r>
              <a:rPr lang="en-GB" sz="4400" b="1" u="sng" dirty="0" smtClean="0">
                <a:solidFill>
                  <a:schemeClr val="bg1"/>
                </a:solidFill>
                <a:latin typeface="Comic Sans MS" panose="030F0702030302020204" pitchFamily="66" charset="0"/>
              </a:rPr>
              <a:t>Reading Comprehension</a:t>
            </a:r>
            <a:endParaRPr lang="en-GB" sz="4400" b="1" u="sng" dirty="0">
              <a:solidFill>
                <a:schemeClr val="bg1"/>
              </a:solidFill>
              <a:latin typeface="Comic Sans MS" panose="030F0702030302020204" pitchFamily="66" charset="0"/>
            </a:endParaRPr>
          </a:p>
        </p:txBody>
      </p:sp>
      <p:sp>
        <p:nvSpPr>
          <p:cNvPr id="3" name="Content Placeholder 2"/>
          <p:cNvSpPr>
            <a:spLocks noGrp="1"/>
          </p:cNvSpPr>
          <p:nvPr>
            <p:ph idx="1"/>
          </p:nvPr>
        </p:nvSpPr>
        <p:spPr>
          <a:xfrm>
            <a:off x="611560" y="1807361"/>
            <a:ext cx="7920880" cy="4717983"/>
          </a:xfrm>
          <a:solidFill>
            <a:schemeClr val="accent2">
              <a:lumMod val="20000"/>
              <a:lumOff val="80000"/>
            </a:schemeClr>
          </a:solidFill>
        </p:spPr>
        <p:txBody>
          <a:bodyPr anchor="t">
            <a:normAutofit/>
          </a:bodyPr>
          <a:lstStyle/>
          <a:p>
            <a:pPr marL="0" indent="0" algn="ctr">
              <a:buNone/>
            </a:pPr>
            <a:r>
              <a:rPr lang="en-GB" sz="2400" b="1" dirty="0">
                <a:solidFill>
                  <a:schemeClr val="tx1"/>
                </a:solidFill>
                <a:latin typeface="Comic Sans MS" panose="030F0702030302020204" pitchFamily="66" charset="0"/>
              </a:rPr>
              <a:t>Using your reading book from Oxford </a:t>
            </a:r>
            <a:r>
              <a:rPr lang="en-GB" sz="2400" b="1" dirty="0" smtClean="0">
                <a:solidFill>
                  <a:schemeClr val="tx1"/>
                </a:solidFill>
                <a:latin typeface="Comic Sans MS" panose="030F0702030302020204" pitchFamily="66" charset="0"/>
              </a:rPr>
              <a:t>Owl</a:t>
            </a:r>
          </a:p>
          <a:p>
            <a:pPr marL="0" indent="0" algn="ctr">
              <a:buNone/>
            </a:pPr>
            <a:r>
              <a:rPr lang="en-GB" sz="2400" b="1" dirty="0" smtClean="0">
                <a:solidFill>
                  <a:schemeClr val="tx1"/>
                </a:solidFill>
                <a:latin typeface="Comic Sans MS" panose="030F0702030302020204" pitchFamily="66" charset="0"/>
              </a:rPr>
              <a:t>Can you </a:t>
            </a:r>
            <a:r>
              <a:rPr lang="en-GB" sz="2400" b="1" dirty="0" smtClean="0">
                <a:solidFill>
                  <a:schemeClr val="tx1"/>
                </a:solidFill>
                <a:latin typeface="Comic Sans MS" panose="030F0702030302020204" pitchFamily="66" charset="0"/>
              </a:rPr>
              <a:t>discuss with someone: </a:t>
            </a:r>
          </a:p>
          <a:p>
            <a:pPr marL="0" indent="0" algn="ctr">
              <a:buNone/>
            </a:pPr>
            <a:endParaRPr lang="en-GB" sz="2400" b="1" dirty="0" smtClean="0">
              <a:solidFill>
                <a:schemeClr val="tx1"/>
              </a:solidFill>
              <a:latin typeface="Comic Sans MS" panose="030F0702030302020204" pitchFamily="66" charset="0"/>
            </a:endParaRPr>
          </a:p>
          <a:p>
            <a:r>
              <a:rPr lang="en-GB" sz="2400" dirty="0">
                <a:solidFill>
                  <a:schemeClr val="tx1"/>
                </a:solidFill>
                <a:latin typeface="Comic Sans MS" panose="030F0702030302020204" pitchFamily="66" charset="0"/>
              </a:rPr>
              <a:t>Do you know the name of the Author?</a:t>
            </a:r>
          </a:p>
          <a:p>
            <a:r>
              <a:rPr lang="en-GB" sz="2400" dirty="0">
                <a:solidFill>
                  <a:schemeClr val="tx1"/>
                </a:solidFill>
                <a:latin typeface="Comic Sans MS" panose="030F0702030302020204" pitchFamily="66" charset="0"/>
              </a:rPr>
              <a:t>Do you know the name of the illustrator?</a:t>
            </a:r>
          </a:p>
          <a:p>
            <a:r>
              <a:rPr lang="en-GB" sz="2400" dirty="0">
                <a:solidFill>
                  <a:schemeClr val="tx1"/>
                </a:solidFill>
                <a:latin typeface="Comic Sans MS" panose="030F0702030302020204" pitchFamily="66" charset="0"/>
              </a:rPr>
              <a:t>What did you like about the book?</a:t>
            </a:r>
          </a:p>
          <a:p>
            <a:r>
              <a:rPr lang="en-GB" sz="2400" dirty="0">
                <a:solidFill>
                  <a:schemeClr val="tx1"/>
                </a:solidFill>
                <a:latin typeface="Comic Sans MS" panose="030F0702030302020204" pitchFamily="66" charset="0"/>
              </a:rPr>
              <a:t>Is there anything you didn’t like about the book?</a:t>
            </a:r>
          </a:p>
          <a:p>
            <a:r>
              <a:rPr lang="en-GB" sz="2400" dirty="0">
                <a:solidFill>
                  <a:schemeClr val="tx1"/>
                </a:solidFill>
                <a:latin typeface="Comic Sans MS" panose="030F0702030302020204" pitchFamily="66" charset="0"/>
              </a:rPr>
              <a:t>What was your favourite part?</a:t>
            </a:r>
          </a:p>
          <a:p>
            <a:pPr marL="0" indent="0" algn="ctr">
              <a:buNone/>
            </a:pPr>
            <a:endParaRPr lang="en-GB" sz="2400" b="1" dirty="0" smtClean="0">
              <a:solidFill>
                <a:schemeClr val="tx1"/>
              </a:solidFill>
              <a:latin typeface="Comic Sans MS" panose="030F0702030302020204" pitchFamily="66" charset="0"/>
            </a:endParaRPr>
          </a:p>
          <a:p>
            <a:pPr marL="0" indent="0" algn="ctr">
              <a:buNone/>
            </a:pPr>
            <a:endParaRPr lang="en-GB" sz="2400" b="1" dirty="0" smtClean="0">
              <a:solidFill>
                <a:schemeClr val="tx1"/>
              </a:solidFill>
              <a:latin typeface="Comic Sans MS" panose="030F0702030302020204" pitchFamily="66" charset="0"/>
            </a:endParaRPr>
          </a:p>
        </p:txBody>
      </p:sp>
      <p:pic>
        <p:nvPicPr>
          <p:cNvPr id="1026" name="Picture 2" descr="C:\Users\lara.cunningham\AppData\Local\Microsoft\Windows\INetCache\IE\ZG6FEX7V\book-25153_640[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548680"/>
            <a:ext cx="1800200" cy="9479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15030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dirty="0"/>
          </a:p>
        </p:txBody>
      </p:sp>
      <p:sp>
        <p:nvSpPr>
          <p:cNvPr id="3" name="Subtitle 2"/>
          <p:cNvSpPr>
            <a:spLocks noGrp="1"/>
          </p:cNvSpPr>
          <p:nvPr>
            <p:ph type="subTitle" idx="1"/>
          </p:nvPr>
        </p:nvSpPr>
        <p:spPr/>
        <p:txBody>
          <a:bodyPr/>
          <a:lstStyle/>
          <a:p>
            <a:endParaRPr lang="en-GB"/>
          </a:p>
        </p:txBody>
      </p:sp>
      <p:sp>
        <p:nvSpPr>
          <p:cNvPr id="4" name="Rectangle 3"/>
          <p:cNvSpPr/>
          <p:nvPr/>
        </p:nvSpPr>
        <p:spPr>
          <a:xfrm>
            <a:off x="755576" y="332657"/>
            <a:ext cx="6102424" cy="369332"/>
          </a:xfrm>
          <a:prstGeom prst="rect">
            <a:avLst/>
          </a:prstGeom>
        </p:spPr>
        <p:txBody>
          <a:bodyPr wrap="square">
            <a:spAutoFit/>
          </a:bodyPr>
          <a:lstStyle/>
          <a:p>
            <a:r>
              <a:rPr lang="en-GB" dirty="0" smtClean="0">
                <a:hlinkClick r:id="rId2"/>
              </a:rPr>
              <a:t>https://www.youtube.com/watch?v=f0PJbx6cUFo</a:t>
            </a:r>
            <a:endParaRPr lang="en-GB"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844824"/>
            <a:ext cx="8640960" cy="46623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251520" y="1132998"/>
            <a:ext cx="8640960" cy="523220"/>
          </a:xfrm>
          <a:prstGeom prst="rect">
            <a:avLst/>
          </a:prstGeom>
          <a:noFill/>
        </p:spPr>
        <p:txBody>
          <a:bodyPr wrap="square" rtlCol="0">
            <a:spAutoFit/>
          </a:bodyPr>
          <a:lstStyle/>
          <a:p>
            <a:pPr algn="ctr"/>
            <a:r>
              <a:rPr lang="en-GB" sz="2400" dirty="0" smtClean="0"/>
              <a:t>  </a:t>
            </a:r>
            <a:r>
              <a:rPr lang="en-GB" sz="2800" b="1" u="sng" dirty="0" smtClean="0">
                <a:latin typeface="Comic Sans MS" panose="030F0702030302020204" pitchFamily="66" charset="0"/>
              </a:rPr>
              <a:t>Today’s Story is Stand Tall Molly Lou Melon</a:t>
            </a:r>
            <a:endParaRPr lang="en-GB" sz="2800" b="1" u="sng" dirty="0">
              <a:latin typeface="Comic Sans MS" panose="030F0702030302020204" pitchFamily="66" charset="0"/>
            </a:endParaRPr>
          </a:p>
        </p:txBody>
      </p:sp>
    </p:spTree>
    <p:extLst>
      <p:ext uri="{BB962C8B-B14F-4D97-AF65-F5344CB8AC3E}">
        <p14:creationId xmlns:p14="http://schemas.microsoft.com/office/powerpoint/2010/main" val="4835007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7504" y="773415"/>
            <a:ext cx="8928991" cy="3079383"/>
          </a:xfrm>
          <a:solidFill>
            <a:schemeClr val="accent1">
              <a:lumMod val="20000"/>
              <a:lumOff val="80000"/>
            </a:schemeClr>
          </a:solidFill>
        </p:spPr>
        <p:txBody>
          <a:bodyPr>
            <a:noAutofit/>
          </a:bodyPr>
          <a:lstStyle/>
          <a:p>
            <a:pPr algn="l"/>
            <a:r>
              <a:rPr lang="en-GB" sz="1800" b="1" dirty="0" smtClean="0"/>
              <a:t/>
            </a:r>
            <a:br>
              <a:rPr lang="en-GB" sz="1800" b="1" dirty="0" smtClean="0"/>
            </a:br>
            <a:r>
              <a:rPr lang="en-GB" sz="1800" b="1" dirty="0" smtClean="0"/>
              <a:t/>
            </a:r>
            <a:br>
              <a:rPr lang="en-GB" sz="1800" b="1" dirty="0" smtClean="0"/>
            </a:br>
            <a:r>
              <a:rPr lang="en-GB" sz="1800" b="1" dirty="0" smtClean="0">
                <a:solidFill>
                  <a:schemeClr val="tx1"/>
                </a:solidFill>
                <a:latin typeface="Comic Sans MS" panose="030F0702030302020204" pitchFamily="66" charset="0"/>
              </a:rPr>
              <a:t>Today you are going </a:t>
            </a:r>
            <a:r>
              <a:rPr lang="en-GB" sz="1800" b="1" dirty="0" smtClean="0">
                <a:solidFill>
                  <a:schemeClr val="tx1"/>
                </a:solidFill>
                <a:latin typeface="Comic Sans MS" panose="030F0702030302020204" pitchFamily="66" charset="0"/>
              </a:rPr>
              <a:t>to compare </a:t>
            </a:r>
            <a:r>
              <a:rPr lang="en-GB" sz="1800" b="1" dirty="0" smtClean="0">
                <a:solidFill>
                  <a:schemeClr val="tx1"/>
                </a:solidFill>
                <a:latin typeface="Comic Sans MS" panose="030F0702030302020204" pitchFamily="66" charset="0"/>
              </a:rPr>
              <a:t>the way people feel</a:t>
            </a:r>
            <a:r>
              <a:rPr lang="en-GB" sz="1800" b="1" dirty="0" smtClean="0">
                <a:solidFill>
                  <a:schemeClr val="tx1"/>
                </a:solidFill>
                <a:latin typeface="Comic Sans MS" panose="030F0702030302020204" pitchFamily="66" charset="0"/>
              </a:rPr>
              <a:t>.</a:t>
            </a:r>
            <a:br>
              <a:rPr lang="en-GB" sz="1800" b="1" dirty="0" smtClean="0">
                <a:solidFill>
                  <a:schemeClr val="tx1"/>
                </a:solidFill>
                <a:latin typeface="Comic Sans MS" panose="030F0702030302020204" pitchFamily="66" charset="0"/>
              </a:rPr>
            </a:br>
            <a:r>
              <a:rPr lang="en-GB" sz="1800" b="1" dirty="0" smtClean="0">
                <a:solidFill>
                  <a:schemeClr val="tx1"/>
                </a:solidFill>
                <a:latin typeface="Comic Sans MS" panose="030F0702030302020204" pitchFamily="66" charset="0"/>
              </a:rPr>
              <a:t/>
            </a:r>
            <a:br>
              <a:rPr lang="en-GB" sz="1800" b="1" dirty="0" smtClean="0">
                <a:solidFill>
                  <a:schemeClr val="tx1"/>
                </a:solidFill>
                <a:latin typeface="Comic Sans MS" panose="030F0702030302020204" pitchFamily="66" charset="0"/>
              </a:rPr>
            </a:br>
            <a:r>
              <a:rPr lang="en-GB" sz="1800" b="1" dirty="0" smtClean="0">
                <a:solidFill>
                  <a:schemeClr val="tx1"/>
                </a:solidFill>
                <a:latin typeface="Comic Sans MS" panose="030F0702030302020204" pitchFamily="66" charset="0"/>
              </a:rPr>
              <a:t>L.I.- I can write about my feelings.</a:t>
            </a:r>
            <a:br>
              <a:rPr lang="en-GB" sz="1800" b="1" dirty="0" smtClean="0">
                <a:solidFill>
                  <a:schemeClr val="tx1"/>
                </a:solidFill>
                <a:latin typeface="Comic Sans MS" panose="030F0702030302020204" pitchFamily="66" charset="0"/>
              </a:rPr>
            </a:br>
            <a:r>
              <a:rPr lang="en-GB" sz="1800" b="1" dirty="0" smtClean="0">
                <a:solidFill>
                  <a:schemeClr val="tx1"/>
                </a:solidFill>
                <a:latin typeface="Comic Sans MS" panose="030F0702030302020204" pitchFamily="66" charset="0"/>
              </a:rPr>
              <a:t/>
            </a:r>
            <a:br>
              <a:rPr lang="en-GB" sz="1800" b="1" dirty="0" smtClean="0">
                <a:solidFill>
                  <a:schemeClr val="tx1"/>
                </a:solidFill>
                <a:latin typeface="Comic Sans MS" panose="030F0702030302020204" pitchFamily="66" charset="0"/>
              </a:rPr>
            </a:br>
            <a:r>
              <a:rPr lang="en-GB" sz="1800" dirty="0" smtClean="0">
                <a:solidFill>
                  <a:schemeClr val="tx1"/>
                </a:solidFill>
                <a:latin typeface="Comic Sans MS" panose="030F0702030302020204" pitchFamily="66" charset="0"/>
              </a:rPr>
              <a:t>Molly Mae was different from the rest of the children. Did it bother her?</a:t>
            </a:r>
            <a:br>
              <a:rPr lang="en-GB" sz="1800" dirty="0" smtClean="0">
                <a:solidFill>
                  <a:schemeClr val="tx1"/>
                </a:solidFill>
                <a:latin typeface="Comic Sans MS" panose="030F0702030302020204" pitchFamily="66" charset="0"/>
              </a:rPr>
            </a:br>
            <a:r>
              <a:rPr lang="en-GB" sz="1800" dirty="0" smtClean="0">
                <a:solidFill>
                  <a:schemeClr val="tx1"/>
                </a:solidFill>
                <a:latin typeface="Comic Sans MS" panose="030F0702030302020204" pitchFamily="66" charset="0"/>
              </a:rPr>
              <a:t>Who gave her the advice to help her cope? What was the advice?</a:t>
            </a:r>
            <a:br>
              <a:rPr lang="en-GB" sz="1800" dirty="0" smtClean="0">
                <a:solidFill>
                  <a:schemeClr val="tx1"/>
                </a:solidFill>
                <a:latin typeface="Comic Sans MS" panose="030F0702030302020204" pitchFamily="66" charset="0"/>
              </a:rPr>
            </a:br>
            <a:r>
              <a:rPr lang="en-GB" sz="1800" dirty="0" smtClean="0">
                <a:solidFill>
                  <a:schemeClr val="tx1"/>
                </a:solidFill>
                <a:latin typeface="Comic Sans MS" panose="030F0702030302020204" pitchFamily="66" charset="0"/>
              </a:rPr>
              <a:t>Ronald Dunkin was very unkind to Molly Mae at first. What changed his mind?</a:t>
            </a:r>
            <a:br>
              <a:rPr lang="en-GB" sz="1800" dirty="0" smtClean="0">
                <a:solidFill>
                  <a:schemeClr val="tx1"/>
                </a:solidFill>
                <a:latin typeface="Comic Sans MS" panose="030F0702030302020204" pitchFamily="66" charset="0"/>
              </a:rPr>
            </a:br>
            <a:r>
              <a:rPr lang="en-GB" sz="1800" b="1" dirty="0" smtClean="0">
                <a:solidFill>
                  <a:schemeClr val="tx1"/>
                </a:solidFill>
                <a:latin typeface="Comic Sans MS" panose="030F0702030302020204" pitchFamily="66" charset="0"/>
              </a:rPr>
              <a:t>Draw the diagram and compare you and Molly Lou.</a:t>
            </a:r>
            <a:br>
              <a:rPr lang="en-GB" sz="1800" b="1" dirty="0" smtClean="0">
                <a:solidFill>
                  <a:schemeClr val="tx1"/>
                </a:solidFill>
                <a:latin typeface="Comic Sans MS" panose="030F0702030302020204" pitchFamily="66" charset="0"/>
              </a:rPr>
            </a:br>
            <a:r>
              <a:rPr lang="en-GB" sz="1800" b="1" dirty="0" smtClean="0">
                <a:solidFill>
                  <a:schemeClr val="tx1"/>
                </a:solidFill>
                <a:latin typeface="Comic Sans MS" panose="030F0702030302020204" pitchFamily="66" charset="0"/>
              </a:rPr>
              <a:t>Write the words in the Venn diagram. </a:t>
            </a:r>
            <a:r>
              <a:rPr lang="en-GB" sz="1800" b="1" dirty="0" smtClean="0">
                <a:solidFill>
                  <a:schemeClr val="tx1"/>
                </a:solidFill>
                <a:latin typeface="Comic Sans MS" panose="030F0702030302020204" pitchFamily="66" charset="0"/>
              </a:rPr>
              <a:t/>
            </a:r>
            <a:br>
              <a:rPr lang="en-GB" sz="1800" b="1" dirty="0" smtClean="0">
                <a:solidFill>
                  <a:schemeClr val="tx1"/>
                </a:solidFill>
                <a:latin typeface="Comic Sans MS" panose="030F0702030302020204" pitchFamily="66" charset="0"/>
              </a:rPr>
            </a:br>
            <a:r>
              <a:rPr lang="en-GB" sz="1800" b="1" dirty="0" smtClean="0">
                <a:solidFill>
                  <a:schemeClr val="tx1"/>
                </a:solidFill>
                <a:latin typeface="Comic Sans MS" panose="030F0702030302020204" pitchFamily="66" charset="0"/>
              </a:rPr>
              <a:t>Will </a:t>
            </a:r>
            <a:r>
              <a:rPr lang="en-GB" sz="1800" b="1" dirty="0" smtClean="0">
                <a:solidFill>
                  <a:schemeClr val="tx1"/>
                </a:solidFill>
                <a:latin typeface="Comic Sans MS" panose="030F0702030302020204" pitchFamily="66" charset="0"/>
              </a:rPr>
              <a:t>you be the same with some things</a:t>
            </a:r>
            <a:r>
              <a:rPr lang="en-GB" sz="1800" b="1" dirty="0" smtClean="0">
                <a:solidFill>
                  <a:schemeClr val="tx1"/>
                </a:solidFill>
                <a:latin typeface="Comic Sans MS" panose="030F0702030302020204" pitchFamily="66" charset="0"/>
              </a:rPr>
              <a:t>?</a:t>
            </a:r>
            <a:endParaRPr lang="en-GB" sz="1800" b="1" dirty="0">
              <a:solidFill>
                <a:schemeClr val="tx1"/>
              </a:solidFill>
              <a:latin typeface="Comic Sans MS" panose="030F0702030302020204" pitchFamily="66" charset="0"/>
            </a:endParaRPr>
          </a:p>
        </p:txBody>
      </p:sp>
      <p:sp>
        <p:nvSpPr>
          <p:cNvPr id="5" name="TextBox 4"/>
          <p:cNvSpPr txBox="1"/>
          <p:nvPr/>
        </p:nvSpPr>
        <p:spPr>
          <a:xfrm>
            <a:off x="2555776" y="188640"/>
            <a:ext cx="4032449"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sz="3200" b="1" dirty="0" smtClean="0">
                <a:latin typeface="Comic Sans MS" panose="030F0702030302020204" pitchFamily="66" charset="0"/>
              </a:rPr>
              <a:t>Literacy-Writing </a:t>
            </a:r>
            <a:r>
              <a:rPr lang="en-GB" sz="3200" b="1" dirty="0" smtClean="0"/>
              <a:t> </a:t>
            </a:r>
            <a:endParaRPr lang="en-GB" sz="3200" b="1" dirty="0"/>
          </a:p>
        </p:txBody>
      </p:sp>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3861048"/>
            <a:ext cx="5616624" cy="29969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260721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7504" y="773415"/>
            <a:ext cx="8928991" cy="2511569"/>
          </a:xfrm>
          <a:solidFill>
            <a:schemeClr val="accent1">
              <a:lumMod val="20000"/>
              <a:lumOff val="80000"/>
            </a:schemeClr>
          </a:solidFill>
        </p:spPr>
        <p:txBody>
          <a:bodyPr anchor="t">
            <a:noAutofit/>
          </a:bodyPr>
          <a:lstStyle/>
          <a:p>
            <a:r>
              <a:rPr lang="en-GB" sz="2400" b="1" dirty="0" smtClean="0">
                <a:solidFill>
                  <a:schemeClr val="tx1"/>
                </a:solidFill>
                <a:latin typeface="Comic Sans MS" panose="030F0702030302020204" pitchFamily="66" charset="0"/>
              </a:rPr>
              <a:t>L.I</a:t>
            </a:r>
            <a:r>
              <a:rPr lang="en-GB" sz="2400" b="1" dirty="0" smtClean="0">
                <a:solidFill>
                  <a:schemeClr val="tx1"/>
                </a:solidFill>
                <a:latin typeface="Comic Sans MS" panose="030F0702030302020204" pitchFamily="66" charset="0"/>
              </a:rPr>
              <a:t>.- I can write about my feelings.</a:t>
            </a:r>
            <a:br>
              <a:rPr lang="en-GB" sz="2400" b="1" dirty="0" smtClean="0">
                <a:solidFill>
                  <a:schemeClr val="tx1"/>
                </a:solidFill>
                <a:latin typeface="Comic Sans MS" panose="030F0702030302020204" pitchFamily="66" charset="0"/>
              </a:rPr>
            </a:br>
            <a:r>
              <a:rPr lang="en-GB" sz="1800" b="1" dirty="0" smtClean="0">
                <a:solidFill>
                  <a:schemeClr val="tx1"/>
                </a:solidFill>
                <a:latin typeface="Comic Sans MS" panose="030F0702030302020204" pitchFamily="66" charset="0"/>
              </a:rPr>
              <a:t/>
            </a:r>
            <a:br>
              <a:rPr lang="en-GB" sz="1800" b="1" dirty="0" smtClean="0">
                <a:solidFill>
                  <a:schemeClr val="tx1"/>
                </a:solidFill>
                <a:latin typeface="Comic Sans MS" panose="030F0702030302020204" pitchFamily="66" charset="0"/>
              </a:rPr>
            </a:br>
            <a:r>
              <a:rPr lang="en-GB" sz="2000" dirty="0">
                <a:latin typeface="Comic Sans MS" panose="030F0702030302020204" pitchFamily="66" charset="0"/>
              </a:rPr>
              <a:t>Can you think </a:t>
            </a:r>
            <a:r>
              <a:rPr lang="en-GB" sz="2000" dirty="0" smtClean="0">
                <a:latin typeface="Comic Sans MS" panose="030F0702030302020204" pitchFamily="66" charset="0"/>
              </a:rPr>
              <a:t>about </a:t>
            </a:r>
            <a:r>
              <a:rPr lang="en-GB" sz="2000" dirty="0">
                <a:latin typeface="Comic Sans MS" panose="030F0702030302020204" pitchFamily="66" charset="0"/>
              </a:rPr>
              <a:t>how </a:t>
            </a:r>
            <a:r>
              <a:rPr lang="en-GB" sz="2000" dirty="0" smtClean="0">
                <a:latin typeface="Comic Sans MS" panose="030F0702030302020204" pitchFamily="66" charset="0"/>
              </a:rPr>
              <a:t>unkind </a:t>
            </a:r>
            <a:r>
              <a:rPr lang="en-GB" sz="2000" dirty="0">
                <a:latin typeface="Comic Sans MS" panose="030F0702030302020204" pitchFamily="66" charset="0"/>
              </a:rPr>
              <a:t>Ronald was to Molly Lou at the beginning </a:t>
            </a:r>
            <a:br>
              <a:rPr lang="en-GB" sz="2000" dirty="0">
                <a:latin typeface="Comic Sans MS" panose="030F0702030302020204" pitchFamily="66" charset="0"/>
              </a:rPr>
            </a:br>
            <a:r>
              <a:rPr lang="en-GB" sz="2000" dirty="0">
                <a:latin typeface="Comic Sans MS" panose="030F0702030302020204" pitchFamily="66" charset="0"/>
              </a:rPr>
              <a:t>of the story. What changed him?</a:t>
            </a:r>
            <a:br>
              <a:rPr lang="en-GB" sz="2000" dirty="0">
                <a:latin typeface="Comic Sans MS" panose="030F0702030302020204" pitchFamily="66" charset="0"/>
              </a:rPr>
            </a:br>
            <a:r>
              <a:rPr lang="en-GB" sz="2000" dirty="0">
                <a:latin typeface="Comic Sans MS" panose="030F0702030302020204" pitchFamily="66" charset="0"/>
              </a:rPr>
              <a:t>Think of some words to describe him at the beginning of the story and the end.</a:t>
            </a:r>
            <a:br>
              <a:rPr lang="en-GB" sz="2000" dirty="0">
                <a:latin typeface="Comic Sans MS" panose="030F0702030302020204" pitchFamily="66" charset="0"/>
              </a:rPr>
            </a:br>
            <a:r>
              <a:rPr lang="en-GB" sz="2000" dirty="0">
                <a:latin typeface="Comic Sans MS" panose="030F0702030302020204" pitchFamily="66" charset="0"/>
              </a:rPr>
              <a:t>Then write about it. It can be as many sentences as you would like</a:t>
            </a:r>
            <a:r>
              <a:rPr lang="en-GB" sz="2000" dirty="0" smtClean="0">
                <a:latin typeface="Comic Sans MS" panose="030F0702030302020204" pitchFamily="66" charset="0"/>
              </a:rPr>
              <a:t>.</a:t>
            </a:r>
            <a:endParaRPr lang="en-GB" sz="2000" b="1" dirty="0">
              <a:solidFill>
                <a:schemeClr val="tx1"/>
              </a:solidFill>
              <a:latin typeface="Comic Sans MS" panose="030F0702030302020204" pitchFamily="66" charset="0"/>
            </a:endParaRPr>
          </a:p>
        </p:txBody>
      </p:sp>
      <p:sp>
        <p:nvSpPr>
          <p:cNvPr id="5" name="TextBox 4"/>
          <p:cNvSpPr txBox="1"/>
          <p:nvPr/>
        </p:nvSpPr>
        <p:spPr>
          <a:xfrm>
            <a:off x="1619672" y="188640"/>
            <a:ext cx="5904656"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sz="3200" b="1" dirty="0" smtClean="0">
                <a:latin typeface="Comic Sans MS" panose="030F0702030302020204" pitchFamily="66" charset="0"/>
              </a:rPr>
              <a:t>Literacy-Writing Challenge  </a:t>
            </a:r>
            <a:r>
              <a:rPr lang="en-GB" sz="3200" b="1" dirty="0" smtClean="0"/>
              <a:t> </a:t>
            </a:r>
            <a:endParaRPr lang="en-GB" sz="3200" b="1" dirty="0"/>
          </a:p>
        </p:txBody>
      </p:sp>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2955" y="3068960"/>
            <a:ext cx="5904656" cy="37681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75246" y="4005064"/>
            <a:ext cx="1423788" cy="646331"/>
          </a:xfrm>
          <a:prstGeom prst="rect">
            <a:avLst/>
          </a:prstGeom>
          <a:solidFill>
            <a:schemeClr val="accent1">
              <a:lumMod val="20000"/>
              <a:lumOff val="80000"/>
            </a:schemeClr>
          </a:solidFill>
        </p:spPr>
        <p:txBody>
          <a:bodyPr wrap="none" rtlCol="0">
            <a:spAutoFit/>
          </a:bodyPr>
          <a:lstStyle/>
          <a:p>
            <a:r>
              <a:rPr lang="en-GB" b="1" dirty="0" smtClean="0">
                <a:latin typeface="Comic Sans MS" panose="030F0702030302020204" pitchFamily="66" charset="0"/>
              </a:rPr>
              <a:t>Be Like</a:t>
            </a:r>
          </a:p>
          <a:p>
            <a:r>
              <a:rPr lang="en-GB" b="1" dirty="0" smtClean="0">
                <a:latin typeface="Comic Sans MS" panose="030F0702030302020204" pitchFamily="66" charset="0"/>
              </a:rPr>
              <a:t>Molly Mae.</a:t>
            </a:r>
            <a:endParaRPr lang="en-GB" b="1" dirty="0">
              <a:latin typeface="Comic Sans MS" panose="030F0702030302020204" pitchFamily="66" charset="0"/>
            </a:endParaRPr>
          </a:p>
        </p:txBody>
      </p:sp>
      <p:sp>
        <p:nvSpPr>
          <p:cNvPr id="8" name="TextBox 7"/>
          <p:cNvSpPr txBox="1"/>
          <p:nvPr/>
        </p:nvSpPr>
        <p:spPr>
          <a:xfrm>
            <a:off x="7425953" y="4005064"/>
            <a:ext cx="1675459" cy="646331"/>
          </a:xfrm>
          <a:prstGeom prst="rect">
            <a:avLst/>
          </a:prstGeom>
          <a:solidFill>
            <a:schemeClr val="accent1">
              <a:lumMod val="20000"/>
              <a:lumOff val="80000"/>
            </a:schemeClr>
          </a:solidFill>
        </p:spPr>
        <p:txBody>
          <a:bodyPr wrap="none" rtlCol="0">
            <a:spAutoFit/>
          </a:bodyPr>
          <a:lstStyle/>
          <a:p>
            <a:r>
              <a:rPr lang="en-GB" b="1" dirty="0" smtClean="0">
                <a:latin typeface="Comic Sans MS" panose="030F0702030302020204" pitchFamily="66" charset="0"/>
              </a:rPr>
              <a:t>Don’t Be Like</a:t>
            </a:r>
          </a:p>
          <a:p>
            <a:r>
              <a:rPr lang="en-GB" b="1" dirty="0" smtClean="0">
                <a:latin typeface="Comic Sans MS" panose="030F0702030302020204" pitchFamily="66" charset="0"/>
              </a:rPr>
              <a:t>Ronald</a:t>
            </a:r>
            <a:endParaRPr lang="en-GB" b="1" dirty="0">
              <a:solidFill>
                <a:srgbClr val="FF0000"/>
              </a:solidFill>
            </a:endParaRPr>
          </a:p>
        </p:txBody>
      </p:sp>
    </p:spTree>
    <p:extLst>
      <p:ext uri="{BB962C8B-B14F-4D97-AF65-F5344CB8AC3E}">
        <p14:creationId xmlns:p14="http://schemas.microsoft.com/office/powerpoint/2010/main" val="23453520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loud 6"/>
          <p:cNvSpPr/>
          <p:nvPr/>
        </p:nvSpPr>
        <p:spPr>
          <a:xfrm>
            <a:off x="611560" y="2420888"/>
            <a:ext cx="7272808" cy="3888432"/>
          </a:xfrm>
          <a:prstGeom prst="cloud">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1475656" y="272277"/>
            <a:ext cx="6226851" cy="924475"/>
          </a:xfrm>
        </p:spPr>
        <p:txBody>
          <a:bodyPr>
            <a:noAutofit/>
          </a:bodyPr>
          <a:lstStyle/>
          <a:p>
            <a:pPr algn="ctr"/>
            <a:r>
              <a:rPr lang="en-GB" sz="3600" b="1" u="sng" dirty="0" smtClean="0">
                <a:solidFill>
                  <a:schemeClr val="bg1"/>
                </a:solidFill>
                <a:latin typeface="Comic Sans MS" panose="030F0702030302020204" pitchFamily="66" charset="0"/>
              </a:rPr>
              <a:t>Numeracy – Warm Up </a:t>
            </a:r>
            <a:endParaRPr lang="en-GB" sz="3600" b="1" dirty="0">
              <a:solidFill>
                <a:schemeClr val="bg1"/>
              </a:solidFill>
            </a:endParaRPr>
          </a:p>
        </p:txBody>
      </p:sp>
      <p:pic>
        <p:nvPicPr>
          <p:cNvPr id="5" name="Picture 2"/>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611560" y="1196752"/>
            <a:ext cx="1116800" cy="893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1728360" y="1515425"/>
            <a:ext cx="6804080" cy="707886"/>
          </a:xfrm>
          <a:prstGeom prst="rect">
            <a:avLst/>
          </a:prstGeom>
          <a:noFill/>
        </p:spPr>
        <p:txBody>
          <a:bodyPr wrap="square" rtlCol="0">
            <a:spAutoFit/>
          </a:bodyPr>
          <a:lstStyle/>
          <a:p>
            <a:r>
              <a:rPr lang="en-GB" sz="2000" b="1" dirty="0" smtClean="0">
                <a:solidFill>
                  <a:schemeClr val="bg1"/>
                </a:solidFill>
                <a:latin typeface="Comic Sans MS" panose="030F0702030302020204" pitchFamily="66" charset="0"/>
              </a:rPr>
              <a:t>LI: To use mental strategies to solve maths problems and be able to explain my strategy </a:t>
            </a:r>
            <a:endParaRPr lang="en-GB" sz="2000" b="1" dirty="0">
              <a:solidFill>
                <a:schemeClr val="bg1"/>
              </a:solidFill>
              <a:latin typeface="Comic Sans MS" panose="030F0702030302020204" pitchFamily="66" charset="0"/>
            </a:endParaRPr>
          </a:p>
        </p:txBody>
      </p:sp>
      <p:sp>
        <p:nvSpPr>
          <p:cNvPr id="9" name="AutoShape 2" descr="Image result for counting in 2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Rectangle 3"/>
          <p:cNvSpPr/>
          <p:nvPr/>
        </p:nvSpPr>
        <p:spPr>
          <a:xfrm>
            <a:off x="1569303" y="3284984"/>
            <a:ext cx="5357321" cy="1862048"/>
          </a:xfrm>
          <a:prstGeom prst="rect">
            <a:avLst/>
          </a:prstGeom>
          <a:noFill/>
        </p:spPr>
        <p:txBody>
          <a:bodyPr wrap="square" lIns="91440" tIns="45720" rIns="91440" bIns="45720">
            <a:spAutoFit/>
          </a:bodyPr>
          <a:lstStyle/>
          <a:p>
            <a:pPr algn="ctr"/>
            <a:r>
              <a:rPr lang="en-US" sz="11500" b="1" spc="100" dirty="0" smtClean="0">
                <a:ln w="18000">
                  <a:solidFill>
                    <a:sysClr val="windowText" lastClr="000000"/>
                  </a:solidFill>
                  <a:prstDash val="solid"/>
                </a:ln>
                <a:solidFill>
                  <a:sysClr val="windowText" lastClr="000000">
                    <a:alpha val="5700"/>
                  </a:sysClr>
                </a:solidFill>
                <a:effectLst>
                  <a:glow rad="101600">
                    <a:schemeClr val="accent2">
                      <a:satMod val="175000"/>
                      <a:alpha val="40000"/>
                    </a:schemeClr>
                  </a:glow>
                  <a:outerShdw blurRad="25000" dist="20000" dir="16020000" algn="tl">
                    <a:schemeClr val="accent1">
                      <a:satMod val="200000"/>
                      <a:shade val="1000"/>
                      <a:alpha val="60000"/>
                    </a:schemeClr>
                  </a:outerShdw>
                </a:effectLst>
              </a:rPr>
              <a:t>Splat </a:t>
            </a:r>
            <a:endParaRPr lang="en-US" sz="11500" b="1" spc="100" dirty="0">
              <a:ln w="18000">
                <a:solidFill>
                  <a:sysClr val="windowText" lastClr="000000"/>
                </a:solidFill>
                <a:prstDash val="solid"/>
              </a:ln>
              <a:solidFill>
                <a:sysClr val="windowText" lastClr="000000">
                  <a:alpha val="5700"/>
                </a:sysClr>
              </a:solidFill>
              <a:effectLst>
                <a:glow rad="101600">
                  <a:schemeClr val="accent2">
                    <a:satMod val="175000"/>
                    <a:alpha val="40000"/>
                  </a:schemeClr>
                </a:glow>
                <a:outerShdw blurRad="25000" dist="20000" dir="16020000" algn="tl">
                  <a:schemeClr val="accent1">
                    <a:satMod val="200000"/>
                    <a:shade val="1000"/>
                    <a:alpha val="60000"/>
                  </a:schemeClr>
                </a:outerShdw>
              </a:effectLst>
            </a:endParaRPr>
          </a:p>
        </p:txBody>
      </p:sp>
    </p:spTree>
    <p:extLst>
      <p:ext uri="{BB962C8B-B14F-4D97-AF65-F5344CB8AC3E}">
        <p14:creationId xmlns:p14="http://schemas.microsoft.com/office/powerpoint/2010/main" val="36497507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Oval 18"/>
          <p:cNvSpPr/>
          <p:nvPr/>
        </p:nvSpPr>
        <p:spPr>
          <a:xfrm>
            <a:off x="3974953" y="2667000"/>
            <a:ext cx="762000" cy="76200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6019800" y="2693316"/>
            <a:ext cx="762000" cy="76200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4253424" y="4091478"/>
            <a:ext cx="762000" cy="76200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rot="16200000">
            <a:off x="3598552" y="1714484"/>
            <a:ext cx="4907198" cy="5093898"/>
          </a:xfrm>
          <a:custGeom>
            <a:avLst/>
            <a:gdLst>
              <a:gd name="connsiteX0" fmla="*/ 1686296 w 5427023"/>
              <a:gd name="connsiteY0" fmla="*/ 95002 h 4750130"/>
              <a:gd name="connsiteX1" fmla="*/ 2945080 w 5427023"/>
              <a:gd name="connsiteY1" fmla="*/ 0 h 4750130"/>
              <a:gd name="connsiteX2" fmla="*/ 2897579 w 5427023"/>
              <a:gd name="connsiteY2" fmla="*/ 1258784 h 4750130"/>
              <a:gd name="connsiteX3" fmla="*/ 3633849 w 5427023"/>
              <a:gd name="connsiteY3" fmla="*/ 1650670 h 4750130"/>
              <a:gd name="connsiteX4" fmla="*/ 4393870 w 5427023"/>
              <a:gd name="connsiteY4" fmla="*/ 985652 h 4750130"/>
              <a:gd name="connsiteX5" fmla="*/ 5118265 w 5427023"/>
              <a:gd name="connsiteY5" fmla="*/ 1662545 h 4750130"/>
              <a:gd name="connsiteX6" fmla="*/ 4263241 w 5427023"/>
              <a:gd name="connsiteY6" fmla="*/ 2529444 h 4750130"/>
              <a:gd name="connsiteX7" fmla="*/ 4429496 w 5427023"/>
              <a:gd name="connsiteY7" fmla="*/ 3360717 h 4750130"/>
              <a:gd name="connsiteX8" fmla="*/ 5427023 w 5427023"/>
              <a:gd name="connsiteY8" fmla="*/ 3515096 h 4750130"/>
              <a:gd name="connsiteX9" fmla="*/ 5284519 w 5427023"/>
              <a:gd name="connsiteY9" fmla="*/ 4714504 h 4750130"/>
              <a:gd name="connsiteX10" fmla="*/ 3586348 w 5427023"/>
              <a:gd name="connsiteY10" fmla="*/ 3800104 h 4750130"/>
              <a:gd name="connsiteX11" fmla="*/ 2743200 w 5427023"/>
              <a:gd name="connsiteY11" fmla="*/ 3740727 h 4750130"/>
              <a:gd name="connsiteX12" fmla="*/ 1995054 w 5427023"/>
              <a:gd name="connsiteY12" fmla="*/ 4750130 h 4750130"/>
              <a:gd name="connsiteX13" fmla="*/ 676893 w 5427023"/>
              <a:gd name="connsiteY13" fmla="*/ 4001984 h 4750130"/>
              <a:gd name="connsiteX14" fmla="*/ 2030680 w 5427023"/>
              <a:gd name="connsiteY14" fmla="*/ 2956956 h 4750130"/>
              <a:gd name="connsiteX15" fmla="*/ 1757548 w 5427023"/>
              <a:gd name="connsiteY15" fmla="*/ 2256312 h 4750130"/>
              <a:gd name="connsiteX16" fmla="*/ 0 w 5427023"/>
              <a:gd name="connsiteY16" fmla="*/ 2042556 h 4750130"/>
              <a:gd name="connsiteX17" fmla="*/ 178130 w 5427023"/>
              <a:gd name="connsiteY17" fmla="*/ 1151906 h 4750130"/>
              <a:gd name="connsiteX18" fmla="*/ 1650670 w 5427023"/>
              <a:gd name="connsiteY18" fmla="*/ 1472540 h 4750130"/>
              <a:gd name="connsiteX19" fmla="*/ 1995054 w 5427023"/>
              <a:gd name="connsiteY19" fmla="*/ 1128156 h 4750130"/>
              <a:gd name="connsiteX20" fmla="*/ 1686296 w 5427023"/>
              <a:gd name="connsiteY20" fmla="*/ 95002 h 4750130"/>
              <a:gd name="connsiteX0" fmla="*/ 1686296 w 5427023"/>
              <a:gd name="connsiteY0" fmla="*/ 199772 h 4854900"/>
              <a:gd name="connsiteX1" fmla="*/ 2945080 w 5427023"/>
              <a:gd name="connsiteY1" fmla="*/ 104770 h 4854900"/>
              <a:gd name="connsiteX2" fmla="*/ 2897579 w 5427023"/>
              <a:gd name="connsiteY2" fmla="*/ 1363554 h 4854900"/>
              <a:gd name="connsiteX3" fmla="*/ 3633849 w 5427023"/>
              <a:gd name="connsiteY3" fmla="*/ 1755440 h 4854900"/>
              <a:gd name="connsiteX4" fmla="*/ 4393870 w 5427023"/>
              <a:gd name="connsiteY4" fmla="*/ 1090422 h 4854900"/>
              <a:gd name="connsiteX5" fmla="*/ 5118265 w 5427023"/>
              <a:gd name="connsiteY5" fmla="*/ 1767315 h 4854900"/>
              <a:gd name="connsiteX6" fmla="*/ 4263241 w 5427023"/>
              <a:gd name="connsiteY6" fmla="*/ 2634214 h 4854900"/>
              <a:gd name="connsiteX7" fmla="*/ 4429496 w 5427023"/>
              <a:gd name="connsiteY7" fmla="*/ 3465487 h 4854900"/>
              <a:gd name="connsiteX8" fmla="*/ 5427023 w 5427023"/>
              <a:gd name="connsiteY8" fmla="*/ 3619866 h 4854900"/>
              <a:gd name="connsiteX9" fmla="*/ 5284519 w 5427023"/>
              <a:gd name="connsiteY9" fmla="*/ 4819274 h 4854900"/>
              <a:gd name="connsiteX10" fmla="*/ 3586348 w 5427023"/>
              <a:gd name="connsiteY10" fmla="*/ 3904874 h 4854900"/>
              <a:gd name="connsiteX11" fmla="*/ 2743200 w 5427023"/>
              <a:gd name="connsiteY11" fmla="*/ 3845497 h 4854900"/>
              <a:gd name="connsiteX12" fmla="*/ 1995054 w 5427023"/>
              <a:gd name="connsiteY12" fmla="*/ 4854900 h 4854900"/>
              <a:gd name="connsiteX13" fmla="*/ 676893 w 5427023"/>
              <a:gd name="connsiteY13" fmla="*/ 4106754 h 4854900"/>
              <a:gd name="connsiteX14" fmla="*/ 2030680 w 5427023"/>
              <a:gd name="connsiteY14" fmla="*/ 3061726 h 4854900"/>
              <a:gd name="connsiteX15" fmla="*/ 1757548 w 5427023"/>
              <a:gd name="connsiteY15" fmla="*/ 2361082 h 4854900"/>
              <a:gd name="connsiteX16" fmla="*/ 0 w 5427023"/>
              <a:gd name="connsiteY16" fmla="*/ 2147326 h 4854900"/>
              <a:gd name="connsiteX17" fmla="*/ 178130 w 5427023"/>
              <a:gd name="connsiteY17" fmla="*/ 1256676 h 4854900"/>
              <a:gd name="connsiteX18" fmla="*/ 1650670 w 5427023"/>
              <a:gd name="connsiteY18" fmla="*/ 1577310 h 4854900"/>
              <a:gd name="connsiteX19" fmla="*/ 1995054 w 5427023"/>
              <a:gd name="connsiteY19" fmla="*/ 1232926 h 4854900"/>
              <a:gd name="connsiteX20" fmla="*/ 1686296 w 5427023"/>
              <a:gd name="connsiteY20" fmla="*/ 199772 h 4854900"/>
              <a:gd name="connsiteX0" fmla="*/ 1686296 w 5427023"/>
              <a:gd name="connsiteY0" fmla="*/ 299347 h 4954475"/>
              <a:gd name="connsiteX1" fmla="*/ 2945080 w 5427023"/>
              <a:gd name="connsiteY1" fmla="*/ 204345 h 4954475"/>
              <a:gd name="connsiteX2" fmla="*/ 2897579 w 5427023"/>
              <a:gd name="connsiteY2" fmla="*/ 1463129 h 4954475"/>
              <a:gd name="connsiteX3" fmla="*/ 3633849 w 5427023"/>
              <a:gd name="connsiteY3" fmla="*/ 1855015 h 4954475"/>
              <a:gd name="connsiteX4" fmla="*/ 4393870 w 5427023"/>
              <a:gd name="connsiteY4" fmla="*/ 1189997 h 4954475"/>
              <a:gd name="connsiteX5" fmla="*/ 5118265 w 5427023"/>
              <a:gd name="connsiteY5" fmla="*/ 1866890 h 4954475"/>
              <a:gd name="connsiteX6" fmla="*/ 4263241 w 5427023"/>
              <a:gd name="connsiteY6" fmla="*/ 2733789 h 4954475"/>
              <a:gd name="connsiteX7" fmla="*/ 4429496 w 5427023"/>
              <a:gd name="connsiteY7" fmla="*/ 3565062 h 4954475"/>
              <a:gd name="connsiteX8" fmla="*/ 5427023 w 5427023"/>
              <a:gd name="connsiteY8" fmla="*/ 3719441 h 4954475"/>
              <a:gd name="connsiteX9" fmla="*/ 5284519 w 5427023"/>
              <a:gd name="connsiteY9" fmla="*/ 4918849 h 4954475"/>
              <a:gd name="connsiteX10" fmla="*/ 3586348 w 5427023"/>
              <a:gd name="connsiteY10" fmla="*/ 4004449 h 4954475"/>
              <a:gd name="connsiteX11" fmla="*/ 2743200 w 5427023"/>
              <a:gd name="connsiteY11" fmla="*/ 3945072 h 4954475"/>
              <a:gd name="connsiteX12" fmla="*/ 1995054 w 5427023"/>
              <a:gd name="connsiteY12" fmla="*/ 4954475 h 4954475"/>
              <a:gd name="connsiteX13" fmla="*/ 676893 w 5427023"/>
              <a:gd name="connsiteY13" fmla="*/ 4206329 h 4954475"/>
              <a:gd name="connsiteX14" fmla="*/ 2030680 w 5427023"/>
              <a:gd name="connsiteY14" fmla="*/ 3161301 h 4954475"/>
              <a:gd name="connsiteX15" fmla="*/ 1757548 w 5427023"/>
              <a:gd name="connsiteY15" fmla="*/ 2460657 h 4954475"/>
              <a:gd name="connsiteX16" fmla="*/ 0 w 5427023"/>
              <a:gd name="connsiteY16" fmla="*/ 2246901 h 4954475"/>
              <a:gd name="connsiteX17" fmla="*/ 178130 w 5427023"/>
              <a:gd name="connsiteY17" fmla="*/ 1356251 h 4954475"/>
              <a:gd name="connsiteX18" fmla="*/ 1650670 w 5427023"/>
              <a:gd name="connsiteY18" fmla="*/ 1676885 h 4954475"/>
              <a:gd name="connsiteX19" fmla="*/ 1995054 w 5427023"/>
              <a:gd name="connsiteY19" fmla="*/ 1332501 h 4954475"/>
              <a:gd name="connsiteX20" fmla="*/ 1686296 w 5427023"/>
              <a:gd name="connsiteY20" fmla="*/ 299347 h 4954475"/>
              <a:gd name="connsiteX0" fmla="*/ 1686296 w 5427023"/>
              <a:gd name="connsiteY0" fmla="*/ 299347 h 4954475"/>
              <a:gd name="connsiteX1" fmla="*/ 2945080 w 5427023"/>
              <a:gd name="connsiteY1" fmla="*/ 204345 h 4954475"/>
              <a:gd name="connsiteX2" fmla="*/ 2897579 w 5427023"/>
              <a:gd name="connsiteY2" fmla="*/ 1463129 h 4954475"/>
              <a:gd name="connsiteX3" fmla="*/ 3633849 w 5427023"/>
              <a:gd name="connsiteY3" fmla="*/ 1855015 h 4954475"/>
              <a:gd name="connsiteX4" fmla="*/ 4393870 w 5427023"/>
              <a:gd name="connsiteY4" fmla="*/ 1189997 h 4954475"/>
              <a:gd name="connsiteX5" fmla="*/ 5118265 w 5427023"/>
              <a:gd name="connsiteY5" fmla="*/ 1866890 h 4954475"/>
              <a:gd name="connsiteX6" fmla="*/ 4263241 w 5427023"/>
              <a:gd name="connsiteY6" fmla="*/ 2733789 h 4954475"/>
              <a:gd name="connsiteX7" fmla="*/ 4429496 w 5427023"/>
              <a:gd name="connsiteY7" fmla="*/ 3565062 h 4954475"/>
              <a:gd name="connsiteX8" fmla="*/ 5427023 w 5427023"/>
              <a:gd name="connsiteY8" fmla="*/ 3719441 h 4954475"/>
              <a:gd name="connsiteX9" fmla="*/ 5284519 w 5427023"/>
              <a:gd name="connsiteY9" fmla="*/ 4918849 h 4954475"/>
              <a:gd name="connsiteX10" fmla="*/ 3586348 w 5427023"/>
              <a:gd name="connsiteY10" fmla="*/ 4004449 h 4954475"/>
              <a:gd name="connsiteX11" fmla="*/ 2743200 w 5427023"/>
              <a:gd name="connsiteY11" fmla="*/ 3945072 h 4954475"/>
              <a:gd name="connsiteX12" fmla="*/ 1995054 w 5427023"/>
              <a:gd name="connsiteY12" fmla="*/ 4954475 h 4954475"/>
              <a:gd name="connsiteX13" fmla="*/ 676893 w 5427023"/>
              <a:gd name="connsiteY13" fmla="*/ 4206329 h 4954475"/>
              <a:gd name="connsiteX14" fmla="*/ 2030680 w 5427023"/>
              <a:gd name="connsiteY14" fmla="*/ 3161301 h 4954475"/>
              <a:gd name="connsiteX15" fmla="*/ 1757548 w 5427023"/>
              <a:gd name="connsiteY15" fmla="*/ 2460657 h 4954475"/>
              <a:gd name="connsiteX16" fmla="*/ 0 w 5427023"/>
              <a:gd name="connsiteY16" fmla="*/ 2246901 h 4954475"/>
              <a:gd name="connsiteX17" fmla="*/ 178130 w 5427023"/>
              <a:gd name="connsiteY17" fmla="*/ 1356251 h 4954475"/>
              <a:gd name="connsiteX18" fmla="*/ 1650670 w 5427023"/>
              <a:gd name="connsiteY18" fmla="*/ 1676885 h 4954475"/>
              <a:gd name="connsiteX19" fmla="*/ 1995054 w 5427023"/>
              <a:gd name="connsiteY19" fmla="*/ 1332501 h 4954475"/>
              <a:gd name="connsiteX20" fmla="*/ 1686296 w 5427023"/>
              <a:gd name="connsiteY20" fmla="*/ 299347 h 4954475"/>
              <a:gd name="connsiteX0" fmla="*/ 1686296 w 5427023"/>
              <a:gd name="connsiteY0" fmla="*/ 299347 h 4954475"/>
              <a:gd name="connsiteX1" fmla="*/ 2945080 w 5427023"/>
              <a:gd name="connsiteY1" fmla="*/ 204345 h 4954475"/>
              <a:gd name="connsiteX2" fmla="*/ 2897579 w 5427023"/>
              <a:gd name="connsiteY2" fmla="*/ 1463129 h 4954475"/>
              <a:gd name="connsiteX3" fmla="*/ 3610098 w 5427023"/>
              <a:gd name="connsiteY3" fmla="*/ 1819389 h 4954475"/>
              <a:gd name="connsiteX4" fmla="*/ 4393870 w 5427023"/>
              <a:gd name="connsiteY4" fmla="*/ 1189997 h 4954475"/>
              <a:gd name="connsiteX5" fmla="*/ 5118265 w 5427023"/>
              <a:gd name="connsiteY5" fmla="*/ 1866890 h 4954475"/>
              <a:gd name="connsiteX6" fmla="*/ 4263241 w 5427023"/>
              <a:gd name="connsiteY6" fmla="*/ 2733789 h 4954475"/>
              <a:gd name="connsiteX7" fmla="*/ 4429496 w 5427023"/>
              <a:gd name="connsiteY7" fmla="*/ 3565062 h 4954475"/>
              <a:gd name="connsiteX8" fmla="*/ 5427023 w 5427023"/>
              <a:gd name="connsiteY8" fmla="*/ 3719441 h 4954475"/>
              <a:gd name="connsiteX9" fmla="*/ 5284519 w 5427023"/>
              <a:gd name="connsiteY9" fmla="*/ 4918849 h 4954475"/>
              <a:gd name="connsiteX10" fmla="*/ 3586348 w 5427023"/>
              <a:gd name="connsiteY10" fmla="*/ 4004449 h 4954475"/>
              <a:gd name="connsiteX11" fmla="*/ 2743200 w 5427023"/>
              <a:gd name="connsiteY11" fmla="*/ 3945072 h 4954475"/>
              <a:gd name="connsiteX12" fmla="*/ 1995054 w 5427023"/>
              <a:gd name="connsiteY12" fmla="*/ 4954475 h 4954475"/>
              <a:gd name="connsiteX13" fmla="*/ 676893 w 5427023"/>
              <a:gd name="connsiteY13" fmla="*/ 4206329 h 4954475"/>
              <a:gd name="connsiteX14" fmla="*/ 2030680 w 5427023"/>
              <a:gd name="connsiteY14" fmla="*/ 3161301 h 4954475"/>
              <a:gd name="connsiteX15" fmla="*/ 1757548 w 5427023"/>
              <a:gd name="connsiteY15" fmla="*/ 2460657 h 4954475"/>
              <a:gd name="connsiteX16" fmla="*/ 0 w 5427023"/>
              <a:gd name="connsiteY16" fmla="*/ 2246901 h 4954475"/>
              <a:gd name="connsiteX17" fmla="*/ 178130 w 5427023"/>
              <a:gd name="connsiteY17" fmla="*/ 1356251 h 4954475"/>
              <a:gd name="connsiteX18" fmla="*/ 1650670 w 5427023"/>
              <a:gd name="connsiteY18" fmla="*/ 1676885 h 4954475"/>
              <a:gd name="connsiteX19" fmla="*/ 1995054 w 5427023"/>
              <a:gd name="connsiteY19" fmla="*/ 1332501 h 4954475"/>
              <a:gd name="connsiteX20" fmla="*/ 1686296 w 5427023"/>
              <a:gd name="connsiteY20" fmla="*/ 299347 h 4954475"/>
              <a:gd name="connsiteX0" fmla="*/ 1686296 w 5427023"/>
              <a:gd name="connsiteY0" fmla="*/ 299347 h 4954475"/>
              <a:gd name="connsiteX1" fmla="*/ 2945080 w 5427023"/>
              <a:gd name="connsiteY1" fmla="*/ 204345 h 4954475"/>
              <a:gd name="connsiteX2" fmla="*/ 2897579 w 5427023"/>
              <a:gd name="connsiteY2" fmla="*/ 1463129 h 4954475"/>
              <a:gd name="connsiteX3" fmla="*/ 3610098 w 5427023"/>
              <a:gd name="connsiteY3" fmla="*/ 1819389 h 4954475"/>
              <a:gd name="connsiteX4" fmla="*/ 4393870 w 5427023"/>
              <a:gd name="connsiteY4" fmla="*/ 1189997 h 4954475"/>
              <a:gd name="connsiteX5" fmla="*/ 5118265 w 5427023"/>
              <a:gd name="connsiteY5" fmla="*/ 1866890 h 4954475"/>
              <a:gd name="connsiteX6" fmla="*/ 4263241 w 5427023"/>
              <a:gd name="connsiteY6" fmla="*/ 2733789 h 4954475"/>
              <a:gd name="connsiteX7" fmla="*/ 4429496 w 5427023"/>
              <a:gd name="connsiteY7" fmla="*/ 3565062 h 4954475"/>
              <a:gd name="connsiteX8" fmla="*/ 5427023 w 5427023"/>
              <a:gd name="connsiteY8" fmla="*/ 3719441 h 4954475"/>
              <a:gd name="connsiteX9" fmla="*/ 5284519 w 5427023"/>
              <a:gd name="connsiteY9" fmla="*/ 4918849 h 4954475"/>
              <a:gd name="connsiteX10" fmla="*/ 3586348 w 5427023"/>
              <a:gd name="connsiteY10" fmla="*/ 4004449 h 4954475"/>
              <a:gd name="connsiteX11" fmla="*/ 2743200 w 5427023"/>
              <a:gd name="connsiteY11" fmla="*/ 3945072 h 4954475"/>
              <a:gd name="connsiteX12" fmla="*/ 1995054 w 5427023"/>
              <a:gd name="connsiteY12" fmla="*/ 4954475 h 4954475"/>
              <a:gd name="connsiteX13" fmla="*/ 676893 w 5427023"/>
              <a:gd name="connsiteY13" fmla="*/ 4206329 h 4954475"/>
              <a:gd name="connsiteX14" fmla="*/ 2030680 w 5427023"/>
              <a:gd name="connsiteY14" fmla="*/ 3161301 h 4954475"/>
              <a:gd name="connsiteX15" fmla="*/ 1757548 w 5427023"/>
              <a:gd name="connsiteY15" fmla="*/ 2460657 h 4954475"/>
              <a:gd name="connsiteX16" fmla="*/ 0 w 5427023"/>
              <a:gd name="connsiteY16" fmla="*/ 2246901 h 4954475"/>
              <a:gd name="connsiteX17" fmla="*/ 178130 w 5427023"/>
              <a:gd name="connsiteY17" fmla="*/ 1356251 h 4954475"/>
              <a:gd name="connsiteX18" fmla="*/ 1650670 w 5427023"/>
              <a:gd name="connsiteY18" fmla="*/ 1676885 h 4954475"/>
              <a:gd name="connsiteX19" fmla="*/ 1995054 w 5427023"/>
              <a:gd name="connsiteY19" fmla="*/ 1332501 h 4954475"/>
              <a:gd name="connsiteX20" fmla="*/ 1686296 w 5427023"/>
              <a:gd name="connsiteY20" fmla="*/ 299347 h 4954475"/>
              <a:gd name="connsiteX0" fmla="*/ 1686296 w 5427023"/>
              <a:gd name="connsiteY0" fmla="*/ 299347 h 4954475"/>
              <a:gd name="connsiteX1" fmla="*/ 2945080 w 5427023"/>
              <a:gd name="connsiteY1" fmla="*/ 204345 h 4954475"/>
              <a:gd name="connsiteX2" fmla="*/ 2897579 w 5427023"/>
              <a:gd name="connsiteY2" fmla="*/ 1463129 h 4954475"/>
              <a:gd name="connsiteX3" fmla="*/ 3610098 w 5427023"/>
              <a:gd name="connsiteY3" fmla="*/ 1819389 h 4954475"/>
              <a:gd name="connsiteX4" fmla="*/ 4393870 w 5427023"/>
              <a:gd name="connsiteY4" fmla="*/ 1189997 h 4954475"/>
              <a:gd name="connsiteX5" fmla="*/ 5118265 w 5427023"/>
              <a:gd name="connsiteY5" fmla="*/ 1866890 h 4954475"/>
              <a:gd name="connsiteX6" fmla="*/ 4263241 w 5427023"/>
              <a:gd name="connsiteY6" fmla="*/ 2733789 h 4954475"/>
              <a:gd name="connsiteX7" fmla="*/ 4429496 w 5427023"/>
              <a:gd name="connsiteY7" fmla="*/ 3565062 h 4954475"/>
              <a:gd name="connsiteX8" fmla="*/ 5427023 w 5427023"/>
              <a:gd name="connsiteY8" fmla="*/ 3719441 h 4954475"/>
              <a:gd name="connsiteX9" fmla="*/ 5284519 w 5427023"/>
              <a:gd name="connsiteY9" fmla="*/ 4918849 h 4954475"/>
              <a:gd name="connsiteX10" fmla="*/ 3586348 w 5427023"/>
              <a:gd name="connsiteY10" fmla="*/ 4004449 h 4954475"/>
              <a:gd name="connsiteX11" fmla="*/ 2743200 w 5427023"/>
              <a:gd name="connsiteY11" fmla="*/ 3945072 h 4954475"/>
              <a:gd name="connsiteX12" fmla="*/ 1995054 w 5427023"/>
              <a:gd name="connsiteY12" fmla="*/ 4954475 h 4954475"/>
              <a:gd name="connsiteX13" fmla="*/ 676893 w 5427023"/>
              <a:gd name="connsiteY13" fmla="*/ 4206329 h 4954475"/>
              <a:gd name="connsiteX14" fmla="*/ 2030680 w 5427023"/>
              <a:gd name="connsiteY14" fmla="*/ 3161301 h 4954475"/>
              <a:gd name="connsiteX15" fmla="*/ 1757548 w 5427023"/>
              <a:gd name="connsiteY15" fmla="*/ 2460657 h 4954475"/>
              <a:gd name="connsiteX16" fmla="*/ 0 w 5427023"/>
              <a:gd name="connsiteY16" fmla="*/ 2246901 h 4954475"/>
              <a:gd name="connsiteX17" fmla="*/ 178130 w 5427023"/>
              <a:gd name="connsiteY17" fmla="*/ 1356251 h 4954475"/>
              <a:gd name="connsiteX18" fmla="*/ 1650670 w 5427023"/>
              <a:gd name="connsiteY18" fmla="*/ 1676885 h 4954475"/>
              <a:gd name="connsiteX19" fmla="*/ 1995054 w 5427023"/>
              <a:gd name="connsiteY19" fmla="*/ 1332501 h 4954475"/>
              <a:gd name="connsiteX20" fmla="*/ 1686296 w 5427023"/>
              <a:gd name="connsiteY20" fmla="*/ 299347 h 4954475"/>
              <a:gd name="connsiteX0" fmla="*/ 1686296 w 5427023"/>
              <a:gd name="connsiteY0" fmla="*/ 299347 h 4954475"/>
              <a:gd name="connsiteX1" fmla="*/ 2945080 w 5427023"/>
              <a:gd name="connsiteY1" fmla="*/ 204345 h 4954475"/>
              <a:gd name="connsiteX2" fmla="*/ 2897579 w 5427023"/>
              <a:gd name="connsiteY2" fmla="*/ 1463129 h 4954475"/>
              <a:gd name="connsiteX3" fmla="*/ 3610098 w 5427023"/>
              <a:gd name="connsiteY3" fmla="*/ 1819389 h 4954475"/>
              <a:gd name="connsiteX4" fmla="*/ 4393870 w 5427023"/>
              <a:gd name="connsiteY4" fmla="*/ 1189997 h 4954475"/>
              <a:gd name="connsiteX5" fmla="*/ 5118265 w 5427023"/>
              <a:gd name="connsiteY5" fmla="*/ 1866890 h 4954475"/>
              <a:gd name="connsiteX6" fmla="*/ 4263241 w 5427023"/>
              <a:gd name="connsiteY6" fmla="*/ 2733789 h 4954475"/>
              <a:gd name="connsiteX7" fmla="*/ 4429496 w 5427023"/>
              <a:gd name="connsiteY7" fmla="*/ 3565062 h 4954475"/>
              <a:gd name="connsiteX8" fmla="*/ 5427023 w 5427023"/>
              <a:gd name="connsiteY8" fmla="*/ 3719441 h 4954475"/>
              <a:gd name="connsiteX9" fmla="*/ 5284519 w 5427023"/>
              <a:gd name="connsiteY9" fmla="*/ 4918849 h 4954475"/>
              <a:gd name="connsiteX10" fmla="*/ 3586348 w 5427023"/>
              <a:gd name="connsiteY10" fmla="*/ 4004449 h 4954475"/>
              <a:gd name="connsiteX11" fmla="*/ 2743200 w 5427023"/>
              <a:gd name="connsiteY11" fmla="*/ 3945072 h 4954475"/>
              <a:gd name="connsiteX12" fmla="*/ 1995054 w 5427023"/>
              <a:gd name="connsiteY12" fmla="*/ 4954475 h 4954475"/>
              <a:gd name="connsiteX13" fmla="*/ 676893 w 5427023"/>
              <a:gd name="connsiteY13" fmla="*/ 4206329 h 4954475"/>
              <a:gd name="connsiteX14" fmla="*/ 2030680 w 5427023"/>
              <a:gd name="connsiteY14" fmla="*/ 3161301 h 4954475"/>
              <a:gd name="connsiteX15" fmla="*/ 1757548 w 5427023"/>
              <a:gd name="connsiteY15" fmla="*/ 2460657 h 4954475"/>
              <a:gd name="connsiteX16" fmla="*/ 0 w 5427023"/>
              <a:gd name="connsiteY16" fmla="*/ 2246901 h 4954475"/>
              <a:gd name="connsiteX17" fmla="*/ 178130 w 5427023"/>
              <a:gd name="connsiteY17" fmla="*/ 1356251 h 4954475"/>
              <a:gd name="connsiteX18" fmla="*/ 1650670 w 5427023"/>
              <a:gd name="connsiteY18" fmla="*/ 1676885 h 4954475"/>
              <a:gd name="connsiteX19" fmla="*/ 1995054 w 5427023"/>
              <a:gd name="connsiteY19" fmla="*/ 1332501 h 4954475"/>
              <a:gd name="connsiteX20" fmla="*/ 1686296 w 5427023"/>
              <a:gd name="connsiteY20" fmla="*/ 299347 h 4954475"/>
              <a:gd name="connsiteX0" fmla="*/ 1686296 w 5427023"/>
              <a:gd name="connsiteY0" fmla="*/ 299347 h 4954475"/>
              <a:gd name="connsiteX1" fmla="*/ 2945080 w 5427023"/>
              <a:gd name="connsiteY1" fmla="*/ 204345 h 4954475"/>
              <a:gd name="connsiteX2" fmla="*/ 2897579 w 5427023"/>
              <a:gd name="connsiteY2" fmla="*/ 1463129 h 4954475"/>
              <a:gd name="connsiteX3" fmla="*/ 3610098 w 5427023"/>
              <a:gd name="connsiteY3" fmla="*/ 1819389 h 4954475"/>
              <a:gd name="connsiteX4" fmla="*/ 4393870 w 5427023"/>
              <a:gd name="connsiteY4" fmla="*/ 1189997 h 4954475"/>
              <a:gd name="connsiteX5" fmla="*/ 5118265 w 5427023"/>
              <a:gd name="connsiteY5" fmla="*/ 1866890 h 4954475"/>
              <a:gd name="connsiteX6" fmla="*/ 4263241 w 5427023"/>
              <a:gd name="connsiteY6" fmla="*/ 2733789 h 4954475"/>
              <a:gd name="connsiteX7" fmla="*/ 4429496 w 5427023"/>
              <a:gd name="connsiteY7" fmla="*/ 3565062 h 4954475"/>
              <a:gd name="connsiteX8" fmla="*/ 5427023 w 5427023"/>
              <a:gd name="connsiteY8" fmla="*/ 3719441 h 4954475"/>
              <a:gd name="connsiteX9" fmla="*/ 5284519 w 5427023"/>
              <a:gd name="connsiteY9" fmla="*/ 4918849 h 4954475"/>
              <a:gd name="connsiteX10" fmla="*/ 3586348 w 5427023"/>
              <a:gd name="connsiteY10" fmla="*/ 4004449 h 4954475"/>
              <a:gd name="connsiteX11" fmla="*/ 2743200 w 5427023"/>
              <a:gd name="connsiteY11" fmla="*/ 3945072 h 4954475"/>
              <a:gd name="connsiteX12" fmla="*/ 1995054 w 5427023"/>
              <a:gd name="connsiteY12" fmla="*/ 4954475 h 4954475"/>
              <a:gd name="connsiteX13" fmla="*/ 676893 w 5427023"/>
              <a:gd name="connsiteY13" fmla="*/ 4206329 h 4954475"/>
              <a:gd name="connsiteX14" fmla="*/ 2030680 w 5427023"/>
              <a:gd name="connsiteY14" fmla="*/ 3161301 h 4954475"/>
              <a:gd name="connsiteX15" fmla="*/ 1757548 w 5427023"/>
              <a:gd name="connsiteY15" fmla="*/ 2460657 h 4954475"/>
              <a:gd name="connsiteX16" fmla="*/ 0 w 5427023"/>
              <a:gd name="connsiteY16" fmla="*/ 2246901 h 4954475"/>
              <a:gd name="connsiteX17" fmla="*/ 178130 w 5427023"/>
              <a:gd name="connsiteY17" fmla="*/ 1356251 h 4954475"/>
              <a:gd name="connsiteX18" fmla="*/ 1650670 w 5427023"/>
              <a:gd name="connsiteY18" fmla="*/ 1676885 h 4954475"/>
              <a:gd name="connsiteX19" fmla="*/ 1995054 w 5427023"/>
              <a:gd name="connsiteY19" fmla="*/ 1332501 h 4954475"/>
              <a:gd name="connsiteX20" fmla="*/ 1686296 w 5427023"/>
              <a:gd name="connsiteY20" fmla="*/ 299347 h 4954475"/>
              <a:gd name="connsiteX0" fmla="*/ 1686296 w 5427023"/>
              <a:gd name="connsiteY0" fmla="*/ 299347 h 4954475"/>
              <a:gd name="connsiteX1" fmla="*/ 2945080 w 5427023"/>
              <a:gd name="connsiteY1" fmla="*/ 204345 h 4954475"/>
              <a:gd name="connsiteX2" fmla="*/ 2897579 w 5427023"/>
              <a:gd name="connsiteY2" fmla="*/ 1463129 h 4954475"/>
              <a:gd name="connsiteX3" fmla="*/ 3610098 w 5427023"/>
              <a:gd name="connsiteY3" fmla="*/ 1819389 h 4954475"/>
              <a:gd name="connsiteX4" fmla="*/ 4393870 w 5427023"/>
              <a:gd name="connsiteY4" fmla="*/ 1189997 h 4954475"/>
              <a:gd name="connsiteX5" fmla="*/ 5118265 w 5427023"/>
              <a:gd name="connsiteY5" fmla="*/ 1866890 h 4954475"/>
              <a:gd name="connsiteX6" fmla="*/ 4263241 w 5427023"/>
              <a:gd name="connsiteY6" fmla="*/ 2733789 h 4954475"/>
              <a:gd name="connsiteX7" fmla="*/ 4429496 w 5427023"/>
              <a:gd name="connsiteY7" fmla="*/ 3565062 h 4954475"/>
              <a:gd name="connsiteX8" fmla="*/ 5427023 w 5427023"/>
              <a:gd name="connsiteY8" fmla="*/ 3719441 h 4954475"/>
              <a:gd name="connsiteX9" fmla="*/ 5284519 w 5427023"/>
              <a:gd name="connsiteY9" fmla="*/ 4918849 h 4954475"/>
              <a:gd name="connsiteX10" fmla="*/ 3586348 w 5427023"/>
              <a:gd name="connsiteY10" fmla="*/ 4004449 h 4954475"/>
              <a:gd name="connsiteX11" fmla="*/ 2743200 w 5427023"/>
              <a:gd name="connsiteY11" fmla="*/ 3945072 h 4954475"/>
              <a:gd name="connsiteX12" fmla="*/ 1995054 w 5427023"/>
              <a:gd name="connsiteY12" fmla="*/ 4954475 h 4954475"/>
              <a:gd name="connsiteX13" fmla="*/ 676893 w 5427023"/>
              <a:gd name="connsiteY13" fmla="*/ 4206329 h 4954475"/>
              <a:gd name="connsiteX14" fmla="*/ 2030680 w 5427023"/>
              <a:gd name="connsiteY14" fmla="*/ 3161301 h 4954475"/>
              <a:gd name="connsiteX15" fmla="*/ 1757548 w 5427023"/>
              <a:gd name="connsiteY15" fmla="*/ 2460657 h 4954475"/>
              <a:gd name="connsiteX16" fmla="*/ 0 w 5427023"/>
              <a:gd name="connsiteY16" fmla="*/ 2246901 h 4954475"/>
              <a:gd name="connsiteX17" fmla="*/ 178130 w 5427023"/>
              <a:gd name="connsiteY17" fmla="*/ 1356251 h 4954475"/>
              <a:gd name="connsiteX18" fmla="*/ 1650670 w 5427023"/>
              <a:gd name="connsiteY18" fmla="*/ 1676885 h 4954475"/>
              <a:gd name="connsiteX19" fmla="*/ 1995054 w 5427023"/>
              <a:gd name="connsiteY19" fmla="*/ 1332501 h 4954475"/>
              <a:gd name="connsiteX20" fmla="*/ 1686296 w 5427023"/>
              <a:gd name="connsiteY20" fmla="*/ 299347 h 4954475"/>
              <a:gd name="connsiteX0" fmla="*/ 1686296 w 5609073"/>
              <a:gd name="connsiteY0" fmla="*/ 299347 h 4954475"/>
              <a:gd name="connsiteX1" fmla="*/ 2945080 w 5609073"/>
              <a:gd name="connsiteY1" fmla="*/ 204345 h 4954475"/>
              <a:gd name="connsiteX2" fmla="*/ 2897579 w 5609073"/>
              <a:gd name="connsiteY2" fmla="*/ 1463129 h 4954475"/>
              <a:gd name="connsiteX3" fmla="*/ 3610098 w 5609073"/>
              <a:gd name="connsiteY3" fmla="*/ 1819389 h 4954475"/>
              <a:gd name="connsiteX4" fmla="*/ 4393870 w 5609073"/>
              <a:gd name="connsiteY4" fmla="*/ 1189997 h 4954475"/>
              <a:gd name="connsiteX5" fmla="*/ 5118265 w 5609073"/>
              <a:gd name="connsiteY5" fmla="*/ 1866890 h 4954475"/>
              <a:gd name="connsiteX6" fmla="*/ 4263241 w 5609073"/>
              <a:gd name="connsiteY6" fmla="*/ 2733789 h 4954475"/>
              <a:gd name="connsiteX7" fmla="*/ 4429496 w 5609073"/>
              <a:gd name="connsiteY7" fmla="*/ 3565062 h 4954475"/>
              <a:gd name="connsiteX8" fmla="*/ 5427023 w 5609073"/>
              <a:gd name="connsiteY8" fmla="*/ 3719441 h 4954475"/>
              <a:gd name="connsiteX9" fmla="*/ 5284519 w 5609073"/>
              <a:gd name="connsiteY9" fmla="*/ 4918849 h 4954475"/>
              <a:gd name="connsiteX10" fmla="*/ 3586348 w 5609073"/>
              <a:gd name="connsiteY10" fmla="*/ 4004449 h 4954475"/>
              <a:gd name="connsiteX11" fmla="*/ 2743200 w 5609073"/>
              <a:gd name="connsiteY11" fmla="*/ 3945072 h 4954475"/>
              <a:gd name="connsiteX12" fmla="*/ 1995054 w 5609073"/>
              <a:gd name="connsiteY12" fmla="*/ 4954475 h 4954475"/>
              <a:gd name="connsiteX13" fmla="*/ 676893 w 5609073"/>
              <a:gd name="connsiteY13" fmla="*/ 4206329 h 4954475"/>
              <a:gd name="connsiteX14" fmla="*/ 2030680 w 5609073"/>
              <a:gd name="connsiteY14" fmla="*/ 3161301 h 4954475"/>
              <a:gd name="connsiteX15" fmla="*/ 1757548 w 5609073"/>
              <a:gd name="connsiteY15" fmla="*/ 2460657 h 4954475"/>
              <a:gd name="connsiteX16" fmla="*/ 0 w 5609073"/>
              <a:gd name="connsiteY16" fmla="*/ 2246901 h 4954475"/>
              <a:gd name="connsiteX17" fmla="*/ 178130 w 5609073"/>
              <a:gd name="connsiteY17" fmla="*/ 1356251 h 4954475"/>
              <a:gd name="connsiteX18" fmla="*/ 1650670 w 5609073"/>
              <a:gd name="connsiteY18" fmla="*/ 1676885 h 4954475"/>
              <a:gd name="connsiteX19" fmla="*/ 1995054 w 5609073"/>
              <a:gd name="connsiteY19" fmla="*/ 1332501 h 4954475"/>
              <a:gd name="connsiteX20" fmla="*/ 1686296 w 5609073"/>
              <a:gd name="connsiteY20" fmla="*/ 299347 h 4954475"/>
              <a:gd name="connsiteX0" fmla="*/ 1686296 w 5623916"/>
              <a:gd name="connsiteY0" fmla="*/ 299347 h 4965543"/>
              <a:gd name="connsiteX1" fmla="*/ 2945080 w 5623916"/>
              <a:gd name="connsiteY1" fmla="*/ 204345 h 4965543"/>
              <a:gd name="connsiteX2" fmla="*/ 2897579 w 5623916"/>
              <a:gd name="connsiteY2" fmla="*/ 1463129 h 4965543"/>
              <a:gd name="connsiteX3" fmla="*/ 3610098 w 5623916"/>
              <a:gd name="connsiteY3" fmla="*/ 1819389 h 4965543"/>
              <a:gd name="connsiteX4" fmla="*/ 4393870 w 5623916"/>
              <a:gd name="connsiteY4" fmla="*/ 1189997 h 4965543"/>
              <a:gd name="connsiteX5" fmla="*/ 5118265 w 5623916"/>
              <a:gd name="connsiteY5" fmla="*/ 1866890 h 4965543"/>
              <a:gd name="connsiteX6" fmla="*/ 4263241 w 5623916"/>
              <a:gd name="connsiteY6" fmla="*/ 2733789 h 4965543"/>
              <a:gd name="connsiteX7" fmla="*/ 4429496 w 5623916"/>
              <a:gd name="connsiteY7" fmla="*/ 3565062 h 4965543"/>
              <a:gd name="connsiteX8" fmla="*/ 5427023 w 5623916"/>
              <a:gd name="connsiteY8" fmla="*/ 3719441 h 4965543"/>
              <a:gd name="connsiteX9" fmla="*/ 5284519 w 5623916"/>
              <a:gd name="connsiteY9" fmla="*/ 4918849 h 4965543"/>
              <a:gd name="connsiteX10" fmla="*/ 3586348 w 5623916"/>
              <a:gd name="connsiteY10" fmla="*/ 4004449 h 4965543"/>
              <a:gd name="connsiteX11" fmla="*/ 2743200 w 5623916"/>
              <a:gd name="connsiteY11" fmla="*/ 3945072 h 4965543"/>
              <a:gd name="connsiteX12" fmla="*/ 1995054 w 5623916"/>
              <a:gd name="connsiteY12" fmla="*/ 4954475 h 4965543"/>
              <a:gd name="connsiteX13" fmla="*/ 676893 w 5623916"/>
              <a:gd name="connsiteY13" fmla="*/ 4206329 h 4965543"/>
              <a:gd name="connsiteX14" fmla="*/ 2030680 w 5623916"/>
              <a:gd name="connsiteY14" fmla="*/ 3161301 h 4965543"/>
              <a:gd name="connsiteX15" fmla="*/ 1757548 w 5623916"/>
              <a:gd name="connsiteY15" fmla="*/ 2460657 h 4965543"/>
              <a:gd name="connsiteX16" fmla="*/ 0 w 5623916"/>
              <a:gd name="connsiteY16" fmla="*/ 2246901 h 4965543"/>
              <a:gd name="connsiteX17" fmla="*/ 178130 w 5623916"/>
              <a:gd name="connsiteY17" fmla="*/ 1356251 h 4965543"/>
              <a:gd name="connsiteX18" fmla="*/ 1650670 w 5623916"/>
              <a:gd name="connsiteY18" fmla="*/ 1676885 h 4965543"/>
              <a:gd name="connsiteX19" fmla="*/ 1995054 w 5623916"/>
              <a:gd name="connsiteY19" fmla="*/ 1332501 h 4965543"/>
              <a:gd name="connsiteX20" fmla="*/ 1686296 w 5623916"/>
              <a:gd name="connsiteY20" fmla="*/ 299347 h 4965543"/>
              <a:gd name="connsiteX0" fmla="*/ 1686296 w 5623916"/>
              <a:gd name="connsiteY0" fmla="*/ 299347 h 4965543"/>
              <a:gd name="connsiteX1" fmla="*/ 2945080 w 5623916"/>
              <a:gd name="connsiteY1" fmla="*/ 204345 h 4965543"/>
              <a:gd name="connsiteX2" fmla="*/ 2897579 w 5623916"/>
              <a:gd name="connsiteY2" fmla="*/ 1463129 h 4965543"/>
              <a:gd name="connsiteX3" fmla="*/ 3610098 w 5623916"/>
              <a:gd name="connsiteY3" fmla="*/ 1819389 h 4965543"/>
              <a:gd name="connsiteX4" fmla="*/ 4393870 w 5623916"/>
              <a:gd name="connsiteY4" fmla="*/ 1189997 h 4965543"/>
              <a:gd name="connsiteX5" fmla="*/ 5118265 w 5623916"/>
              <a:gd name="connsiteY5" fmla="*/ 1866890 h 4965543"/>
              <a:gd name="connsiteX6" fmla="*/ 4263241 w 5623916"/>
              <a:gd name="connsiteY6" fmla="*/ 2733789 h 4965543"/>
              <a:gd name="connsiteX7" fmla="*/ 4429496 w 5623916"/>
              <a:gd name="connsiteY7" fmla="*/ 3565062 h 4965543"/>
              <a:gd name="connsiteX8" fmla="*/ 5427023 w 5623916"/>
              <a:gd name="connsiteY8" fmla="*/ 3719441 h 4965543"/>
              <a:gd name="connsiteX9" fmla="*/ 5284519 w 5623916"/>
              <a:gd name="connsiteY9" fmla="*/ 4918849 h 4965543"/>
              <a:gd name="connsiteX10" fmla="*/ 3586348 w 5623916"/>
              <a:gd name="connsiteY10" fmla="*/ 4004449 h 4965543"/>
              <a:gd name="connsiteX11" fmla="*/ 2743200 w 5623916"/>
              <a:gd name="connsiteY11" fmla="*/ 3945072 h 4965543"/>
              <a:gd name="connsiteX12" fmla="*/ 1995054 w 5623916"/>
              <a:gd name="connsiteY12" fmla="*/ 4954475 h 4965543"/>
              <a:gd name="connsiteX13" fmla="*/ 676893 w 5623916"/>
              <a:gd name="connsiteY13" fmla="*/ 4206329 h 4965543"/>
              <a:gd name="connsiteX14" fmla="*/ 2030680 w 5623916"/>
              <a:gd name="connsiteY14" fmla="*/ 3161301 h 4965543"/>
              <a:gd name="connsiteX15" fmla="*/ 1757548 w 5623916"/>
              <a:gd name="connsiteY15" fmla="*/ 2460657 h 4965543"/>
              <a:gd name="connsiteX16" fmla="*/ 0 w 5623916"/>
              <a:gd name="connsiteY16" fmla="*/ 2246901 h 4965543"/>
              <a:gd name="connsiteX17" fmla="*/ 178130 w 5623916"/>
              <a:gd name="connsiteY17" fmla="*/ 1356251 h 4965543"/>
              <a:gd name="connsiteX18" fmla="*/ 1650670 w 5623916"/>
              <a:gd name="connsiteY18" fmla="*/ 1676885 h 4965543"/>
              <a:gd name="connsiteX19" fmla="*/ 1995054 w 5623916"/>
              <a:gd name="connsiteY19" fmla="*/ 1332501 h 4965543"/>
              <a:gd name="connsiteX20" fmla="*/ 1686296 w 5623916"/>
              <a:gd name="connsiteY20" fmla="*/ 299347 h 4965543"/>
              <a:gd name="connsiteX0" fmla="*/ 1686296 w 5623916"/>
              <a:gd name="connsiteY0" fmla="*/ 299347 h 4965543"/>
              <a:gd name="connsiteX1" fmla="*/ 2945080 w 5623916"/>
              <a:gd name="connsiteY1" fmla="*/ 204345 h 4965543"/>
              <a:gd name="connsiteX2" fmla="*/ 2897579 w 5623916"/>
              <a:gd name="connsiteY2" fmla="*/ 1463129 h 4965543"/>
              <a:gd name="connsiteX3" fmla="*/ 3610098 w 5623916"/>
              <a:gd name="connsiteY3" fmla="*/ 1819389 h 4965543"/>
              <a:gd name="connsiteX4" fmla="*/ 4393870 w 5623916"/>
              <a:gd name="connsiteY4" fmla="*/ 1189997 h 4965543"/>
              <a:gd name="connsiteX5" fmla="*/ 5118265 w 5623916"/>
              <a:gd name="connsiteY5" fmla="*/ 1866890 h 4965543"/>
              <a:gd name="connsiteX6" fmla="*/ 4263241 w 5623916"/>
              <a:gd name="connsiteY6" fmla="*/ 2733789 h 4965543"/>
              <a:gd name="connsiteX7" fmla="*/ 4429496 w 5623916"/>
              <a:gd name="connsiteY7" fmla="*/ 3565062 h 4965543"/>
              <a:gd name="connsiteX8" fmla="*/ 5427023 w 5623916"/>
              <a:gd name="connsiteY8" fmla="*/ 3719441 h 4965543"/>
              <a:gd name="connsiteX9" fmla="*/ 5284519 w 5623916"/>
              <a:gd name="connsiteY9" fmla="*/ 4918849 h 4965543"/>
              <a:gd name="connsiteX10" fmla="*/ 3586348 w 5623916"/>
              <a:gd name="connsiteY10" fmla="*/ 4004449 h 4965543"/>
              <a:gd name="connsiteX11" fmla="*/ 2743200 w 5623916"/>
              <a:gd name="connsiteY11" fmla="*/ 3945072 h 4965543"/>
              <a:gd name="connsiteX12" fmla="*/ 1995054 w 5623916"/>
              <a:gd name="connsiteY12" fmla="*/ 4954475 h 4965543"/>
              <a:gd name="connsiteX13" fmla="*/ 676893 w 5623916"/>
              <a:gd name="connsiteY13" fmla="*/ 4206329 h 4965543"/>
              <a:gd name="connsiteX14" fmla="*/ 2030680 w 5623916"/>
              <a:gd name="connsiteY14" fmla="*/ 3161301 h 4965543"/>
              <a:gd name="connsiteX15" fmla="*/ 1757548 w 5623916"/>
              <a:gd name="connsiteY15" fmla="*/ 2460657 h 4965543"/>
              <a:gd name="connsiteX16" fmla="*/ 0 w 5623916"/>
              <a:gd name="connsiteY16" fmla="*/ 2246901 h 4965543"/>
              <a:gd name="connsiteX17" fmla="*/ 178130 w 5623916"/>
              <a:gd name="connsiteY17" fmla="*/ 1356251 h 4965543"/>
              <a:gd name="connsiteX18" fmla="*/ 1650670 w 5623916"/>
              <a:gd name="connsiteY18" fmla="*/ 1676885 h 4965543"/>
              <a:gd name="connsiteX19" fmla="*/ 1995054 w 5623916"/>
              <a:gd name="connsiteY19" fmla="*/ 1332501 h 4965543"/>
              <a:gd name="connsiteX20" fmla="*/ 1686296 w 5623916"/>
              <a:gd name="connsiteY20" fmla="*/ 299347 h 4965543"/>
              <a:gd name="connsiteX0" fmla="*/ 1686296 w 5623916"/>
              <a:gd name="connsiteY0" fmla="*/ 299347 h 5036684"/>
              <a:gd name="connsiteX1" fmla="*/ 2945080 w 5623916"/>
              <a:gd name="connsiteY1" fmla="*/ 204345 h 5036684"/>
              <a:gd name="connsiteX2" fmla="*/ 2897579 w 5623916"/>
              <a:gd name="connsiteY2" fmla="*/ 1463129 h 5036684"/>
              <a:gd name="connsiteX3" fmla="*/ 3610098 w 5623916"/>
              <a:gd name="connsiteY3" fmla="*/ 1819389 h 5036684"/>
              <a:gd name="connsiteX4" fmla="*/ 4393870 w 5623916"/>
              <a:gd name="connsiteY4" fmla="*/ 1189997 h 5036684"/>
              <a:gd name="connsiteX5" fmla="*/ 5118265 w 5623916"/>
              <a:gd name="connsiteY5" fmla="*/ 1866890 h 5036684"/>
              <a:gd name="connsiteX6" fmla="*/ 4263241 w 5623916"/>
              <a:gd name="connsiteY6" fmla="*/ 2733789 h 5036684"/>
              <a:gd name="connsiteX7" fmla="*/ 4429496 w 5623916"/>
              <a:gd name="connsiteY7" fmla="*/ 3565062 h 5036684"/>
              <a:gd name="connsiteX8" fmla="*/ 5427023 w 5623916"/>
              <a:gd name="connsiteY8" fmla="*/ 3719441 h 5036684"/>
              <a:gd name="connsiteX9" fmla="*/ 5284519 w 5623916"/>
              <a:gd name="connsiteY9" fmla="*/ 4918849 h 5036684"/>
              <a:gd name="connsiteX10" fmla="*/ 3586348 w 5623916"/>
              <a:gd name="connsiteY10" fmla="*/ 4004449 h 5036684"/>
              <a:gd name="connsiteX11" fmla="*/ 2743200 w 5623916"/>
              <a:gd name="connsiteY11" fmla="*/ 3945072 h 5036684"/>
              <a:gd name="connsiteX12" fmla="*/ 1995054 w 5623916"/>
              <a:gd name="connsiteY12" fmla="*/ 4954475 h 5036684"/>
              <a:gd name="connsiteX13" fmla="*/ 676893 w 5623916"/>
              <a:gd name="connsiteY13" fmla="*/ 4206329 h 5036684"/>
              <a:gd name="connsiteX14" fmla="*/ 2030680 w 5623916"/>
              <a:gd name="connsiteY14" fmla="*/ 3161301 h 5036684"/>
              <a:gd name="connsiteX15" fmla="*/ 1757548 w 5623916"/>
              <a:gd name="connsiteY15" fmla="*/ 2460657 h 5036684"/>
              <a:gd name="connsiteX16" fmla="*/ 0 w 5623916"/>
              <a:gd name="connsiteY16" fmla="*/ 2246901 h 5036684"/>
              <a:gd name="connsiteX17" fmla="*/ 178130 w 5623916"/>
              <a:gd name="connsiteY17" fmla="*/ 1356251 h 5036684"/>
              <a:gd name="connsiteX18" fmla="*/ 1650670 w 5623916"/>
              <a:gd name="connsiteY18" fmla="*/ 1676885 h 5036684"/>
              <a:gd name="connsiteX19" fmla="*/ 1995054 w 5623916"/>
              <a:gd name="connsiteY19" fmla="*/ 1332501 h 5036684"/>
              <a:gd name="connsiteX20" fmla="*/ 1686296 w 5623916"/>
              <a:gd name="connsiteY20" fmla="*/ 299347 h 5036684"/>
              <a:gd name="connsiteX0" fmla="*/ 1686296 w 5623916"/>
              <a:gd name="connsiteY0" fmla="*/ 299347 h 4965543"/>
              <a:gd name="connsiteX1" fmla="*/ 2945080 w 5623916"/>
              <a:gd name="connsiteY1" fmla="*/ 204345 h 4965543"/>
              <a:gd name="connsiteX2" fmla="*/ 2897579 w 5623916"/>
              <a:gd name="connsiteY2" fmla="*/ 1463129 h 4965543"/>
              <a:gd name="connsiteX3" fmla="*/ 3610098 w 5623916"/>
              <a:gd name="connsiteY3" fmla="*/ 1819389 h 4965543"/>
              <a:gd name="connsiteX4" fmla="*/ 4393870 w 5623916"/>
              <a:gd name="connsiteY4" fmla="*/ 1189997 h 4965543"/>
              <a:gd name="connsiteX5" fmla="*/ 5118265 w 5623916"/>
              <a:gd name="connsiteY5" fmla="*/ 1866890 h 4965543"/>
              <a:gd name="connsiteX6" fmla="*/ 4263241 w 5623916"/>
              <a:gd name="connsiteY6" fmla="*/ 2733789 h 4965543"/>
              <a:gd name="connsiteX7" fmla="*/ 4429496 w 5623916"/>
              <a:gd name="connsiteY7" fmla="*/ 3565062 h 4965543"/>
              <a:gd name="connsiteX8" fmla="*/ 5427023 w 5623916"/>
              <a:gd name="connsiteY8" fmla="*/ 3719441 h 4965543"/>
              <a:gd name="connsiteX9" fmla="*/ 5284519 w 5623916"/>
              <a:gd name="connsiteY9" fmla="*/ 4918849 h 4965543"/>
              <a:gd name="connsiteX10" fmla="*/ 3586348 w 5623916"/>
              <a:gd name="connsiteY10" fmla="*/ 4004449 h 4965543"/>
              <a:gd name="connsiteX11" fmla="*/ 2743200 w 5623916"/>
              <a:gd name="connsiteY11" fmla="*/ 3945072 h 4965543"/>
              <a:gd name="connsiteX12" fmla="*/ 1995054 w 5623916"/>
              <a:gd name="connsiteY12" fmla="*/ 4954475 h 4965543"/>
              <a:gd name="connsiteX13" fmla="*/ 676893 w 5623916"/>
              <a:gd name="connsiteY13" fmla="*/ 4206329 h 4965543"/>
              <a:gd name="connsiteX14" fmla="*/ 2030680 w 5623916"/>
              <a:gd name="connsiteY14" fmla="*/ 3161301 h 4965543"/>
              <a:gd name="connsiteX15" fmla="*/ 1757548 w 5623916"/>
              <a:gd name="connsiteY15" fmla="*/ 2460657 h 4965543"/>
              <a:gd name="connsiteX16" fmla="*/ 0 w 5623916"/>
              <a:gd name="connsiteY16" fmla="*/ 2246901 h 4965543"/>
              <a:gd name="connsiteX17" fmla="*/ 178130 w 5623916"/>
              <a:gd name="connsiteY17" fmla="*/ 1356251 h 4965543"/>
              <a:gd name="connsiteX18" fmla="*/ 1650670 w 5623916"/>
              <a:gd name="connsiteY18" fmla="*/ 1676885 h 4965543"/>
              <a:gd name="connsiteX19" fmla="*/ 1995054 w 5623916"/>
              <a:gd name="connsiteY19" fmla="*/ 1332501 h 4965543"/>
              <a:gd name="connsiteX20" fmla="*/ 1686296 w 5623916"/>
              <a:gd name="connsiteY20" fmla="*/ 299347 h 4965543"/>
              <a:gd name="connsiteX0" fmla="*/ 1686296 w 5623916"/>
              <a:gd name="connsiteY0" fmla="*/ 299347 h 4965543"/>
              <a:gd name="connsiteX1" fmla="*/ 2945080 w 5623916"/>
              <a:gd name="connsiteY1" fmla="*/ 204345 h 4965543"/>
              <a:gd name="connsiteX2" fmla="*/ 2897579 w 5623916"/>
              <a:gd name="connsiteY2" fmla="*/ 1463129 h 4965543"/>
              <a:gd name="connsiteX3" fmla="*/ 3610098 w 5623916"/>
              <a:gd name="connsiteY3" fmla="*/ 1819389 h 4965543"/>
              <a:gd name="connsiteX4" fmla="*/ 4393870 w 5623916"/>
              <a:gd name="connsiteY4" fmla="*/ 1189997 h 4965543"/>
              <a:gd name="connsiteX5" fmla="*/ 5118265 w 5623916"/>
              <a:gd name="connsiteY5" fmla="*/ 1866890 h 4965543"/>
              <a:gd name="connsiteX6" fmla="*/ 4263241 w 5623916"/>
              <a:gd name="connsiteY6" fmla="*/ 2733789 h 4965543"/>
              <a:gd name="connsiteX7" fmla="*/ 4429496 w 5623916"/>
              <a:gd name="connsiteY7" fmla="*/ 3565062 h 4965543"/>
              <a:gd name="connsiteX8" fmla="*/ 5427023 w 5623916"/>
              <a:gd name="connsiteY8" fmla="*/ 3719441 h 4965543"/>
              <a:gd name="connsiteX9" fmla="*/ 5284519 w 5623916"/>
              <a:gd name="connsiteY9" fmla="*/ 4918849 h 4965543"/>
              <a:gd name="connsiteX10" fmla="*/ 3586348 w 5623916"/>
              <a:gd name="connsiteY10" fmla="*/ 4004449 h 4965543"/>
              <a:gd name="connsiteX11" fmla="*/ 2743200 w 5623916"/>
              <a:gd name="connsiteY11" fmla="*/ 3945072 h 4965543"/>
              <a:gd name="connsiteX12" fmla="*/ 1995054 w 5623916"/>
              <a:gd name="connsiteY12" fmla="*/ 4954475 h 4965543"/>
              <a:gd name="connsiteX13" fmla="*/ 676893 w 5623916"/>
              <a:gd name="connsiteY13" fmla="*/ 4206329 h 4965543"/>
              <a:gd name="connsiteX14" fmla="*/ 2030680 w 5623916"/>
              <a:gd name="connsiteY14" fmla="*/ 3161301 h 4965543"/>
              <a:gd name="connsiteX15" fmla="*/ 1757548 w 5623916"/>
              <a:gd name="connsiteY15" fmla="*/ 2460657 h 4965543"/>
              <a:gd name="connsiteX16" fmla="*/ 0 w 5623916"/>
              <a:gd name="connsiteY16" fmla="*/ 2246901 h 4965543"/>
              <a:gd name="connsiteX17" fmla="*/ 178130 w 5623916"/>
              <a:gd name="connsiteY17" fmla="*/ 1356251 h 4965543"/>
              <a:gd name="connsiteX18" fmla="*/ 1650670 w 5623916"/>
              <a:gd name="connsiteY18" fmla="*/ 1676885 h 4965543"/>
              <a:gd name="connsiteX19" fmla="*/ 1995054 w 5623916"/>
              <a:gd name="connsiteY19" fmla="*/ 1332501 h 4965543"/>
              <a:gd name="connsiteX20" fmla="*/ 1686296 w 5623916"/>
              <a:gd name="connsiteY20" fmla="*/ 299347 h 4965543"/>
              <a:gd name="connsiteX0" fmla="*/ 1686296 w 5623916"/>
              <a:gd name="connsiteY0" fmla="*/ 299347 h 4965543"/>
              <a:gd name="connsiteX1" fmla="*/ 2945080 w 5623916"/>
              <a:gd name="connsiteY1" fmla="*/ 204345 h 4965543"/>
              <a:gd name="connsiteX2" fmla="*/ 2897579 w 5623916"/>
              <a:gd name="connsiteY2" fmla="*/ 1463129 h 4965543"/>
              <a:gd name="connsiteX3" fmla="*/ 3610098 w 5623916"/>
              <a:gd name="connsiteY3" fmla="*/ 1819389 h 4965543"/>
              <a:gd name="connsiteX4" fmla="*/ 4393870 w 5623916"/>
              <a:gd name="connsiteY4" fmla="*/ 1189997 h 4965543"/>
              <a:gd name="connsiteX5" fmla="*/ 5118265 w 5623916"/>
              <a:gd name="connsiteY5" fmla="*/ 1866890 h 4965543"/>
              <a:gd name="connsiteX6" fmla="*/ 4263241 w 5623916"/>
              <a:gd name="connsiteY6" fmla="*/ 2733789 h 4965543"/>
              <a:gd name="connsiteX7" fmla="*/ 4429496 w 5623916"/>
              <a:gd name="connsiteY7" fmla="*/ 3565062 h 4965543"/>
              <a:gd name="connsiteX8" fmla="*/ 5427023 w 5623916"/>
              <a:gd name="connsiteY8" fmla="*/ 3719441 h 4965543"/>
              <a:gd name="connsiteX9" fmla="*/ 5284519 w 5623916"/>
              <a:gd name="connsiteY9" fmla="*/ 4918849 h 4965543"/>
              <a:gd name="connsiteX10" fmla="*/ 3586348 w 5623916"/>
              <a:gd name="connsiteY10" fmla="*/ 4004449 h 4965543"/>
              <a:gd name="connsiteX11" fmla="*/ 2743200 w 5623916"/>
              <a:gd name="connsiteY11" fmla="*/ 3945072 h 4965543"/>
              <a:gd name="connsiteX12" fmla="*/ 1995054 w 5623916"/>
              <a:gd name="connsiteY12" fmla="*/ 4954475 h 4965543"/>
              <a:gd name="connsiteX13" fmla="*/ 676893 w 5623916"/>
              <a:gd name="connsiteY13" fmla="*/ 4206329 h 4965543"/>
              <a:gd name="connsiteX14" fmla="*/ 2030680 w 5623916"/>
              <a:gd name="connsiteY14" fmla="*/ 3161301 h 4965543"/>
              <a:gd name="connsiteX15" fmla="*/ 1757548 w 5623916"/>
              <a:gd name="connsiteY15" fmla="*/ 2460657 h 4965543"/>
              <a:gd name="connsiteX16" fmla="*/ 0 w 5623916"/>
              <a:gd name="connsiteY16" fmla="*/ 2246901 h 4965543"/>
              <a:gd name="connsiteX17" fmla="*/ 178130 w 5623916"/>
              <a:gd name="connsiteY17" fmla="*/ 1356251 h 4965543"/>
              <a:gd name="connsiteX18" fmla="*/ 1650670 w 5623916"/>
              <a:gd name="connsiteY18" fmla="*/ 1676885 h 4965543"/>
              <a:gd name="connsiteX19" fmla="*/ 1995054 w 5623916"/>
              <a:gd name="connsiteY19" fmla="*/ 1332501 h 4965543"/>
              <a:gd name="connsiteX20" fmla="*/ 1686296 w 5623916"/>
              <a:gd name="connsiteY20" fmla="*/ 299347 h 4965543"/>
              <a:gd name="connsiteX0" fmla="*/ 1961811 w 5899431"/>
              <a:gd name="connsiteY0" fmla="*/ 299347 h 4965543"/>
              <a:gd name="connsiteX1" fmla="*/ 3220595 w 5899431"/>
              <a:gd name="connsiteY1" fmla="*/ 204345 h 4965543"/>
              <a:gd name="connsiteX2" fmla="*/ 3173094 w 5899431"/>
              <a:gd name="connsiteY2" fmla="*/ 1463129 h 4965543"/>
              <a:gd name="connsiteX3" fmla="*/ 3885613 w 5899431"/>
              <a:gd name="connsiteY3" fmla="*/ 1819389 h 4965543"/>
              <a:gd name="connsiteX4" fmla="*/ 4669385 w 5899431"/>
              <a:gd name="connsiteY4" fmla="*/ 1189997 h 4965543"/>
              <a:gd name="connsiteX5" fmla="*/ 5393780 w 5899431"/>
              <a:gd name="connsiteY5" fmla="*/ 1866890 h 4965543"/>
              <a:gd name="connsiteX6" fmla="*/ 4538756 w 5899431"/>
              <a:gd name="connsiteY6" fmla="*/ 2733789 h 4965543"/>
              <a:gd name="connsiteX7" fmla="*/ 4705011 w 5899431"/>
              <a:gd name="connsiteY7" fmla="*/ 3565062 h 4965543"/>
              <a:gd name="connsiteX8" fmla="*/ 5702538 w 5899431"/>
              <a:gd name="connsiteY8" fmla="*/ 3719441 h 4965543"/>
              <a:gd name="connsiteX9" fmla="*/ 5560034 w 5899431"/>
              <a:gd name="connsiteY9" fmla="*/ 4918849 h 4965543"/>
              <a:gd name="connsiteX10" fmla="*/ 3861863 w 5899431"/>
              <a:gd name="connsiteY10" fmla="*/ 4004449 h 4965543"/>
              <a:gd name="connsiteX11" fmla="*/ 3018715 w 5899431"/>
              <a:gd name="connsiteY11" fmla="*/ 3945072 h 4965543"/>
              <a:gd name="connsiteX12" fmla="*/ 2270569 w 5899431"/>
              <a:gd name="connsiteY12" fmla="*/ 4954475 h 4965543"/>
              <a:gd name="connsiteX13" fmla="*/ 952408 w 5899431"/>
              <a:gd name="connsiteY13" fmla="*/ 4206329 h 4965543"/>
              <a:gd name="connsiteX14" fmla="*/ 2306195 w 5899431"/>
              <a:gd name="connsiteY14" fmla="*/ 3161301 h 4965543"/>
              <a:gd name="connsiteX15" fmla="*/ 2033063 w 5899431"/>
              <a:gd name="connsiteY15" fmla="*/ 2460657 h 4965543"/>
              <a:gd name="connsiteX16" fmla="*/ 275515 w 5899431"/>
              <a:gd name="connsiteY16" fmla="*/ 2246901 h 4965543"/>
              <a:gd name="connsiteX17" fmla="*/ 453645 w 5899431"/>
              <a:gd name="connsiteY17" fmla="*/ 1356251 h 4965543"/>
              <a:gd name="connsiteX18" fmla="*/ 1926185 w 5899431"/>
              <a:gd name="connsiteY18" fmla="*/ 1676885 h 4965543"/>
              <a:gd name="connsiteX19" fmla="*/ 2270569 w 5899431"/>
              <a:gd name="connsiteY19" fmla="*/ 1332501 h 4965543"/>
              <a:gd name="connsiteX20" fmla="*/ 1961811 w 5899431"/>
              <a:gd name="connsiteY20" fmla="*/ 299347 h 4965543"/>
              <a:gd name="connsiteX0" fmla="*/ 1882096 w 5819716"/>
              <a:gd name="connsiteY0" fmla="*/ 299347 h 4965543"/>
              <a:gd name="connsiteX1" fmla="*/ 3140880 w 5819716"/>
              <a:gd name="connsiteY1" fmla="*/ 204345 h 4965543"/>
              <a:gd name="connsiteX2" fmla="*/ 3093379 w 5819716"/>
              <a:gd name="connsiteY2" fmla="*/ 1463129 h 4965543"/>
              <a:gd name="connsiteX3" fmla="*/ 3805898 w 5819716"/>
              <a:gd name="connsiteY3" fmla="*/ 1819389 h 4965543"/>
              <a:gd name="connsiteX4" fmla="*/ 4589670 w 5819716"/>
              <a:gd name="connsiteY4" fmla="*/ 1189997 h 4965543"/>
              <a:gd name="connsiteX5" fmla="*/ 5314065 w 5819716"/>
              <a:gd name="connsiteY5" fmla="*/ 1866890 h 4965543"/>
              <a:gd name="connsiteX6" fmla="*/ 4459041 w 5819716"/>
              <a:gd name="connsiteY6" fmla="*/ 2733789 h 4965543"/>
              <a:gd name="connsiteX7" fmla="*/ 4625296 w 5819716"/>
              <a:gd name="connsiteY7" fmla="*/ 3565062 h 4965543"/>
              <a:gd name="connsiteX8" fmla="*/ 5622823 w 5819716"/>
              <a:gd name="connsiteY8" fmla="*/ 3719441 h 4965543"/>
              <a:gd name="connsiteX9" fmla="*/ 5480319 w 5819716"/>
              <a:gd name="connsiteY9" fmla="*/ 4918849 h 4965543"/>
              <a:gd name="connsiteX10" fmla="*/ 3782148 w 5819716"/>
              <a:gd name="connsiteY10" fmla="*/ 4004449 h 4965543"/>
              <a:gd name="connsiteX11" fmla="*/ 2939000 w 5819716"/>
              <a:gd name="connsiteY11" fmla="*/ 3945072 h 4965543"/>
              <a:gd name="connsiteX12" fmla="*/ 2190854 w 5819716"/>
              <a:gd name="connsiteY12" fmla="*/ 4954475 h 4965543"/>
              <a:gd name="connsiteX13" fmla="*/ 872693 w 5819716"/>
              <a:gd name="connsiteY13" fmla="*/ 4206329 h 4965543"/>
              <a:gd name="connsiteX14" fmla="*/ 2226480 w 5819716"/>
              <a:gd name="connsiteY14" fmla="*/ 3161301 h 4965543"/>
              <a:gd name="connsiteX15" fmla="*/ 1953348 w 5819716"/>
              <a:gd name="connsiteY15" fmla="*/ 2460657 h 4965543"/>
              <a:gd name="connsiteX16" fmla="*/ 195800 w 5819716"/>
              <a:gd name="connsiteY16" fmla="*/ 2246901 h 4965543"/>
              <a:gd name="connsiteX17" fmla="*/ 373930 w 5819716"/>
              <a:gd name="connsiteY17" fmla="*/ 1356251 h 4965543"/>
              <a:gd name="connsiteX18" fmla="*/ 1846470 w 5819716"/>
              <a:gd name="connsiteY18" fmla="*/ 1676885 h 4965543"/>
              <a:gd name="connsiteX19" fmla="*/ 2190854 w 5819716"/>
              <a:gd name="connsiteY19" fmla="*/ 1332501 h 4965543"/>
              <a:gd name="connsiteX20" fmla="*/ 1882096 w 5819716"/>
              <a:gd name="connsiteY20" fmla="*/ 299347 h 4965543"/>
              <a:gd name="connsiteX0" fmla="*/ 1882096 w 5819716"/>
              <a:gd name="connsiteY0" fmla="*/ 299347 h 4965543"/>
              <a:gd name="connsiteX1" fmla="*/ 3140880 w 5819716"/>
              <a:gd name="connsiteY1" fmla="*/ 204345 h 4965543"/>
              <a:gd name="connsiteX2" fmla="*/ 3093379 w 5819716"/>
              <a:gd name="connsiteY2" fmla="*/ 1463129 h 4965543"/>
              <a:gd name="connsiteX3" fmla="*/ 3805898 w 5819716"/>
              <a:gd name="connsiteY3" fmla="*/ 1819389 h 4965543"/>
              <a:gd name="connsiteX4" fmla="*/ 4589670 w 5819716"/>
              <a:gd name="connsiteY4" fmla="*/ 1189997 h 4965543"/>
              <a:gd name="connsiteX5" fmla="*/ 5314065 w 5819716"/>
              <a:gd name="connsiteY5" fmla="*/ 1866890 h 4965543"/>
              <a:gd name="connsiteX6" fmla="*/ 4459041 w 5819716"/>
              <a:gd name="connsiteY6" fmla="*/ 2733789 h 4965543"/>
              <a:gd name="connsiteX7" fmla="*/ 4625296 w 5819716"/>
              <a:gd name="connsiteY7" fmla="*/ 3565062 h 4965543"/>
              <a:gd name="connsiteX8" fmla="*/ 5622823 w 5819716"/>
              <a:gd name="connsiteY8" fmla="*/ 3719441 h 4965543"/>
              <a:gd name="connsiteX9" fmla="*/ 5480319 w 5819716"/>
              <a:gd name="connsiteY9" fmla="*/ 4918849 h 4965543"/>
              <a:gd name="connsiteX10" fmla="*/ 3782148 w 5819716"/>
              <a:gd name="connsiteY10" fmla="*/ 4004449 h 4965543"/>
              <a:gd name="connsiteX11" fmla="*/ 2939000 w 5819716"/>
              <a:gd name="connsiteY11" fmla="*/ 3945072 h 4965543"/>
              <a:gd name="connsiteX12" fmla="*/ 2190854 w 5819716"/>
              <a:gd name="connsiteY12" fmla="*/ 4954475 h 4965543"/>
              <a:gd name="connsiteX13" fmla="*/ 872693 w 5819716"/>
              <a:gd name="connsiteY13" fmla="*/ 4206329 h 4965543"/>
              <a:gd name="connsiteX14" fmla="*/ 2226480 w 5819716"/>
              <a:gd name="connsiteY14" fmla="*/ 3161301 h 4965543"/>
              <a:gd name="connsiteX15" fmla="*/ 1953348 w 5819716"/>
              <a:gd name="connsiteY15" fmla="*/ 2460657 h 4965543"/>
              <a:gd name="connsiteX16" fmla="*/ 195800 w 5819716"/>
              <a:gd name="connsiteY16" fmla="*/ 2246901 h 4965543"/>
              <a:gd name="connsiteX17" fmla="*/ 373930 w 5819716"/>
              <a:gd name="connsiteY17" fmla="*/ 1356251 h 4965543"/>
              <a:gd name="connsiteX18" fmla="*/ 1846470 w 5819716"/>
              <a:gd name="connsiteY18" fmla="*/ 1676885 h 4965543"/>
              <a:gd name="connsiteX19" fmla="*/ 2190854 w 5819716"/>
              <a:gd name="connsiteY19" fmla="*/ 1332501 h 4965543"/>
              <a:gd name="connsiteX20" fmla="*/ 1882096 w 5819716"/>
              <a:gd name="connsiteY20" fmla="*/ 299347 h 4965543"/>
              <a:gd name="connsiteX0" fmla="*/ 1882096 w 5819716"/>
              <a:gd name="connsiteY0" fmla="*/ 299347 h 4965543"/>
              <a:gd name="connsiteX1" fmla="*/ 3140880 w 5819716"/>
              <a:gd name="connsiteY1" fmla="*/ 204345 h 4965543"/>
              <a:gd name="connsiteX2" fmla="*/ 3093379 w 5819716"/>
              <a:gd name="connsiteY2" fmla="*/ 1463129 h 4965543"/>
              <a:gd name="connsiteX3" fmla="*/ 3805898 w 5819716"/>
              <a:gd name="connsiteY3" fmla="*/ 1819389 h 4965543"/>
              <a:gd name="connsiteX4" fmla="*/ 4589670 w 5819716"/>
              <a:gd name="connsiteY4" fmla="*/ 1189997 h 4965543"/>
              <a:gd name="connsiteX5" fmla="*/ 5314065 w 5819716"/>
              <a:gd name="connsiteY5" fmla="*/ 1866890 h 4965543"/>
              <a:gd name="connsiteX6" fmla="*/ 4459041 w 5819716"/>
              <a:gd name="connsiteY6" fmla="*/ 2733789 h 4965543"/>
              <a:gd name="connsiteX7" fmla="*/ 4625296 w 5819716"/>
              <a:gd name="connsiteY7" fmla="*/ 3565062 h 4965543"/>
              <a:gd name="connsiteX8" fmla="*/ 5622823 w 5819716"/>
              <a:gd name="connsiteY8" fmla="*/ 3719441 h 4965543"/>
              <a:gd name="connsiteX9" fmla="*/ 5480319 w 5819716"/>
              <a:gd name="connsiteY9" fmla="*/ 4918849 h 4965543"/>
              <a:gd name="connsiteX10" fmla="*/ 3782148 w 5819716"/>
              <a:gd name="connsiteY10" fmla="*/ 4004449 h 4965543"/>
              <a:gd name="connsiteX11" fmla="*/ 2939000 w 5819716"/>
              <a:gd name="connsiteY11" fmla="*/ 3945072 h 4965543"/>
              <a:gd name="connsiteX12" fmla="*/ 2190854 w 5819716"/>
              <a:gd name="connsiteY12" fmla="*/ 4954475 h 4965543"/>
              <a:gd name="connsiteX13" fmla="*/ 872693 w 5819716"/>
              <a:gd name="connsiteY13" fmla="*/ 4206329 h 4965543"/>
              <a:gd name="connsiteX14" fmla="*/ 2226480 w 5819716"/>
              <a:gd name="connsiteY14" fmla="*/ 3161301 h 4965543"/>
              <a:gd name="connsiteX15" fmla="*/ 1953348 w 5819716"/>
              <a:gd name="connsiteY15" fmla="*/ 2460657 h 4965543"/>
              <a:gd name="connsiteX16" fmla="*/ 195800 w 5819716"/>
              <a:gd name="connsiteY16" fmla="*/ 2246901 h 4965543"/>
              <a:gd name="connsiteX17" fmla="*/ 373930 w 5819716"/>
              <a:gd name="connsiteY17" fmla="*/ 1356251 h 4965543"/>
              <a:gd name="connsiteX18" fmla="*/ 1846470 w 5819716"/>
              <a:gd name="connsiteY18" fmla="*/ 1676885 h 4965543"/>
              <a:gd name="connsiteX19" fmla="*/ 2190854 w 5819716"/>
              <a:gd name="connsiteY19" fmla="*/ 1332501 h 4965543"/>
              <a:gd name="connsiteX20" fmla="*/ 1882096 w 5819716"/>
              <a:gd name="connsiteY20" fmla="*/ 299347 h 4965543"/>
              <a:gd name="connsiteX0" fmla="*/ 1882096 w 5819716"/>
              <a:gd name="connsiteY0" fmla="*/ 180747 h 4846943"/>
              <a:gd name="connsiteX1" fmla="*/ 3140880 w 5819716"/>
              <a:gd name="connsiteY1" fmla="*/ 85745 h 4846943"/>
              <a:gd name="connsiteX2" fmla="*/ 3402137 w 5819716"/>
              <a:gd name="connsiteY2" fmla="*/ 1083271 h 4846943"/>
              <a:gd name="connsiteX3" fmla="*/ 3805898 w 5819716"/>
              <a:gd name="connsiteY3" fmla="*/ 1700789 h 4846943"/>
              <a:gd name="connsiteX4" fmla="*/ 4589670 w 5819716"/>
              <a:gd name="connsiteY4" fmla="*/ 1071397 h 4846943"/>
              <a:gd name="connsiteX5" fmla="*/ 5314065 w 5819716"/>
              <a:gd name="connsiteY5" fmla="*/ 1748290 h 4846943"/>
              <a:gd name="connsiteX6" fmla="*/ 4459041 w 5819716"/>
              <a:gd name="connsiteY6" fmla="*/ 2615189 h 4846943"/>
              <a:gd name="connsiteX7" fmla="*/ 4625296 w 5819716"/>
              <a:gd name="connsiteY7" fmla="*/ 3446462 h 4846943"/>
              <a:gd name="connsiteX8" fmla="*/ 5622823 w 5819716"/>
              <a:gd name="connsiteY8" fmla="*/ 3600841 h 4846943"/>
              <a:gd name="connsiteX9" fmla="*/ 5480319 w 5819716"/>
              <a:gd name="connsiteY9" fmla="*/ 4800249 h 4846943"/>
              <a:gd name="connsiteX10" fmla="*/ 3782148 w 5819716"/>
              <a:gd name="connsiteY10" fmla="*/ 3885849 h 4846943"/>
              <a:gd name="connsiteX11" fmla="*/ 2939000 w 5819716"/>
              <a:gd name="connsiteY11" fmla="*/ 3826472 h 4846943"/>
              <a:gd name="connsiteX12" fmla="*/ 2190854 w 5819716"/>
              <a:gd name="connsiteY12" fmla="*/ 4835875 h 4846943"/>
              <a:gd name="connsiteX13" fmla="*/ 872693 w 5819716"/>
              <a:gd name="connsiteY13" fmla="*/ 4087729 h 4846943"/>
              <a:gd name="connsiteX14" fmla="*/ 2226480 w 5819716"/>
              <a:gd name="connsiteY14" fmla="*/ 3042701 h 4846943"/>
              <a:gd name="connsiteX15" fmla="*/ 1953348 w 5819716"/>
              <a:gd name="connsiteY15" fmla="*/ 2342057 h 4846943"/>
              <a:gd name="connsiteX16" fmla="*/ 195800 w 5819716"/>
              <a:gd name="connsiteY16" fmla="*/ 2128301 h 4846943"/>
              <a:gd name="connsiteX17" fmla="*/ 373930 w 5819716"/>
              <a:gd name="connsiteY17" fmla="*/ 1237651 h 4846943"/>
              <a:gd name="connsiteX18" fmla="*/ 1846470 w 5819716"/>
              <a:gd name="connsiteY18" fmla="*/ 1558285 h 4846943"/>
              <a:gd name="connsiteX19" fmla="*/ 2190854 w 5819716"/>
              <a:gd name="connsiteY19" fmla="*/ 1213901 h 4846943"/>
              <a:gd name="connsiteX20" fmla="*/ 1882096 w 5819716"/>
              <a:gd name="connsiteY20" fmla="*/ 180747 h 4846943"/>
              <a:gd name="connsiteX0" fmla="*/ 1882096 w 5819716"/>
              <a:gd name="connsiteY0" fmla="*/ 180747 h 4846943"/>
              <a:gd name="connsiteX1" fmla="*/ 3140880 w 5819716"/>
              <a:gd name="connsiteY1" fmla="*/ 85745 h 4846943"/>
              <a:gd name="connsiteX2" fmla="*/ 3402137 w 5819716"/>
              <a:gd name="connsiteY2" fmla="*/ 1083271 h 4846943"/>
              <a:gd name="connsiteX3" fmla="*/ 4043405 w 5819716"/>
              <a:gd name="connsiteY3" fmla="*/ 1344529 h 4846943"/>
              <a:gd name="connsiteX4" fmla="*/ 4589670 w 5819716"/>
              <a:gd name="connsiteY4" fmla="*/ 1071397 h 4846943"/>
              <a:gd name="connsiteX5" fmla="*/ 5314065 w 5819716"/>
              <a:gd name="connsiteY5" fmla="*/ 1748290 h 4846943"/>
              <a:gd name="connsiteX6" fmla="*/ 4459041 w 5819716"/>
              <a:gd name="connsiteY6" fmla="*/ 2615189 h 4846943"/>
              <a:gd name="connsiteX7" fmla="*/ 4625296 w 5819716"/>
              <a:gd name="connsiteY7" fmla="*/ 3446462 h 4846943"/>
              <a:gd name="connsiteX8" fmla="*/ 5622823 w 5819716"/>
              <a:gd name="connsiteY8" fmla="*/ 3600841 h 4846943"/>
              <a:gd name="connsiteX9" fmla="*/ 5480319 w 5819716"/>
              <a:gd name="connsiteY9" fmla="*/ 4800249 h 4846943"/>
              <a:gd name="connsiteX10" fmla="*/ 3782148 w 5819716"/>
              <a:gd name="connsiteY10" fmla="*/ 3885849 h 4846943"/>
              <a:gd name="connsiteX11" fmla="*/ 2939000 w 5819716"/>
              <a:gd name="connsiteY11" fmla="*/ 3826472 h 4846943"/>
              <a:gd name="connsiteX12" fmla="*/ 2190854 w 5819716"/>
              <a:gd name="connsiteY12" fmla="*/ 4835875 h 4846943"/>
              <a:gd name="connsiteX13" fmla="*/ 872693 w 5819716"/>
              <a:gd name="connsiteY13" fmla="*/ 4087729 h 4846943"/>
              <a:gd name="connsiteX14" fmla="*/ 2226480 w 5819716"/>
              <a:gd name="connsiteY14" fmla="*/ 3042701 h 4846943"/>
              <a:gd name="connsiteX15" fmla="*/ 1953348 w 5819716"/>
              <a:gd name="connsiteY15" fmla="*/ 2342057 h 4846943"/>
              <a:gd name="connsiteX16" fmla="*/ 195800 w 5819716"/>
              <a:gd name="connsiteY16" fmla="*/ 2128301 h 4846943"/>
              <a:gd name="connsiteX17" fmla="*/ 373930 w 5819716"/>
              <a:gd name="connsiteY17" fmla="*/ 1237651 h 4846943"/>
              <a:gd name="connsiteX18" fmla="*/ 1846470 w 5819716"/>
              <a:gd name="connsiteY18" fmla="*/ 1558285 h 4846943"/>
              <a:gd name="connsiteX19" fmla="*/ 2190854 w 5819716"/>
              <a:gd name="connsiteY19" fmla="*/ 1213901 h 4846943"/>
              <a:gd name="connsiteX20" fmla="*/ 1882096 w 5819716"/>
              <a:gd name="connsiteY20" fmla="*/ 180747 h 4846943"/>
              <a:gd name="connsiteX0" fmla="*/ 1882096 w 5819716"/>
              <a:gd name="connsiteY0" fmla="*/ 174725 h 4840921"/>
              <a:gd name="connsiteX1" fmla="*/ 3140880 w 5819716"/>
              <a:gd name="connsiteY1" fmla="*/ 79723 h 4840921"/>
              <a:gd name="connsiteX2" fmla="*/ 3509015 w 5819716"/>
              <a:gd name="connsiteY2" fmla="*/ 994122 h 4840921"/>
              <a:gd name="connsiteX3" fmla="*/ 4043405 w 5819716"/>
              <a:gd name="connsiteY3" fmla="*/ 1338507 h 4840921"/>
              <a:gd name="connsiteX4" fmla="*/ 4589670 w 5819716"/>
              <a:gd name="connsiteY4" fmla="*/ 1065375 h 4840921"/>
              <a:gd name="connsiteX5" fmla="*/ 5314065 w 5819716"/>
              <a:gd name="connsiteY5" fmla="*/ 1742268 h 4840921"/>
              <a:gd name="connsiteX6" fmla="*/ 4459041 w 5819716"/>
              <a:gd name="connsiteY6" fmla="*/ 2609167 h 4840921"/>
              <a:gd name="connsiteX7" fmla="*/ 4625296 w 5819716"/>
              <a:gd name="connsiteY7" fmla="*/ 3440440 h 4840921"/>
              <a:gd name="connsiteX8" fmla="*/ 5622823 w 5819716"/>
              <a:gd name="connsiteY8" fmla="*/ 3594819 h 4840921"/>
              <a:gd name="connsiteX9" fmla="*/ 5480319 w 5819716"/>
              <a:gd name="connsiteY9" fmla="*/ 4794227 h 4840921"/>
              <a:gd name="connsiteX10" fmla="*/ 3782148 w 5819716"/>
              <a:gd name="connsiteY10" fmla="*/ 3879827 h 4840921"/>
              <a:gd name="connsiteX11" fmla="*/ 2939000 w 5819716"/>
              <a:gd name="connsiteY11" fmla="*/ 3820450 h 4840921"/>
              <a:gd name="connsiteX12" fmla="*/ 2190854 w 5819716"/>
              <a:gd name="connsiteY12" fmla="*/ 4829853 h 4840921"/>
              <a:gd name="connsiteX13" fmla="*/ 872693 w 5819716"/>
              <a:gd name="connsiteY13" fmla="*/ 4081707 h 4840921"/>
              <a:gd name="connsiteX14" fmla="*/ 2226480 w 5819716"/>
              <a:gd name="connsiteY14" fmla="*/ 3036679 h 4840921"/>
              <a:gd name="connsiteX15" fmla="*/ 1953348 w 5819716"/>
              <a:gd name="connsiteY15" fmla="*/ 2336035 h 4840921"/>
              <a:gd name="connsiteX16" fmla="*/ 195800 w 5819716"/>
              <a:gd name="connsiteY16" fmla="*/ 2122279 h 4840921"/>
              <a:gd name="connsiteX17" fmla="*/ 373930 w 5819716"/>
              <a:gd name="connsiteY17" fmla="*/ 1231629 h 4840921"/>
              <a:gd name="connsiteX18" fmla="*/ 1846470 w 5819716"/>
              <a:gd name="connsiteY18" fmla="*/ 1552263 h 4840921"/>
              <a:gd name="connsiteX19" fmla="*/ 2190854 w 5819716"/>
              <a:gd name="connsiteY19" fmla="*/ 1207879 h 4840921"/>
              <a:gd name="connsiteX20" fmla="*/ 1882096 w 5819716"/>
              <a:gd name="connsiteY20" fmla="*/ 174725 h 4840921"/>
              <a:gd name="connsiteX0" fmla="*/ 1882096 w 5819716"/>
              <a:gd name="connsiteY0" fmla="*/ 174725 h 4840921"/>
              <a:gd name="connsiteX1" fmla="*/ 3140880 w 5819716"/>
              <a:gd name="connsiteY1" fmla="*/ 79723 h 4840921"/>
              <a:gd name="connsiteX2" fmla="*/ 3509015 w 5819716"/>
              <a:gd name="connsiteY2" fmla="*/ 994122 h 4840921"/>
              <a:gd name="connsiteX3" fmla="*/ 4043405 w 5819716"/>
              <a:gd name="connsiteY3" fmla="*/ 1338507 h 4840921"/>
              <a:gd name="connsiteX4" fmla="*/ 4589670 w 5819716"/>
              <a:gd name="connsiteY4" fmla="*/ 1065375 h 4840921"/>
              <a:gd name="connsiteX5" fmla="*/ 5183436 w 5819716"/>
              <a:gd name="connsiteY5" fmla="*/ 2003525 h 4840921"/>
              <a:gd name="connsiteX6" fmla="*/ 4459041 w 5819716"/>
              <a:gd name="connsiteY6" fmla="*/ 2609167 h 4840921"/>
              <a:gd name="connsiteX7" fmla="*/ 4625296 w 5819716"/>
              <a:gd name="connsiteY7" fmla="*/ 3440440 h 4840921"/>
              <a:gd name="connsiteX8" fmla="*/ 5622823 w 5819716"/>
              <a:gd name="connsiteY8" fmla="*/ 3594819 h 4840921"/>
              <a:gd name="connsiteX9" fmla="*/ 5480319 w 5819716"/>
              <a:gd name="connsiteY9" fmla="*/ 4794227 h 4840921"/>
              <a:gd name="connsiteX10" fmla="*/ 3782148 w 5819716"/>
              <a:gd name="connsiteY10" fmla="*/ 3879827 h 4840921"/>
              <a:gd name="connsiteX11" fmla="*/ 2939000 w 5819716"/>
              <a:gd name="connsiteY11" fmla="*/ 3820450 h 4840921"/>
              <a:gd name="connsiteX12" fmla="*/ 2190854 w 5819716"/>
              <a:gd name="connsiteY12" fmla="*/ 4829853 h 4840921"/>
              <a:gd name="connsiteX13" fmla="*/ 872693 w 5819716"/>
              <a:gd name="connsiteY13" fmla="*/ 4081707 h 4840921"/>
              <a:gd name="connsiteX14" fmla="*/ 2226480 w 5819716"/>
              <a:gd name="connsiteY14" fmla="*/ 3036679 h 4840921"/>
              <a:gd name="connsiteX15" fmla="*/ 1953348 w 5819716"/>
              <a:gd name="connsiteY15" fmla="*/ 2336035 h 4840921"/>
              <a:gd name="connsiteX16" fmla="*/ 195800 w 5819716"/>
              <a:gd name="connsiteY16" fmla="*/ 2122279 h 4840921"/>
              <a:gd name="connsiteX17" fmla="*/ 373930 w 5819716"/>
              <a:gd name="connsiteY17" fmla="*/ 1231629 h 4840921"/>
              <a:gd name="connsiteX18" fmla="*/ 1846470 w 5819716"/>
              <a:gd name="connsiteY18" fmla="*/ 1552263 h 4840921"/>
              <a:gd name="connsiteX19" fmla="*/ 2190854 w 5819716"/>
              <a:gd name="connsiteY19" fmla="*/ 1207879 h 4840921"/>
              <a:gd name="connsiteX20" fmla="*/ 1882096 w 5819716"/>
              <a:gd name="connsiteY20" fmla="*/ 174725 h 4840921"/>
              <a:gd name="connsiteX0" fmla="*/ 1882096 w 5819716"/>
              <a:gd name="connsiteY0" fmla="*/ 174725 h 4840921"/>
              <a:gd name="connsiteX1" fmla="*/ 3140880 w 5819716"/>
              <a:gd name="connsiteY1" fmla="*/ 79723 h 4840921"/>
              <a:gd name="connsiteX2" fmla="*/ 3509015 w 5819716"/>
              <a:gd name="connsiteY2" fmla="*/ 994122 h 4840921"/>
              <a:gd name="connsiteX3" fmla="*/ 4043405 w 5819716"/>
              <a:gd name="connsiteY3" fmla="*/ 1338507 h 4840921"/>
              <a:gd name="connsiteX4" fmla="*/ 4589670 w 5819716"/>
              <a:gd name="connsiteY4" fmla="*/ 1065375 h 4840921"/>
              <a:gd name="connsiteX5" fmla="*/ 5183436 w 5819716"/>
              <a:gd name="connsiteY5" fmla="*/ 2003525 h 4840921"/>
              <a:gd name="connsiteX6" fmla="*/ 4637171 w 5819716"/>
              <a:gd name="connsiteY6" fmla="*/ 2727920 h 4840921"/>
              <a:gd name="connsiteX7" fmla="*/ 4625296 w 5819716"/>
              <a:gd name="connsiteY7" fmla="*/ 3440440 h 4840921"/>
              <a:gd name="connsiteX8" fmla="*/ 5622823 w 5819716"/>
              <a:gd name="connsiteY8" fmla="*/ 3594819 h 4840921"/>
              <a:gd name="connsiteX9" fmla="*/ 5480319 w 5819716"/>
              <a:gd name="connsiteY9" fmla="*/ 4794227 h 4840921"/>
              <a:gd name="connsiteX10" fmla="*/ 3782148 w 5819716"/>
              <a:gd name="connsiteY10" fmla="*/ 3879827 h 4840921"/>
              <a:gd name="connsiteX11" fmla="*/ 2939000 w 5819716"/>
              <a:gd name="connsiteY11" fmla="*/ 3820450 h 4840921"/>
              <a:gd name="connsiteX12" fmla="*/ 2190854 w 5819716"/>
              <a:gd name="connsiteY12" fmla="*/ 4829853 h 4840921"/>
              <a:gd name="connsiteX13" fmla="*/ 872693 w 5819716"/>
              <a:gd name="connsiteY13" fmla="*/ 4081707 h 4840921"/>
              <a:gd name="connsiteX14" fmla="*/ 2226480 w 5819716"/>
              <a:gd name="connsiteY14" fmla="*/ 3036679 h 4840921"/>
              <a:gd name="connsiteX15" fmla="*/ 1953348 w 5819716"/>
              <a:gd name="connsiteY15" fmla="*/ 2336035 h 4840921"/>
              <a:gd name="connsiteX16" fmla="*/ 195800 w 5819716"/>
              <a:gd name="connsiteY16" fmla="*/ 2122279 h 4840921"/>
              <a:gd name="connsiteX17" fmla="*/ 373930 w 5819716"/>
              <a:gd name="connsiteY17" fmla="*/ 1231629 h 4840921"/>
              <a:gd name="connsiteX18" fmla="*/ 1846470 w 5819716"/>
              <a:gd name="connsiteY18" fmla="*/ 1552263 h 4840921"/>
              <a:gd name="connsiteX19" fmla="*/ 2190854 w 5819716"/>
              <a:gd name="connsiteY19" fmla="*/ 1207879 h 4840921"/>
              <a:gd name="connsiteX20" fmla="*/ 1882096 w 5819716"/>
              <a:gd name="connsiteY20" fmla="*/ 174725 h 4840921"/>
              <a:gd name="connsiteX0" fmla="*/ 1882096 w 5809832"/>
              <a:gd name="connsiteY0" fmla="*/ 174725 h 4841399"/>
              <a:gd name="connsiteX1" fmla="*/ 3140880 w 5809832"/>
              <a:gd name="connsiteY1" fmla="*/ 79723 h 4841399"/>
              <a:gd name="connsiteX2" fmla="*/ 3509015 w 5809832"/>
              <a:gd name="connsiteY2" fmla="*/ 994122 h 4841399"/>
              <a:gd name="connsiteX3" fmla="*/ 4043405 w 5809832"/>
              <a:gd name="connsiteY3" fmla="*/ 1338507 h 4841399"/>
              <a:gd name="connsiteX4" fmla="*/ 4589670 w 5809832"/>
              <a:gd name="connsiteY4" fmla="*/ 1065375 h 4841399"/>
              <a:gd name="connsiteX5" fmla="*/ 5183436 w 5809832"/>
              <a:gd name="connsiteY5" fmla="*/ 2003525 h 4841399"/>
              <a:gd name="connsiteX6" fmla="*/ 4637171 w 5809832"/>
              <a:gd name="connsiteY6" fmla="*/ 2727920 h 4841399"/>
              <a:gd name="connsiteX7" fmla="*/ 4803426 w 5809832"/>
              <a:gd name="connsiteY7" fmla="*/ 3345437 h 4841399"/>
              <a:gd name="connsiteX8" fmla="*/ 5622823 w 5809832"/>
              <a:gd name="connsiteY8" fmla="*/ 3594819 h 4841399"/>
              <a:gd name="connsiteX9" fmla="*/ 5480319 w 5809832"/>
              <a:gd name="connsiteY9" fmla="*/ 4794227 h 4841399"/>
              <a:gd name="connsiteX10" fmla="*/ 3782148 w 5809832"/>
              <a:gd name="connsiteY10" fmla="*/ 3879827 h 4841399"/>
              <a:gd name="connsiteX11" fmla="*/ 2939000 w 5809832"/>
              <a:gd name="connsiteY11" fmla="*/ 3820450 h 4841399"/>
              <a:gd name="connsiteX12" fmla="*/ 2190854 w 5809832"/>
              <a:gd name="connsiteY12" fmla="*/ 4829853 h 4841399"/>
              <a:gd name="connsiteX13" fmla="*/ 872693 w 5809832"/>
              <a:gd name="connsiteY13" fmla="*/ 4081707 h 4841399"/>
              <a:gd name="connsiteX14" fmla="*/ 2226480 w 5809832"/>
              <a:gd name="connsiteY14" fmla="*/ 3036679 h 4841399"/>
              <a:gd name="connsiteX15" fmla="*/ 1953348 w 5809832"/>
              <a:gd name="connsiteY15" fmla="*/ 2336035 h 4841399"/>
              <a:gd name="connsiteX16" fmla="*/ 195800 w 5809832"/>
              <a:gd name="connsiteY16" fmla="*/ 2122279 h 4841399"/>
              <a:gd name="connsiteX17" fmla="*/ 373930 w 5809832"/>
              <a:gd name="connsiteY17" fmla="*/ 1231629 h 4841399"/>
              <a:gd name="connsiteX18" fmla="*/ 1846470 w 5809832"/>
              <a:gd name="connsiteY18" fmla="*/ 1552263 h 4841399"/>
              <a:gd name="connsiteX19" fmla="*/ 2190854 w 5809832"/>
              <a:gd name="connsiteY19" fmla="*/ 1207879 h 4841399"/>
              <a:gd name="connsiteX20" fmla="*/ 1882096 w 5809832"/>
              <a:gd name="connsiteY20" fmla="*/ 174725 h 4841399"/>
              <a:gd name="connsiteX0" fmla="*/ 1882096 w 5704276"/>
              <a:gd name="connsiteY0" fmla="*/ 174725 h 4832827"/>
              <a:gd name="connsiteX1" fmla="*/ 3140880 w 5704276"/>
              <a:gd name="connsiteY1" fmla="*/ 79723 h 4832827"/>
              <a:gd name="connsiteX2" fmla="*/ 3509015 w 5704276"/>
              <a:gd name="connsiteY2" fmla="*/ 994122 h 4832827"/>
              <a:gd name="connsiteX3" fmla="*/ 4043405 w 5704276"/>
              <a:gd name="connsiteY3" fmla="*/ 1338507 h 4832827"/>
              <a:gd name="connsiteX4" fmla="*/ 4589670 w 5704276"/>
              <a:gd name="connsiteY4" fmla="*/ 1065375 h 4832827"/>
              <a:gd name="connsiteX5" fmla="*/ 5183436 w 5704276"/>
              <a:gd name="connsiteY5" fmla="*/ 2003525 h 4832827"/>
              <a:gd name="connsiteX6" fmla="*/ 4637171 w 5704276"/>
              <a:gd name="connsiteY6" fmla="*/ 2727920 h 4832827"/>
              <a:gd name="connsiteX7" fmla="*/ 4803426 w 5704276"/>
              <a:gd name="connsiteY7" fmla="*/ 3345437 h 4832827"/>
              <a:gd name="connsiteX8" fmla="*/ 5622823 w 5704276"/>
              <a:gd name="connsiteY8" fmla="*/ 3594819 h 4832827"/>
              <a:gd name="connsiteX9" fmla="*/ 5290314 w 5704276"/>
              <a:gd name="connsiteY9" fmla="*/ 4497344 h 4832827"/>
              <a:gd name="connsiteX10" fmla="*/ 3782148 w 5704276"/>
              <a:gd name="connsiteY10" fmla="*/ 3879827 h 4832827"/>
              <a:gd name="connsiteX11" fmla="*/ 2939000 w 5704276"/>
              <a:gd name="connsiteY11" fmla="*/ 3820450 h 4832827"/>
              <a:gd name="connsiteX12" fmla="*/ 2190854 w 5704276"/>
              <a:gd name="connsiteY12" fmla="*/ 4829853 h 4832827"/>
              <a:gd name="connsiteX13" fmla="*/ 872693 w 5704276"/>
              <a:gd name="connsiteY13" fmla="*/ 4081707 h 4832827"/>
              <a:gd name="connsiteX14" fmla="*/ 2226480 w 5704276"/>
              <a:gd name="connsiteY14" fmla="*/ 3036679 h 4832827"/>
              <a:gd name="connsiteX15" fmla="*/ 1953348 w 5704276"/>
              <a:gd name="connsiteY15" fmla="*/ 2336035 h 4832827"/>
              <a:gd name="connsiteX16" fmla="*/ 195800 w 5704276"/>
              <a:gd name="connsiteY16" fmla="*/ 2122279 h 4832827"/>
              <a:gd name="connsiteX17" fmla="*/ 373930 w 5704276"/>
              <a:gd name="connsiteY17" fmla="*/ 1231629 h 4832827"/>
              <a:gd name="connsiteX18" fmla="*/ 1846470 w 5704276"/>
              <a:gd name="connsiteY18" fmla="*/ 1552263 h 4832827"/>
              <a:gd name="connsiteX19" fmla="*/ 2190854 w 5704276"/>
              <a:gd name="connsiteY19" fmla="*/ 1207879 h 4832827"/>
              <a:gd name="connsiteX20" fmla="*/ 1882096 w 5704276"/>
              <a:gd name="connsiteY20" fmla="*/ 174725 h 4832827"/>
              <a:gd name="connsiteX0" fmla="*/ 1882096 w 5644673"/>
              <a:gd name="connsiteY0" fmla="*/ 174725 h 4832827"/>
              <a:gd name="connsiteX1" fmla="*/ 3140880 w 5644673"/>
              <a:gd name="connsiteY1" fmla="*/ 79723 h 4832827"/>
              <a:gd name="connsiteX2" fmla="*/ 3509015 w 5644673"/>
              <a:gd name="connsiteY2" fmla="*/ 994122 h 4832827"/>
              <a:gd name="connsiteX3" fmla="*/ 4043405 w 5644673"/>
              <a:gd name="connsiteY3" fmla="*/ 1338507 h 4832827"/>
              <a:gd name="connsiteX4" fmla="*/ 4589670 w 5644673"/>
              <a:gd name="connsiteY4" fmla="*/ 1065375 h 4832827"/>
              <a:gd name="connsiteX5" fmla="*/ 5183436 w 5644673"/>
              <a:gd name="connsiteY5" fmla="*/ 2003525 h 4832827"/>
              <a:gd name="connsiteX6" fmla="*/ 4637171 w 5644673"/>
              <a:gd name="connsiteY6" fmla="*/ 2727920 h 4832827"/>
              <a:gd name="connsiteX7" fmla="*/ 4803426 w 5644673"/>
              <a:gd name="connsiteY7" fmla="*/ 3345437 h 4832827"/>
              <a:gd name="connsiteX8" fmla="*/ 5622823 w 5644673"/>
              <a:gd name="connsiteY8" fmla="*/ 3594819 h 4832827"/>
              <a:gd name="connsiteX9" fmla="*/ 5290314 w 5644673"/>
              <a:gd name="connsiteY9" fmla="*/ 4497344 h 4832827"/>
              <a:gd name="connsiteX10" fmla="*/ 4055280 w 5644673"/>
              <a:gd name="connsiteY10" fmla="*/ 4176711 h 4832827"/>
              <a:gd name="connsiteX11" fmla="*/ 2939000 w 5644673"/>
              <a:gd name="connsiteY11" fmla="*/ 3820450 h 4832827"/>
              <a:gd name="connsiteX12" fmla="*/ 2190854 w 5644673"/>
              <a:gd name="connsiteY12" fmla="*/ 4829853 h 4832827"/>
              <a:gd name="connsiteX13" fmla="*/ 872693 w 5644673"/>
              <a:gd name="connsiteY13" fmla="*/ 4081707 h 4832827"/>
              <a:gd name="connsiteX14" fmla="*/ 2226480 w 5644673"/>
              <a:gd name="connsiteY14" fmla="*/ 3036679 h 4832827"/>
              <a:gd name="connsiteX15" fmla="*/ 1953348 w 5644673"/>
              <a:gd name="connsiteY15" fmla="*/ 2336035 h 4832827"/>
              <a:gd name="connsiteX16" fmla="*/ 195800 w 5644673"/>
              <a:gd name="connsiteY16" fmla="*/ 2122279 h 4832827"/>
              <a:gd name="connsiteX17" fmla="*/ 373930 w 5644673"/>
              <a:gd name="connsiteY17" fmla="*/ 1231629 h 4832827"/>
              <a:gd name="connsiteX18" fmla="*/ 1846470 w 5644673"/>
              <a:gd name="connsiteY18" fmla="*/ 1552263 h 4832827"/>
              <a:gd name="connsiteX19" fmla="*/ 2190854 w 5644673"/>
              <a:gd name="connsiteY19" fmla="*/ 1207879 h 4832827"/>
              <a:gd name="connsiteX20" fmla="*/ 1882096 w 5644673"/>
              <a:gd name="connsiteY20" fmla="*/ 174725 h 4832827"/>
              <a:gd name="connsiteX0" fmla="*/ 1882096 w 5644673"/>
              <a:gd name="connsiteY0" fmla="*/ 174725 h 4829871"/>
              <a:gd name="connsiteX1" fmla="*/ 3140880 w 5644673"/>
              <a:gd name="connsiteY1" fmla="*/ 79723 h 4829871"/>
              <a:gd name="connsiteX2" fmla="*/ 3509015 w 5644673"/>
              <a:gd name="connsiteY2" fmla="*/ 994122 h 4829871"/>
              <a:gd name="connsiteX3" fmla="*/ 4043405 w 5644673"/>
              <a:gd name="connsiteY3" fmla="*/ 1338507 h 4829871"/>
              <a:gd name="connsiteX4" fmla="*/ 4589670 w 5644673"/>
              <a:gd name="connsiteY4" fmla="*/ 1065375 h 4829871"/>
              <a:gd name="connsiteX5" fmla="*/ 5183436 w 5644673"/>
              <a:gd name="connsiteY5" fmla="*/ 2003525 h 4829871"/>
              <a:gd name="connsiteX6" fmla="*/ 4637171 w 5644673"/>
              <a:gd name="connsiteY6" fmla="*/ 2727920 h 4829871"/>
              <a:gd name="connsiteX7" fmla="*/ 4803426 w 5644673"/>
              <a:gd name="connsiteY7" fmla="*/ 3345437 h 4829871"/>
              <a:gd name="connsiteX8" fmla="*/ 5622823 w 5644673"/>
              <a:gd name="connsiteY8" fmla="*/ 3594819 h 4829871"/>
              <a:gd name="connsiteX9" fmla="*/ 5290314 w 5644673"/>
              <a:gd name="connsiteY9" fmla="*/ 4497344 h 4829871"/>
              <a:gd name="connsiteX10" fmla="*/ 4055280 w 5644673"/>
              <a:gd name="connsiteY10" fmla="*/ 4176711 h 4829871"/>
              <a:gd name="connsiteX11" fmla="*/ 3140881 w 5644673"/>
              <a:gd name="connsiteY11" fmla="*/ 4105458 h 4829871"/>
              <a:gd name="connsiteX12" fmla="*/ 2190854 w 5644673"/>
              <a:gd name="connsiteY12" fmla="*/ 4829853 h 4829871"/>
              <a:gd name="connsiteX13" fmla="*/ 872693 w 5644673"/>
              <a:gd name="connsiteY13" fmla="*/ 4081707 h 4829871"/>
              <a:gd name="connsiteX14" fmla="*/ 2226480 w 5644673"/>
              <a:gd name="connsiteY14" fmla="*/ 3036679 h 4829871"/>
              <a:gd name="connsiteX15" fmla="*/ 1953348 w 5644673"/>
              <a:gd name="connsiteY15" fmla="*/ 2336035 h 4829871"/>
              <a:gd name="connsiteX16" fmla="*/ 195800 w 5644673"/>
              <a:gd name="connsiteY16" fmla="*/ 2122279 h 4829871"/>
              <a:gd name="connsiteX17" fmla="*/ 373930 w 5644673"/>
              <a:gd name="connsiteY17" fmla="*/ 1231629 h 4829871"/>
              <a:gd name="connsiteX18" fmla="*/ 1846470 w 5644673"/>
              <a:gd name="connsiteY18" fmla="*/ 1552263 h 4829871"/>
              <a:gd name="connsiteX19" fmla="*/ 2190854 w 5644673"/>
              <a:gd name="connsiteY19" fmla="*/ 1207879 h 4829871"/>
              <a:gd name="connsiteX20" fmla="*/ 1882096 w 5644673"/>
              <a:gd name="connsiteY20" fmla="*/ 174725 h 4829871"/>
              <a:gd name="connsiteX0" fmla="*/ 1882096 w 5644673"/>
              <a:gd name="connsiteY0" fmla="*/ 174725 h 4835290"/>
              <a:gd name="connsiteX1" fmla="*/ 3140880 w 5644673"/>
              <a:gd name="connsiteY1" fmla="*/ 79723 h 4835290"/>
              <a:gd name="connsiteX2" fmla="*/ 3509015 w 5644673"/>
              <a:gd name="connsiteY2" fmla="*/ 994122 h 4835290"/>
              <a:gd name="connsiteX3" fmla="*/ 4043405 w 5644673"/>
              <a:gd name="connsiteY3" fmla="*/ 1338507 h 4835290"/>
              <a:gd name="connsiteX4" fmla="*/ 4589670 w 5644673"/>
              <a:gd name="connsiteY4" fmla="*/ 1065375 h 4835290"/>
              <a:gd name="connsiteX5" fmla="*/ 5183436 w 5644673"/>
              <a:gd name="connsiteY5" fmla="*/ 2003525 h 4835290"/>
              <a:gd name="connsiteX6" fmla="*/ 4637171 w 5644673"/>
              <a:gd name="connsiteY6" fmla="*/ 2727920 h 4835290"/>
              <a:gd name="connsiteX7" fmla="*/ 4803426 w 5644673"/>
              <a:gd name="connsiteY7" fmla="*/ 3345437 h 4835290"/>
              <a:gd name="connsiteX8" fmla="*/ 5622823 w 5644673"/>
              <a:gd name="connsiteY8" fmla="*/ 3594819 h 4835290"/>
              <a:gd name="connsiteX9" fmla="*/ 5290314 w 5644673"/>
              <a:gd name="connsiteY9" fmla="*/ 4497344 h 4835290"/>
              <a:gd name="connsiteX10" fmla="*/ 4055280 w 5644673"/>
              <a:gd name="connsiteY10" fmla="*/ 4176711 h 4835290"/>
              <a:gd name="connsiteX11" fmla="*/ 3140881 w 5644673"/>
              <a:gd name="connsiteY11" fmla="*/ 4105458 h 4835290"/>
              <a:gd name="connsiteX12" fmla="*/ 2190854 w 5644673"/>
              <a:gd name="connsiteY12" fmla="*/ 4829853 h 4835290"/>
              <a:gd name="connsiteX13" fmla="*/ 1822719 w 5644673"/>
              <a:gd name="connsiteY13" fmla="*/ 3666071 h 4835290"/>
              <a:gd name="connsiteX14" fmla="*/ 2226480 w 5644673"/>
              <a:gd name="connsiteY14" fmla="*/ 3036679 h 4835290"/>
              <a:gd name="connsiteX15" fmla="*/ 1953348 w 5644673"/>
              <a:gd name="connsiteY15" fmla="*/ 2336035 h 4835290"/>
              <a:gd name="connsiteX16" fmla="*/ 195800 w 5644673"/>
              <a:gd name="connsiteY16" fmla="*/ 2122279 h 4835290"/>
              <a:gd name="connsiteX17" fmla="*/ 373930 w 5644673"/>
              <a:gd name="connsiteY17" fmla="*/ 1231629 h 4835290"/>
              <a:gd name="connsiteX18" fmla="*/ 1846470 w 5644673"/>
              <a:gd name="connsiteY18" fmla="*/ 1552263 h 4835290"/>
              <a:gd name="connsiteX19" fmla="*/ 2190854 w 5644673"/>
              <a:gd name="connsiteY19" fmla="*/ 1207879 h 4835290"/>
              <a:gd name="connsiteX20" fmla="*/ 1882096 w 5644673"/>
              <a:gd name="connsiteY20" fmla="*/ 174725 h 4835290"/>
              <a:gd name="connsiteX0" fmla="*/ 1573490 w 5336067"/>
              <a:gd name="connsiteY0" fmla="*/ 174725 h 4835290"/>
              <a:gd name="connsiteX1" fmla="*/ 2832274 w 5336067"/>
              <a:gd name="connsiteY1" fmla="*/ 79723 h 4835290"/>
              <a:gd name="connsiteX2" fmla="*/ 3200409 w 5336067"/>
              <a:gd name="connsiteY2" fmla="*/ 994122 h 4835290"/>
              <a:gd name="connsiteX3" fmla="*/ 3734799 w 5336067"/>
              <a:gd name="connsiteY3" fmla="*/ 1338507 h 4835290"/>
              <a:gd name="connsiteX4" fmla="*/ 4281064 w 5336067"/>
              <a:gd name="connsiteY4" fmla="*/ 1065375 h 4835290"/>
              <a:gd name="connsiteX5" fmla="*/ 4874830 w 5336067"/>
              <a:gd name="connsiteY5" fmla="*/ 2003525 h 4835290"/>
              <a:gd name="connsiteX6" fmla="*/ 4328565 w 5336067"/>
              <a:gd name="connsiteY6" fmla="*/ 2727920 h 4835290"/>
              <a:gd name="connsiteX7" fmla="*/ 4494820 w 5336067"/>
              <a:gd name="connsiteY7" fmla="*/ 3345437 h 4835290"/>
              <a:gd name="connsiteX8" fmla="*/ 5314217 w 5336067"/>
              <a:gd name="connsiteY8" fmla="*/ 3594819 h 4835290"/>
              <a:gd name="connsiteX9" fmla="*/ 4981708 w 5336067"/>
              <a:gd name="connsiteY9" fmla="*/ 4497344 h 4835290"/>
              <a:gd name="connsiteX10" fmla="*/ 3746674 w 5336067"/>
              <a:gd name="connsiteY10" fmla="*/ 4176711 h 4835290"/>
              <a:gd name="connsiteX11" fmla="*/ 2832275 w 5336067"/>
              <a:gd name="connsiteY11" fmla="*/ 4105458 h 4835290"/>
              <a:gd name="connsiteX12" fmla="*/ 1882248 w 5336067"/>
              <a:gd name="connsiteY12" fmla="*/ 4829853 h 4835290"/>
              <a:gd name="connsiteX13" fmla="*/ 1514113 w 5336067"/>
              <a:gd name="connsiteY13" fmla="*/ 3666071 h 4835290"/>
              <a:gd name="connsiteX14" fmla="*/ 1917874 w 5336067"/>
              <a:gd name="connsiteY14" fmla="*/ 3036679 h 4835290"/>
              <a:gd name="connsiteX15" fmla="*/ 1644742 w 5336067"/>
              <a:gd name="connsiteY15" fmla="*/ 2336035 h 4835290"/>
              <a:gd name="connsiteX16" fmla="*/ 397833 w 5336067"/>
              <a:gd name="connsiteY16" fmla="*/ 2407286 h 4835290"/>
              <a:gd name="connsiteX17" fmla="*/ 65324 w 5336067"/>
              <a:gd name="connsiteY17" fmla="*/ 1231629 h 4835290"/>
              <a:gd name="connsiteX18" fmla="*/ 1537864 w 5336067"/>
              <a:gd name="connsiteY18" fmla="*/ 1552263 h 4835290"/>
              <a:gd name="connsiteX19" fmla="*/ 1882248 w 5336067"/>
              <a:gd name="connsiteY19" fmla="*/ 1207879 h 4835290"/>
              <a:gd name="connsiteX20" fmla="*/ 1573490 w 5336067"/>
              <a:gd name="connsiteY20" fmla="*/ 174725 h 4835290"/>
              <a:gd name="connsiteX0" fmla="*/ 1271030 w 5033607"/>
              <a:gd name="connsiteY0" fmla="*/ 174725 h 4835290"/>
              <a:gd name="connsiteX1" fmla="*/ 2529814 w 5033607"/>
              <a:gd name="connsiteY1" fmla="*/ 79723 h 4835290"/>
              <a:gd name="connsiteX2" fmla="*/ 2897949 w 5033607"/>
              <a:gd name="connsiteY2" fmla="*/ 994122 h 4835290"/>
              <a:gd name="connsiteX3" fmla="*/ 3432339 w 5033607"/>
              <a:gd name="connsiteY3" fmla="*/ 1338507 h 4835290"/>
              <a:gd name="connsiteX4" fmla="*/ 3978604 w 5033607"/>
              <a:gd name="connsiteY4" fmla="*/ 1065375 h 4835290"/>
              <a:gd name="connsiteX5" fmla="*/ 4572370 w 5033607"/>
              <a:gd name="connsiteY5" fmla="*/ 2003525 h 4835290"/>
              <a:gd name="connsiteX6" fmla="*/ 4026105 w 5033607"/>
              <a:gd name="connsiteY6" fmla="*/ 2727920 h 4835290"/>
              <a:gd name="connsiteX7" fmla="*/ 4192360 w 5033607"/>
              <a:gd name="connsiteY7" fmla="*/ 3345437 h 4835290"/>
              <a:gd name="connsiteX8" fmla="*/ 5011757 w 5033607"/>
              <a:gd name="connsiteY8" fmla="*/ 3594819 h 4835290"/>
              <a:gd name="connsiteX9" fmla="*/ 4679248 w 5033607"/>
              <a:gd name="connsiteY9" fmla="*/ 4497344 h 4835290"/>
              <a:gd name="connsiteX10" fmla="*/ 3444214 w 5033607"/>
              <a:gd name="connsiteY10" fmla="*/ 4176711 h 4835290"/>
              <a:gd name="connsiteX11" fmla="*/ 2529815 w 5033607"/>
              <a:gd name="connsiteY11" fmla="*/ 4105458 h 4835290"/>
              <a:gd name="connsiteX12" fmla="*/ 1579788 w 5033607"/>
              <a:gd name="connsiteY12" fmla="*/ 4829853 h 4835290"/>
              <a:gd name="connsiteX13" fmla="*/ 1211653 w 5033607"/>
              <a:gd name="connsiteY13" fmla="*/ 3666071 h 4835290"/>
              <a:gd name="connsiteX14" fmla="*/ 1615414 w 5033607"/>
              <a:gd name="connsiteY14" fmla="*/ 3036679 h 4835290"/>
              <a:gd name="connsiteX15" fmla="*/ 1342282 w 5033607"/>
              <a:gd name="connsiteY15" fmla="*/ 2336035 h 4835290"/>
              <a:gd name="connsiteX16" fmla="*/ 95373 w 5033607"/>
              <a:gd name="connsiteY16" fmla="*/ 2407286 h 4835290"/>
              <a:gd name="connsiteX17" fmla="*/ 214126 w 5033607"/>
              <a:gd name="connsiteY17" fmla="*/ 1326632 h 4835290"/>
              <a:gd name="connsiteX18" fmla="*/ 1235404 w 5033607"/>
              <a:gd name="connsiteY18" fmla="*/ 1552263 h 4835290"/>
              <a:gd name="connsiteX19" fmla="*/ 1579788 w 5033607"/>
              <a:gd name="connsiteY19" fmla="*/ 1207879 h 4835290"/>
              <a:gd name="connsiteX20" fmla="*/ 1271030 w 5033607"/>
              <a:gd name="connsiteY20" fmla="*/ 174725 h 4835290"/>
              <a:gd name="connsiteX0" fmla="*/ 1263184 w 5025761"/>
              <a:gd name="connsiteY0" fmla="*/ 174725 h 4835290"/>
              <a:gd name="connsiteX1" fmla="*/ 2521968 w 5025761"/>
              <a:gd name="connsiteY1" fmla="*/ 79723 h 4835290"/>
              <a:gd name="connsiteX2" fmla="*/ 2890103 w 5025761"/>
              <a:gd name="connsiteY2" fmla="*/ 994122 h 4835290"/>
              <a:gd name="connsiteX3" fmla="*/ 3424493 w 5025761"/>
              <a:gd name="connsiteY3" fmla="*/ 1338507 h 4835290"/>
              <a:gd name="connsiteX4" fmla="*/ 3970758 w 5025761"/>
              <a:gd name="connsiteY4" fmla="*/ 1065375 h 4835290"/>
              <a:gd name="connsiteX5" fmla="*/ 4564524 w 5025761"/>
              <a:gd name="connsiteY5" fmla="*/ 2003525 h 4835290"/>
              <a:gd name="connsiteX6" fmla="*/ 4018259 w 5025761"/>
              <a:gd name="connsiteY6" fmla="*/ 2727920 h 4835290"/>
              <a:gd name="connsiteX7" fmla="*/ 4184514 w 5025761"/>
              <a:gd name="connsiteY7" fmla="*/ 3345437 h 4835290"/>
              <a:gd name="connsiteX8" fmla="*/ 5003911 w 5025761"/>
              <a:gd name="connsiteY8" fmla="*/ 3594819 h 4835290"/>
              <a:gd name="connsiteX9" fmla="*/ 4671402 w 5025761"/>
              <a:gd name="connsiteY9" fmla="*/ 4497344 h 4835290"/>
              <a:gd name="connsiteX10" fmla="*/ 3436368 w 5025761"/>
              <a:gd name="connsiteY10" fmla="*/ 4176711 h 4835290"/>
              <a:gd name="connsiteX11" fmla="*/ 2521969 w 5025761"/>
              <a:gd name="connsiteY11" fmla="*/ 4105458 h 4835290"/>
              <a:gd name="connsiteX12" fmla="*/ 1571942 w 5025761"/>
              <a:gd name="connsiteY12" fmla="*/ 4829853 h 4835290"/>
              <a:gd name="connsiteX13" fmla="*/ 1203807 w 5025761"/>
              <a:gd name="connsiteY13" fmla="*/ 3666071 h 4835290"/>
              <a:gd name="connsiteX14" fmla="*/ 1607568 w 5025761"/>
              <a:gd name="connsiteY14" fmla="*/ 3036679 h 4835290"/>
              <a:gd name="connsiteX15" fmla="*/ 1334436 w 5025761"/>
              <a:gd name="connsiteY15" fmla="*/ 2336035 h 4835290"/>
              <a:gd name="connsiteX16" fmla="*/ 87527 w 5025761"/>
              <a:gd name="connsiteY16" fmla="*/ 2407286 h 4835290"/>
              <a:gd name="connsiteX17" fmla="*/ 206280 w 5025761"/>
              <a:gd name="connsiteY17" fmla="*/ 1326632 h 4835290"/>
              <a:gd name="connsiteX18" fmla="*/ 1025678 w 5025761"/>
              <a:gd name="connsiteY18" fmla="*/ 1350383 h 4835290"/>
              <a:gd name="connsiteX19" fmla="*/ 1571942 w 5025761"/>
              <a:gd name="connsiteY19" fmla="*/ 1207879 h 4835290"/>
              <a:gd name="connsiteX20" fmla="*/ 1263184 w 5025761"/>
              <a:gd name="connsiteY20" fmla="*/ 174725 h 4835290"/>
              <a:gd name="connsiteX0" fmla="*/ 1263184 w 5025761"/>
              <a:gd name="connsiteY0" fmla="*/ 164292 h 4824857"/>
              <a:gd name="connsiteX1" fmla="*/ 2521968 w 5025761"/>
              <a:gd name="connsiteY1" fmla="*/ 69290 h 4824857"/>
              <a:gd name="connsiteX2" fmla="*/ 2890103 w 5025761"/>
              <a:gd name="connsiteY2" fmla="*/ 983689 h 4824857"/>
              <a:gd name="connsiteX3" fmla="*/ 3424493 w 5025761"/>
              <a:gd name="connsiteY3" fmla="*/ 1328074 h 4824857"/>
              <a:gd name="connsiteX4" fmla="*/ 3970758 w 5025761"/>
              <a:gd name="connsiteY4" fmla="*/ 1054942 h 4824857"/>
              <a:gd name="connsiteX5" fmla="*/ 4564524 w 5025761"/>
              <a:gd name="connsiteY5" fmla="*/ 1993092 h 4824857"/>
              <a:gd name="connsiteX6" fmla="*/ 4018259 w 5025761"/>
              <a:gd name="connsiteY6" fmla="*/ 2717487 h 4824857"/>
              <a:gd name="connsiteX7" fmla="*/ 4184514 w 5025761"/>
              <a:gd name="connsiteY7" fmla="*/ 3335004 h 4824857"/>
              <a:gd name="connsiteX8" fmla="*/ 5003911 w 5025761"/>
              <a:gd name="connsiteY8" fmla="*/ 3584386 h 4824857"/>
              <a:gd name="connsiteX9" fmla="*/ 4671402 w 5025761"/>
              <a:gd name="connsiteY9" fmla="*/ 4486911 h 4824857"/>
              <a:gd name="connsiteX10" fmla="*/ 3436368 w 5025761"/>
              <a:gd name="connsiteY10" fmla="*/ 4166278 h 4824857"/>
              <a:gd name="connsiteX11" fmla="*/ 2521969 w 5025761"/>
              <a:gd name="connsiteY11" fmla="*/ 4095025 h 4824857"/>
              <a:gd name="connsiteX12" fmla="*/ 1571942 w 5025761"/>
              <a:gd name="connsiteY12" fmla="*/ 4819420 h 4824857"/>
              <a:gd name="connsiteX13" fmla="*/ 1203807 w 5025761"/>
              <a:gd name="connsiteY13" fmla="*/ 3655638 h 4824857"/>
              <a:gd name="connsiteX14" fmla="*/ 1607568 w 5025761"/>
              <a:gd name="connsiteY14" fmla="*/ 3026246 h 4824857"/>
              <a:gd name="connsiteX15" fmla="*/ 1334436 w 5025761"/>
              <a:gd name="connsiteY15" fmla="*/ 2325602 h 4824857"/>
              <a:gd name="connsiteX16" fmla="*/ 87527 w 5025761"/>
              <a:gd name="connsiteY16" fmla="*/ 2396853 h 4824857"/>
              <a:gd name="connsiteX17" fmla="*/ 206280 w 5025761"/>
              <a:gd name="connsiteY17" fmla="*/ 1316199 h 4824857"/>
              <a:gd name="connsiteX18" fmla="*/ 1025678 w 5025761"/>
              <a:gd name="connsiteY18" fmla="*/ 1339950 h 4824857"/>
              <a:gd name="connsiteX19" fmla="*/ 1275059 w 5025761"/>
              <a:gd name="connsiteY19" fmla="*/ 959940 h 4824857"/>
              <a:gd name="connsiteX20" fmla="*/ 1263184 w 5025761"/>
              <a:gd name="connsiteY20" fmla="*/ 164292 h 4824857"/>
              <a:gd name="connsiteX0" fmla="*/ 1465065 w 5025761"/>
              <a:gd name="connsiteY0" fmla="*/ 241485 h 4795172"/>
              <a:gd name="connsiteX1" fmla="*/ 2521968 w 5025761"/>
              <a:gd name="connsiteY1" fmla="*/ 39605 h 4795172"/>
              <a:gd name="connsiteX2" fmla="*/ 2890103 w 5025761"/>
              <a:gd name="connsiteY2" fmla="*/ 954004 h 4795172"/>
              <a:gd name="connsiteX3" fmla="*/ 3424493 w 5025761"/>
              <a:gd name="connsiteY3" fmla="*/ 1298389 h 4795172"/>
              <a:gd name="connsiteX4" fmla="*/ 3970758 w 5025761"/>
              <a:gd name="connsiteY4" fmla="*/ 1025257 h 4795172"/>
              <a:gd name="connsiteX5" fmla="*/ 4564524 w 5025761"/>
              <a:gd name="connsiteY5" fmla="*/ 1963407 h 4795172"/>
              <a:gd name="connsiteX6" fmla="*/ 4018259 w 5025761"/>
              <a:gd name="connsiteY6" fmla="*/ 2687802 h 4795172"/>
              <a:gd name="connsiteX7" fmla="*/ 4184514 w 5025761"/>
              <a:gd name="connsiteY7" fmla="*/ 3305319 h 4795172"/>
              <a:gd name="connsiteX8" fmla="*/ 5003911 w 5025761"/>
              <a:gd name="connsiteY8" fmla="*/ 3554701 h 4795172"/>
              <a:gd name="connsiteX9" fmla="*/ 4671402 w 5025761"/>
              <a:gd name="connsiteY9" fmla="*/ 4457226 h 4795172"/>
              <a:gd name="connsiteX10" fmla="*/ 3436368 w 5025761"/>
              <a:gd name="connsiteY10" fmla="*/ 4136593 h 4795172"/>
              <a:gd name="connsiteX11" fmla="*/ 2521969 w 5025761"/>
              <a:gd name="connsiteY11" fmla="*/ 4065340 h 4795172"/>
              <a:gd name="connsiteX12" fmla="*/ 1571942 w 5025761"/>
              <a:gd name="connsiteY12" fmla="*/ 4789735 h 4795172"/>
              <a:gd name="connsiteX13" fmla="*/ 1203807 w 5025761"/>
              <a:gd name="connsiteY13" fmla="*/ 3625953 h 4795172"/>
              <a:gd name="connsiteX14" fmla="*/ 1607568 w 5025761"/>
              <a:gd name="connsiteY14" fmla="*/ 2996561 h 4795172"/>
              <a:gd name="connsiteX15" fmla="*/ 1334436 w 5025761"/>
              <a:gd name="connsiteY15" fmla="*/ 2295917 h 4795172"/>
              <a:gd name="connsiteX16" fmla="*/ 87527 w 5025761"/>
              <a:gd name="connsiteY16" fmla="*/ 2367168 h 4795172"/>
              <a:gd name="connsiteX17" fmla="*/ 206280 w 5025761"/>
              <a:gd name="connsiteY17" fmla="*/ 1286514 h 4795172"/>
              <a:gd name="connsiteX18" fmla="*/ 1025678 w 5025761"/>
              <a:gd name="connsiteY18" fmla="*/ 1310265 h 4795172"/>
              <a:gd name="connsiteX19" fmla="*/ 1275059 w 5025761"/>
              <a:gd name="connsiteY19" fmla="*/ 930255 h 4795172"/>
              <a:gd name="connsiteX20" fmla="*/ 1465065 w 5025761"/>
              <a:gd name="connsiteY20" fmla="*/ 241485 h 4795172"/>
              <a:gd name="connsiteX0" fmla="*/ 1465065 w 5025761"/>
              <a:gd name="connsiteY0" fmla="*/ 170947 h 4724634"/>
              <a:gd name="connsiteX1" fmla="*/ 2379464 w 5025761"/>
              <a:gd name="connsiteY1" fmla="*/ 52194 h 4724634"/>
              <a:gd name="connsiteX2" fmla="*/ 2890103 w 5025761"/>
              <a:gd name="connsiteY2" fmla="*/ 883466 h 4724634"/>
              <a:gd name="connsiteX3" fmla="*/ 3424493 w 5025761"/>
              <a:gd name="connsiteY3" fmla="*/ 1227851 h 4724634"/>
              <a:gd name="connsiteX4" fmla="*/ 3970758 w 5025761"/>
              <a:gd name="connsiteY4" fmla="*/ 954719 h 4724634"/>
              <a:gd name="connsiteX5" fmla="*/ 4564524 w 5025761"/>
              <a:gd name="connsiteY5" fmla="*/ 1892869 h 4724634"/>
              <a:gd name="connsiteX6" fmla="*/ 4018259 w 5025761"/>
              <a:gd name="connsiteY6" fmla="*/ 2617264 h 4724634"/>
              <a:gd name="connsiteX7" fmla="*/ 4184514 w 5025761"/>
              <a:gd name="connsiteY7" fmla="*/ 3234781 h 4724634"/>
              <a:gd name="connsiteX8" fmla="*/ 5003911 w 5025761"/>
              <a:gd name="connsiteY8" fmla="*/ 3484163 h 4724634"/>
              <a:gd name="connsiteX9" fmla="*/ 4671402 w 5025761"/>
              <a:gd name="connsiteY9" fmla="*/ 4386688 h 4724634"/>
              <a:gd name="connsiteX10" fmla="*/ 3436368 w 5025761"/>
              <a:gd name="connsiteY10" fmla="*/ 4066055 h 4724634"/>
              <a:gd name="connsiteX11" fmla="*/ 2521969 w 5025761"/>
              <a:gd name="connsiteY11" fmla="*/ 3994802 h 4724634"/>
              <a:gd name="connsiteX12" fmla="*/ 1571942 w 5025761"/>
              <a:gd name="connsiteY12" fmla="*/ 4719197 h 4724634"/>
              <a:gd name="connsiteX13" fmla="*/ 1203807 w 5025761"/>
              <a:gd name="connsiteY13" fmla="*/ 3555415 h 4724634"/>
              <a:gd name="connsiteX14" fmla="*/ 1607568 w 5025761"/>
              <a:gd name="connsiteY14" fmla="*/ 2926023 h 4724634"/>
              <a:gd name="connsiteX15" fmla="*/ 1334436 w 5025761"/>
              <a:gd name="connsiteY15" fmla="*/ 2225379 h 4724634"/>
              <a:gd name="connsiteX16" fmla="*/ 87527 w 5025761"/>
              <a:gd name="connsiteY16" fmla="*/ 2296630 h 4724634"/>
              <a:gd name="connsiteX17" fmla="*/ 206280 w 5025761"/>
              <a:gd name="connsiteY17" fmla="*/ 1215976 h 4724634"/>
              <a:gd name="connsiteX18" fmla="*/ 1025678 w 5025761"/>
              <a:gd name="connsiteY18" fmla="*/ 1239727 h 4724634"/>
              <a:gd name="connsiteX19" fmla="*/ 1275059 w 5025761"/>
              <a:gd name="connsiteY19" fmla="*/ 859717 h 4724634"/>
              <a:gd name="connsiteX20" fmla="*/ 1465065 w 5025761"/>
              <a:gd name="connsiteY20" fmla="*/ 170947 h 4724634"/>
              <a:gd name="connsiteX0" fmla="*/ 1458908 w 5019604"/>
              <a:gd name="connsiteY0" fmla="*/ 170947 h 4724634"/>
              <a:gd name="connsiteX1" fmla="*/ 2373307 w 5019604"/>
              <a:gd name="connsiteY1" fmla="*/ 52194 h 4724634"/>
              <a:gd name="connsiteX2" fmla="*/ 2883946 w 5019604"/>
              <a:gd name="connsiteY2" fmla="*/ 883466 h 4724634"/>
              <a:gd name="connsiteX3" fmla="*/ 3418336 w 5019604"/>
              <a:gd name="connsiteY3" fmla="*/ 1227851 h 4724634"/>
              <a:gd name="connsiteX4" fmla="*/ 3964601 w 5019604"/>
              <a:gd name="connsiteY4" fmla="*/ 954719 h 4724634"/>
              <a:gd name="connsiteX5" fmla="*/ 4558367 w 5019604"/>
              <a:gd name="connsiteY5" fmla="*/ 1892869 h 4724634"/>
              <a:gd name="connsiteX6" fmla="*/ 4012102 w 5019604"/>
              <a:gd name="connsiteY6" fmla="*/ 2617264 h 4724634"/>
              <a:gd name="connsiteX7" fmla="*/ 4178357 w 5019604"/>
              <a:gd name="connsiteY7" fmla="*/ 3234781 h 4724634"/>
              <a:gd name="connsiteX8" fmla="*/ 4997754 w 5019604"/>
              <a:gd name="connsiteY8" fmla="*/ 3484163 h 4724634"/>
              <a:gd name="connsiteX9" fmla="*/ 4665245 w 5019604"/>
              <a:gd name="connsiteY9" fmla="*/ 4386688 h 4724634"/>
              <a:gd name="connsiteX10" fmla="*/ 3430211 w 5019604"/>
              <a:gd name="connsiteY10" fmla="*/ 4066055 h 4724634"/>
              <a:gd name="connsiteX11" fmla="*/ 2515812 w 5019604"/>
              <a:gd name="connsiteY11" fmla="*/ 3994802 h 4724634"/>
              <a:gd name="connsiteX12" fmla="*/ 1565785 w 5019604"/>
              <a:gd name="connsiteY12" fmla="*/ 4719197 h 4724634"/>
              <a:gd name="connsiteX13" fmla="*/ 1197650 w 5019604"/>
              <a:gd name="connsiteY13" fmla="*/ 3555415 h 4724634"/>
              <a:gd name="connsiteX14" fmla="*/ 1601411 w 5019604"/>
              <a:gd name="connsiteY14" fmla="*/ 2926023 h 4724634"/>
              <a:gd name="connsiteX15" fmla="*/ 1245152 w 5019604"/>
              <a:gd name="connsiteY15" fmla="*/ 2439134 h 4724634"/>
              <a:gd name="connsiteX16" fmla="*/ 81370 w 5019604"/>
              <a:gd name="connsiteY16" fmla="*/ 2296630 h 4724634"/>
              <a:gd name="connsiteX17" fmla="*/ 200123 w 5019604"/>
              <a:gd name="connsiteY17" fmla="*/ 1215976 h 4724634"/>
              <a:gd name="connsiteX18" fmla="*/ 1019521 w 5019604"/>
              <a:gd name="connsiteY18" fmla="*/ 1239727 h 4724634"/>
              <a:gd name="connsiteX19" fmla="*/ 1268902 w 5019604"/>
              <a:gd name="connsiteY19" fmla="*/ 859717 h 4724634"/>
              <a:gd name="connsiteX20" fmla="*/ 1458908 w 5019604"/>
              <a:gd name="connsiteY20" fmla="*/ 170947 h 4724634"/>
              <a:gd name="connsiteX0" fmla="*/ 1458908 w 5019604"/>
              <a:gd name="connsiteY0" fmla="*/ 170947 h 4724634"/>
              <a:gd name="connsiteX1" fmla="*/ 2373307 w 5019604"/>
              <a:gd name="connsiteY1" fmla="*/ 52194 h 4724634"/>
              <a:gd name="connsiteX2" fmla="*/ 2883946 w 5019604"/>
              <a:gd name="connsiteY2" fmla="*/ 883466 h 4724634"/>
              <a:gd name="connsiteX3" fmla="*/ 3418336 w 5019604"/>
              <a:gd name="connsiteY3" fmla="*/ 1227851 h 4724634"/>
              <a:gd name="connsiteX4" fmla="*/ 3964601 w 5019604"/>
              <a:gd name="connsiteY4" fmla="*/ 954719 h 4724634"/>
              <a:gd name="connsiteX5" fmla="*/ 4558367 w 5019604"/>
              <a:gd name="connsiteY5" fmla="*/ 1892869 h 4724634"/>
              <a:gd name="connsiteX6" fmla="*/ 4012102 w 5019604"/>
              <a:gd name="connsiteY6" fmla="*/ 2617264 h 4724634"/>
              <a:gd name="connsiteX7" fmla="*/ 4178357 w 5019604"/>
              <a:gd name="connsiteY7" fmla="*/ 3234781 h 4724634"/>
              <a:gd name="connsiteX8" fmla="*/ 4997754 w 5019604"/>
              <a:gd name="connsiteY8" fmla="*/ 3484163 h 4724634"/>
              <a:gd name="connsiteX9" fmla="*/ 4665245 w 5019604"/>
              <a:gd name="connsiteY9" fmla="*/ 4386688 h 4724634"/>
              <a:gd name="connsiteX10" fmla="*/ 3430211 w 5019604"/>
              <a:gd name="connsiteY10" fmla="*/ 4066055 h 4724634"/>
              <a:gd name="connsiteX11" fmla="*/ 2515812 w 5019604"/>
              <a:gd name="connsiteY11" fmla="*/ 3994802 h 4724634"/>
              <a:gd name="connsiteX12" fmla="*/ 1565785 w 5019604"/>
              <a:gd name="connsiteY12" fmla="*/ 4719197 h 4724634"/>
              <a:gd name="connsiteX13" fmla="*/ 1197650 w 5019604"/>
              <a:gd name="connsiteY13" fmla="*/ 3555415 h 4724634"/>
              <a:gd name="connsiteX14" fmla="*/ 1411405 w 5019604"/>
              <a:gd name="connsiteY14" fmla="*/ 2926023 h 4724634"/>
              <a:gd name="connsiteX15" fmla="*/ 1245152 w 5019604"/>
              <a:gd name="connsiteY15" fmla="*/ 2439134 h 4724634"/>
              <a:gd name="connsiteX16" fmla="*/ 81370 w 5019604"/>
              <a:gd name="connsiteY16" fmla="*/ 2296630 h 4724634"/>
              <a:gd name="connsiteX17" fmla="*/ 200123 w 5019604"/>
              <a:gd name="connsiteY17" fmla="*/ 1215976 h 4724634"/>
              <a:gd name="connsiteX18" fmla="*/ 1019521 w 5019604"/>
              <a:gd name="connsiteY18" fmla="*/ 1239727 h 4724634"/>
              <a:gd name="connsiteX19" fmla="*/ 1268902 w 5019604"/>
              <a:gd name="connsiteY19" fmla="*/ 859717 h 4724634"/>
              <a:gd name="connsiteX20" fmla="*/ 1458908 w 5019604"/>
              <a:gd name="connsiteY20" fmla="*/ 170947 h 4724634"/>
              <a:gd name="connsiteX0" fmla="*/ 1458908 w 5019604"/>
              <a:gd name="connsiteY0" fmla="*/ 170947 h 4721259"/>
              <a:gd name="connsiteX1" fmla="*/ 2373307 w 5019604"/>
              <a:gd name="connsiteY1" fmla="*/ 52194 h 4721259"/>
              <a:gd name="connsiteX2" fmla="*/ 2883946 w 5019604"/>
              <a:gd name="connsiteY2" fmla="*/ 883466 h 4721259"/>
              <a:gd name="connsiteX3" fmla="*/ 3418336 w 5019604"/>
              <a:gd name="connsiteY3" fmla="*/ 1227851 h 4721259"/>
              <a:gd name="connsiteX4" fmla="*/ 3964601 w 5019604"/>
              <a:gd name="connsiteY4" fmla="*/ 954719 h 4721259"/>
              <a:gd name="connsiteX5" fmla="*/ 4558367 w 5019604"/>
              <a:gd name="connsiteY5" fmla="*/ 1892869 h 4721259"/>
              <a:gd name="connsiteX6" fmla="*/ 4012102 w 5019604"/>
              <a:gd name="connsiteY6" fmla="*/ 2617264 h 4721259"/>
              <a:gd name="connsiteX7" fmla="*/ 4178357 w 5019604"/>
              <a:gd name="connsiteY7" fmla="*/ 3234781 h 4721259"/>
              <a:gd name="connsiteX8" fmla="*/ 4997754 w 5019604"/>
              <a:gd name="connsiteY8" fmla="*/ 3484163 h 4721259"/>
              <a:gd name="connsiteX9" fmla="*/ 4665245 w 5019604"/>
              <a:gd name="connsiteY9" fmla="*/ 4386688 h 4721259"/>
              <a:gd name="connsiteX10" fmla="*/ 3430211 w 5019604"/>
              <a:gd name="connsiteY10" fmla="*/ 4066055 h 4721259"/>
              <a:gd name="connsiteX11" fmla="*/ 2515812 w 5019604"/>
              <a:gd name="connsiteY11" fmla="*/ 3994802 h 4721259"/>
              <a:gd name="connsiteX12" fmla="*/ 1565785 w 5019604"/>
              <a:gd name="connsiteY12" fmla="*/ 4719197 h 4721259"/>
              <a:gd name="connsiteX13" fmla="*/ 1007644 w 5019604"/>
              <a:gd name="connsiteY13" fmla="*/ 3733545 h 4721259"/>
              <a:gd name="connsiteX14" fmla="*/ 1411405 w 5019604"/>
              <a:gd name="connsiteY14" fmla="*/ 2926023 h 4721259"/>
              <a:gd name="connsiteX15" fmla="*/ 1245152 w 5019604"/>
              <a:gd name="connsiteY15" fmla="*/ 2439134 h 4721259"/>
              <a:gd name="connsiteX16" fmla="*/ 81370 w 5019604"/>
              <a:gd name="connsiteY16" fmla="*/ 2296630 h 4721259"/>
              <a:gd name="connsiteX17" fmla="*/ 200123 w 5019604"/>
              <a:gd name="connsiteY17" fmla="*/ 1215976 h 4721259"/>
              <a:gd name="connsiteX18" fmla="*/ 1019521 w 5019604"/>
              <a:gd name="connsiteY18" fmla="*/ 1239727 h 4721259"/>
              <a:gd name="connsiteX19" fmla="*/ 1268902 w 5019604"/>
              <a:gd name="connsiteY19" fmla="*/ 859717 h 4721259"/>
              <a:gd name="connsiteX20" fmla="*/ 1458908 w 5019604"/>
              <a:gd name="connsiteY20" fmla="*/ 170947 h 4721259"/>
              <a:gd name="connsiteX0" fmla="*/ 1458908 w 5019604"/>
              <a:gd name="connsiteY0" fmla="*/ 170947 h 4403464"/>
              <a:gd name="connsiteX1" fmla="*/ 2373307 w 5019604"/>
              <a:gd name="connsiteY1" fmla="*/ 52194 h 4403464"/>
              <a:gd name="connsiteX2" fmla="*/ 2883946 w 5019604"/>
              <a:gd name="connsiteY2" fmla="*/ 883466 h 4403464"/>
              <a:gd name="connsiteX3" fmla="*/ 3418336 w 5019604"/>
              <a:gd name="connsiteY3" fmla="*/ 1227851 h 4403464"/>
              <a:gd name="connsiteX4" fmla="*/ 3964601 w 5019604"/>
              <a:gd name="connsiteY4" fmla="*/ 954719 h 4403464"/>
              <a:gd name="connsiteX5" fmla="*/ 4558367 w 5019604"/>
              <a:gd name="connsiteY5" fmla="*/ 1892869 h 4403464"/>
              <a:gd name="connsiteX6" fmla="*/ 4012102 w 5019604"/>
              <a:gd name="connsiteY6" fmla="*/ 2617264 h 4403464"/>
              <a:gd name="connsiteX7" fmla="*/ 4178357 w 5019604"/>
              <a:gd name="connsiteY7" fmla="*/ 3234781 h 4403464"/>
              <a:gd name="connsiteX8" fmla="*/ 4997754 w 5019604"/>
              <a:gd name="connsiteY8" fmla="*/ 3484163 h 4403464"/>
              <a:gd name="connsiteX9" fmla="*/ 4665245 w 5019604"/>
              <a:gd name="connsiteY9" fmla="*/ 4386688 h 4403464"/>
              <a:gd name="connsiteX10" fmla="*/ 3430211 w 5019604"/>
              <a:gd name="connsiteY10" fmla="*/ 4066055 h 4403464"/>
              <a:gd name="connsiteX11" fmla="*/ 2515812 w 5019604"/>
              <a:gd name="connsiteY11" fmla="*/ 3994802 h 4403464"/>
              <a:gd name="connsiteX12" fmla="*/ 1470782 w 5019604"/>
              <a:gd name="connsiteY12" fmla="*/ 4351062 h 4403464"/>
              <a:gd name="connsiteX13" fmla="*/ 1007644 w 5019604"/>
              <a:gd name="connsiteY13" fmla="*/ 3733545 h 4403464"/>
              <a:gd name="connsiteX14" fmla="*/ 1411405 w 5019604"/>
              <a:gd name="connsiteY14" fmla="*/ 2926023 h 4403464"/>
              <a:gd name="connsiteX15" fmla="*/ 1245152 w 5019604"/>
              <a:gd name="connsiteY15" fmla="*/ 2439134 h 4403464"/>
              <a:gd name="connsiteX16" fmla="*/ 81370 w 5019604"/>
              <a:gd name="connsiteY16" fmla="*/ 2296630 h 4403464"/>
              <a:gd name="connsiteX17" fmla="*/ 200123 w 5019604"/>
              <a:gd name="connsiteY17" fmla="*/ 1215976 h 4403464"/>
              <a:gd name="connsiteX18" fmla="*/ 1019521 w 5019604"/>
              <a:gd name="connsiteY18" fmla="*/ 1239727 h 4403464"/>
              <a:gd name="connsiteX19" fmla="*/ 1268902 w 5019604"/>
              <a:gd name="connsiteY19" fmla="*/ 859717 h 4403464"/>
              <a:gd name="connsiteX20" fmla="*/ 1458908 w 5019604"/>
              <a:gd name="connsiteY20" fmla="*/ 170947 h 4403464"/>
              <a:gd name="connsiteX0" fmla="*/ 1458908 w 4827078"/>
              <a:gd name="connsiteY0" fmla="*/ 170947 h 4397751"/>
              <a:gd name="connsiteX1" fmla="*/ 2373307 w 4827078"/>
              <a:gd name="connsiteY1" fmla="*/ 52194 h 4397751"/>
              <a:gd name="connsiteX2" fmla="*/ 2883946 w 4827078"/>
              <a:gd name="connsiteY2" fmla="*/ 883466 h 4397751"/>
              <a:gd name="connsiteX3" fmla="*/ 3418336 w 4827078"/>
              <a:gd name="connsiteY3" fmla="*/ 1227851 h 4397751"/>
              <a:gd name="connsiteX4" fmla="*/ 3964601 w 4827078"/>
              <a:gd name="connsiteY4" fmla="*/ 954719 h 4397751"/>
              <a:gd name="connsiteX5" fmla="*/ 4558367 w 4827078"/>
              <a:gd name="connsiteY5" fmla="*/ 1892869 h 4397751"/>
              <a:gd name="connsiteX6" fmla="*/ 4012102 w 4827078"/>
              <a:gd name="connsiteY6" fmla="*/ 2617264 h 4397751"/>
              <a:gd name="connsiteX7" fmla="*/ 4178357 w 4827078"/>
              <a:gd name="connsiteY7" fmla="*/ 3234781 h 4397751"/>
              <a:gd name="connsiteX8" fmla="*/ 4760247 w 4827078"/>
              <a:gd name="connsiteY8" fmla="*/ 3614792 h 4397751"/>
              <a:gd name="connsiteX9" fmla="*/ 4665245 w 4827078"/>
              <a:gd name="connsiteY9" fmla="*/ 4386688 h 4397751"/>
              <a:gd name="connsiteX10" fmla="*/ 3430211 w 4827078"/>
              <a:gd name="connsiteY10" fmla="*/ 4066055 h 4397751"/>
              <a:gd name="connsiteX11" fmla="*/ 2515812 w 4827078"/>
              <a:gd name="connsiteY11" fmla="*/ 3994802 h 4397751"/>
              <a:gd name="connsiteX12" fmla="*/ 1470782 w 4827078"/>
              <a:gd name="connsiteY12" fmla="*/ 4351062 h 4397751"/>
              <a:gd name="connsiteX13" fmla="*/ 1007644 w 4827078"/>
              <a:gd name="connsiteY13" fmla="*/ 3733545 h 4397751"/>
              <a:gd name="connsiteX14" fmla="*/ 1411405 w 4827078"/>
              <a:gd name="connsiteY14" fmla="*/ 2926023 h 4397751"/>
              <a:gd name="connsiteX15" fmla="*/ 1245152 w 4827078"/>
              <a:gd name="connsiteY15" fmla="*/ 2439134 h 4397751"/>
              <a:gd name="connsiteX16" fmla="*/ 81370 w 4827078"/>
              <a:gd name="connsiteY16" fmla="*/ 2296630 h 4397751"/>
              <a:gd name="connsiteX17" fmla="*/ 200123 w 4827078"/>
              <a:gd name="connsiteY17" fmla="*/ 1215976 h 4397751"/>
              <a:gd name="connsiteX18" fmla="*/ 1019521 w 4827078"/>
              <a:gd name="connsiteY18" fmla="*/ 1239727 h 4397751"/>
              <a:gd name="connsiteX19" fmla="*/ 1268902 w 4827078"/>
              <a:gd name="connsiteY19" fmla="*/ 859717 h 4397751"/>
              <a:gd name="connsiteX20" fmla="*/ 1458908 w 4827078"/>
              <a:gd name="connsiteY20" fmla="*/ 170947 h 4397751"/>
              <a:gd name="connsiteX0" fmla="*/ 1458908 w 4763041"/>
              <a:gd name="connsiteY0" fmla="*/ 170947 h 4479189"/>
              <a:gd name="connsiteX1" fmla="*/ 2373307 w 4763041"/>
              <a:gd name="connsiteY1" fmla="*/ 52194 h 4479189"/>
              <a:gd name="connsiteX2" fmla="*/ 2883946 w 4763041"/>
              <a:gd name="connsiteY2" fmla="*/ 883466 h 4479189"/>
              <a:gd name="connsiteX3" fmla="*/ 3418336 w 4763041"/>
              <a:gd name="connsiteY3" fmla="*/ 1227851 h 4479189"/>
              <a:gd name="connsiteX4" fmla="*/ 3964601 w 4763041"/>
              <a:gd name="connsiteY4" fmla="*/ 954719 h 4479189"/>
              <a:gd name="connsiteX5" fmla="*/ 4558367 w 4763041"/>
              <a:gd name="connsiteY5" fmla="*/ 1892869 h 4479189"/>
              <a:gd name="connsiteX6" fmla="*/ 4012102 w 4763041"/>
              <a:gd name="connsiteY6" fmla="*/ 2617264 h 4479189"/>
              <a:gd name="connsiteX7" fmla="*/ 4178357 w 4763041"/>
              <a:gd name="connsiteY7" fmla="*/ 3234781 h 4479189"/>
              <a:gd name="connsiteX8" fmla="*/ 4760247 w 4763041"/>
              <a:gd name="connsiteY8" fmla="*/ 3614792 h 4479189"/>
              <a:gd name="connsiteX9" fmla="*/ 4356490 w 4763041"/>
              <a:gd name="connsiteY9" fmla="*/ 4469818 h 4479189"/>
              <a:gd name="connsiteX10" fmla="*/ 3430211 w 4763041"/>
              <a:gd name="connsiteY10" fmla="*/ 4066055 h 4479189"/>
              <a:gd name="connsiteX11" fmla="*/ 2515812 w 4763041"/>
              <a:gd name="connsiteY11" fmla="*/ 3994802 h 4479189"/>
              <a:gd name="connsiteX12" fmla="*/ 1470782 w 4763041"/>
              <a:gd name="connsiteY12" fmla="*/ 4351062 h 4479189"/>
              <a:gd name="connsiteX13" fmla="*/ 1007644 w 4763041"/>
              <a:gd name="connsiteY13" fmla="*/ 3733545 h 4479189"/>
              <a:gd name="connsiteX14" fmla="*/ 1411405 w 4763041"/>
              <a:gd name="connsiteY14" fmla="*/ 2926023 h 4479189"/>
              <a:gd name="connsiteX15" fmla="*/ 1245152 w 4763041"/>
              <a:gd name="connsiteY15" fmla="*/ 2439134 h 4479189"/>
              <a:gd name="connsiteX16" fmla="*/ 81370 w 4763041"/>
              <a:gd name="connsiteY16" fmla="*/ 2296630 h 4479189"/>
              <a:gd name="connsiteX17" fmla="*/ 200123 w 4763041"/>
              <a:gd name="connsiteY17" fmla="*/ 1215976 h 4479189"/>
              <a:gd name="connsiteX18" fmla="*/ 1019521 w 4763041"/>
              <a:gd name="connsiteY18" fmla="*/ 1239727 h 4479189"/>
              <a:gd name="connsiteX19" fmla="*/ 1268902 w 4763041"/>
              <a:gd name="connsiteY19" fmla="*/ 859717 h 4479189"/>
              <a:gd name="connsiteX20" fmla="*/ 1458908 w 4763041"/>
              <a:gd name="connsiteY20" fmla="*/ 170947 h 4479189"/>
              <a:gd name="connsiteX0" fmla="*/ 1458908 w 4760255"/>
              <a:gd name="connsiteY0" fmla="*/ 170947 h 4386171"/>
              <a:gd name="connsiteX1" fmla="*/ 2373307 w 4760255"/>
              <a:gd name="connsiteY1" fmla="*/ 52194 h 4386171"/>
              <a:gd name="connsiteX2" fmla="*/ 2883946 w 4760255"/>
              <a:gd name="connsiteY2" fmla="*/ 883466 h 4386171"/>
              <a:gd name="connsiteX3" fmla="*/ 3418336 w 4760255"/>
              <a:gd name="connsiteY3" fmla="*/ 1227851 h 4386171"/>
              <a:gd name="connsiteX4" fmla="*/ 3964601 w 4760255"/>
              <a:gd name="connsiteY4" fmla="*/ 954719 h 4386171"/>
              <a:gd name="connsiteX5" fmla="*/ 4558367 w 4760255"/>
              <a:gd name="connsiteY5" fmla="*/ 1892869 h 4386171"/>
              <a:gd name="connsiteX6" fmla="*/ 4012102 w 4760255"/>
              <a:gd name="connsiteY6" fmla="*/ 2617264 h 4386171"/>
              <a:gd name="connsiteX7" fmla="*/ 4178357 w 4760255"/>
              <a:gd name="connsiteY7" fmla="*/ 3234781 h 4386171"/>
              <a:gd name="connsiteX8" fmla="*/ 4760247 w 4760255"/>
              <a:gd name="connsiteY8" fmla="*/ 3614792 h 4386171"/>
              <a:gd name="connsiteX9" fmla="*/ 4190236 w 4760255"/>
              <a:gd name="connsiteY9" fmla="*/ 4374816 h 4386171"/>
              <a:gd name="connsiteX10" fmla="*/ 3430211 w 4760255"/>
              <a:gd name="connsiteY10" fmla="*/ 4066055 h 4386171"/>
              <a:gd name="connsiteX11" fmla="*/ 2515812 w 4760255"/>
              <a:gd name="connsiteY11" fmla="*/ 3994802 h 4386171"/>
              <a:gd name="connsiteX12" fmla="*/ 1470782 w 4760255"/>
              <a:gd name="connsiteY12" fmla="*/ 4351062 h 4386171"/>
              <a:gd name="connsiteX13" fmla="*/ 1007644 w 4760255"/>
              <a:gd name="connsiteY13" fmla="*/ 3733545 h 4386171"/>
              <a:gd name="connsiteX14" fmla="*/ 1411405 w 4760255"/>
              <a:gd name="connsiteY14" fmla="*/ 2926023 h 4386171"/>
              <a:gd name="connsiteX15" fmla="*/ 1245152 w 4760255"/>
              <a:gd name="connsiteY15" fmla="*/ 2439134 h 4386171"/>
              <a:gd name="connsiteX16" fmla="*/ 81370 w 4760255"/>
              <a:gd name="connsiteY16" fmla="*/ 2296630 h 4386171"/>
              <a:gd name="connsiteX17" fmla="*/ 200123 w 4760255"/>
              <a:gd name="connsiteY17" fmla="*/ 1215976 h 4386171"/>
              <a:gd name="connsiteX18" fmla="*/ 1019521 w 4760255"/>
              <a:gd name="connsiteY18" fmla="*/ 1239727 h 4386171"/>
              <a:gd name="connsiteX19" fmla="*/ 1268902 w 4760255"/>
              <a:gd name="connsiteY19" fmla="*/ 859717 h 4386171"/>
              <a:gd name="connsiteX20" fmla="*/ 1458908 w 4760255"/>
              <a:gd name="connsiteY20" fmla="*/ 170947 h 4386171"/>
              <a:gd name="connsiteX0" fmla="*/ 1458908 w 4570257"/>
              <a:gd name="connsiteY0" fmla="*/ 170947 h 4379263"/>
              <a:gd name="connsiteX1" fmla="*/ 2373307 w 4570257"/>
              <a:gd name="connsiteY1" fmla="*/ 52194 h 4379263"/>
              <a:gd name="connsiteX2" fmla="*/ 2883946 w 4570257"/>
              <a:gd name="connsiteY2" fmla="*/ 883466 h 4379263"/>
              <a:gd name="connsiteX3" fmla="*/ 3418336 w 4570257"/>
              <a:gd name="connsiteY3" fmla="*/ 1227851 h 4379263"/>
              <a:gd name="connsiteX4" fmla="*/ 3964601 w 4570257"/>
              <a:gd name="connsiteY4" fmla="*/ 954719 h 4379263"/>
              <a:gd name="connsiteX5" fmla="*/ 4558367 w 4570257"/>
              <a:gd name="connsiteY5" fmla="*/ 1892869 h 4379263"/>
              <a:gd name="connsiteX6" fmla="*/ 4012102 w 4570257"/>
              <a:gd name="connsiteY6" fmla="*/ 2617264 h 4379263"/>
              <a:gd name="connsiteX7" fmla="*/ 4178357 w 4570257"/>
              <a:gd name="connsiteY7" fmla="*/ 3234781 h 4379263"/>
              <a:gd name="connsiteX8" fmla="*/ 4570242 w 4570257"/>
              <a:gd name="connsiteY8" fmla="*/ 3804797 h 4379263"/>
              <a:gd name="connsiteX9" fmla="*/ 4190236 w 4570257"/>
              <a:gd name="connsiteY9" fmla="*/ 4374816 h 4379263"/>
              <a:gd name="connsiteX10" fmla="*/ 3430211 w 4570257"/>
              <a:gd name="connsiteY10" fmla="*/ 4066055 h 4379263"/>
              <a:gd name="connsiteX11" fmla="*/ 2515812 w 4570257"/>
              <a:gd name="connsiteY11" fmla="*/ 3994802 h 4379263"/>
              <a:gd name="connsiteX12" fmla="*/ 1470782 w 4570257"/>
              <a:gd name="connsiteY12" fmla="*/ 4351062 h 4379263"/>
              <a:gd name="connsiteX13" fmla="*/ 1007644 w 4570257"/>
              <a:gd name="connsiteY13" fmla="*/ 3733545 h 4379263"/>
              <a:gd name="connsiteX14" fmla="*/ 1411405 w 4570257"/>
              <a:gd name="connsiteY14" fmla="*/ 2926023 h 4379263"/>
              <a:gd name="connsiteX15" fmla="*/ 1245152 w 4570257"/>
              <a:gd name="connsiteY15" fmla="*/ 2439134 h 4379263"/>
              <a:gd name="connsiteX16" fmla="*/ 81370 w 4570257"/>
              <a:gd name="connsiteY16" fmla="*/ 2296630 h 4379263"/>
              <a:gd name="connsiteX17" fmla="*/ 200123 w 4570257"/>
              <a:gd name="connsiteY17" fmla="*/ 1215976 h 4379263"/>
              <a:gd name="connsiteX18" fmla="*/ 1019521 w 4570257"/>
              <a:gd name="connsiteY18" fmla="*/ 1239727 h 4379263"/>
              <a:gd name="connsiteX19" fmla="*/ 1268902 w 4570257"/>
              <a:gd name="connsiteY19" fmla="*/ 859717 h 4379263"/>
              <a:gd name="connsiteX20" fmla="*/ 1458908 w 4570257"/>
              <a:gd name="connsiteY20" fmla="*/ 170947 h 4379263"/>
              <a:gd name="connsiteX0" fmla="*/ 1458028 w 4569377"/>
              <a:gd name="connsiteY0" fmla="*/ 170947 h 4379263"/>
              <a:gd name="connsiteX1" fmla="*/ 2372427 w 4569377"/>
              <a:gd name="connsiteY1" fmla="*/ 52194 h 4379263"/>
              <a:gd name="connsiteX2" fmla="*/ 2883066 w 4569377"/>
              <a:gd name="connsiteY2" fmla="*/ 883466 h 4379263"/>
              <a:gd name="connsiteX3" fmla="*/ 3417456 w 4569377"/>
              <a:gd name="connsiteY3" fmla="*/ 1227851 h 4379263"/>
              <a:gd name="connsiteX4" fmla="*/ 3963721 w 4569377"/>
              <a:gd name="connsiteY4" fmla="*/ 954719 h 4379263"/>
              <a:gd name="connsiteX5" fmla="*/ 4557487 w 4569377"/>
              <a:gd name="connsiteY5" fmla="*/ 1892869 h 4379263"/>
              <a:gd name="connsiteX6" fmla="*/ 4011222 w 4569377"/>
              <a:gd name="connsiteY6" fmla="*/ 2617264 h 4379263"/>
              <a:gd name="connsiteX7" fmla="*/ 4177477 w 4569377"/>
              <a:gd name="connsiteY7" fmla="*/ 3234781 h 4379263"/>
              <a:gd name="connsiteX8" fmla="*/ 4569362 w 4569377"/>
              <a:gd name="connsiteY8" fmla="*/ 3804797 h 4379263"/>
              <a:gd name="connsiteX9" fmla="*/ 4189356 w 4569377"/>
              <a:gd name="connsiteY9" fmla="*/ 4374816 h 4379263"/>
              <a:gd name="connsiteX10" fmla="*/ 3429331 w 4569377"/>
              <a:gd name="connsiteY10" fmla="*/ 4066055 h 4379263"/>
              <a:gd name="connsiteX11" fmla="*/ 2514932 w 4569377"/>
              <a:gd name="connsiteY11" fmla="*/ 3994802 h 4379263"/>
              <a:gd name="connsiteX12" fmla="*/ 1469902 w 4569377"/>
              <a:gd name="connsiteY12" fmla="*/ 4351062 h 4379263"/>
              <a:gd name="connsiteX13" fmla="*/ 1006764 w 4569377"/>
              <a:gd name="connsiteY13" fmla="*/ 3733545 h 4379263"/>
              <a:gd name="connsiteX14" fmla="*/ 1410525 w 4569377"/>
              <a:gd name="connsiteY14" fmla="*/ 2926023 h 4379263"/>
              <a:gd name="connsiteX15" fmla="*/ 1232397 w 4569377"/>
              <a:gd name="connsiteY15" fmla="*/ 2320381 h 4379263"/>
              <a:gd name="connsiteX16" fmla="*/ 80490 w 4569377"/>
              <a:gd name="connsiteY16" fmla="*/ 2296630 h 4379263"/>
              <a:gd name="connsiteX17" fmla="*/ 199243 w 4569377"/>
              <a:gd name="connsiteY17" fmla="*/ 1215976 h 4379263"/>
              <a:gd name="connsiteX18" fmla="*/ 1018641 w 4569377"/>
              <a:gd name="connsiteY18" fmla="*/ 1239727 h 4379263"/>
              <a:gd name="connsiteX19" fmla="*/ 1268022 w 4569377"/>
              <a:gd name="connsiteY19" fmla="*/ 859717 h 4379263"/>
              <a:gd name="connsiteX20" fmla="*/ 1458028 w 4569377"/>
              <a:gd name="connsiteY20" fmla="*/ 170947 h 4379263"/>
              <a:gd name="connsiteX0" fmla="*/ 1314206 w 4425555"/>
              <a:gd name="connsiteY0" fmla="*/ 170947 h 4379263"/>
              <a:gd name="connsiteX1" fmla="*/ 2228605 w 4425555"/>
              <a:gd name="connsiteY1" fmla="*/ 52194 h 4379263"/>
              <a:gd name="connsiteX2" fmla="*/ 2739244 w 4425555"/>
              <a:gd name="connsiteY2" fmla="*/ 883466 h 4379263"/>
              <a:gd name="connsiteX3" fmla="*/ 3273634 w 4425555"/>
              <a:gd name="connsiteY3" fmla="*/ 1227851 h 4379263"/>
              <a:gd name="connsiteX4" fmla="*/ 3819899 w 4425555"/>
              <a:gd name="connsiteY4" fmla="*/ 954719 h 4379263"/>
              <a:gd name="connsiteX5" fmla="*/ 4413665 w 4425555"/>
              <a:gd name="connsiteY5" fmla="*/ 1892869 h 4379263"/>
              <a:gd name="connsiteX6" fmla="*/ 3867400 w 4425555"/>
              <a:gd name="connsiteY6" fmla="*/ 2617264 h 4379263"/>
              <a:gd name="connsiteX7" fmla="*/ 4033655 w 4425555"/>
              <a:gd name="connsiteY7" fmla="*/ 3234781 h 4379263"/>
              <a:gd name="connsiteX8" fmla="*/ 4425540 w 4425555"/>
              <a:gd name="connsiteY8" fmla="*/ 3804797 h 4379263"/>
              <a:gd name="connsiteX9" fmla="*/ 4045534 w 4425555"/>
              <a:gd name="connsiteY9" fmla="*/ 4374816 h 4379263"/>
              <a:gd name="connsiteX10" fmla="*/ 3285509 w 4425555"/>
              <a:gd name="connsiteY10" fmla="*/ 4066055 h 4379263"/>
              <a:gd name="connsiteX11" fmla="*/ 2371110 w 4425555"/>
              <a:gd name="connsiteY11" fmla="*/ 3994802 h 4379263"/>
              <a:gd name="connsiteX12" fmla="*/ 1326080 w 4425555"/>
              <a:gd name="connsiteY12" fmla="*/ 4351062 h 4379263"/>
              <a:gd name="connsiteX13" fmla="*/ 862942 w 4425555"/>
              <a:gd name="connsiteY13" fmla="*/ 3733545 h 4379263"/>
              <a:gd name="connsiteX14" fmla="*/ 1266703 w 4425555"/>
              <a:gd name="connsiteY14" fmla="*/ 2926023 h 4379263"/>
              <a:gd name="connsiteX15" fmla="*/ 1088575 w 4425555"/>
              <a:gd name="connsiteY15" fmla="*/ 2320381 h 4379263"/>
              <a:gd name="connsiteX16" fmla="*/ 186050 w 4425555"/>
              <a:gd name="connsiteY16" fmla="*/ 2320381 h 4379263"/>
              <a:gd name="connsiteX17" fmla="*/ 55421 w 4425555"/>
              <a:gd name="connsiteY17" fmla="*/ 1215976 h 4379263"/>
              <a:gd name="connsiteX18" fmla="*/ 874819 w 4425555"/>
              <a:gd name="connsiteY18" fmla="*/ 1239727 h 4379263"/>
              <a:gd name="connsiteX19" fmla="*/ 1124200 w 4425555"/>
              <a:gd name="connsiteY19" fmla="*/ 859717 h 4379263"/>
              <a:gd name="connsiteX20" fmla="*/ 1314206 w 4425555"/>
              <a:gd name="connsiteY20" fmla="*/ 170947 h 4379263"/>
              <a:gd name="connsiteX0" fmla="*/ 1196972 w 4308321"/>
              <a:gd name="connsiteY0" fmla="*/ 170947 h 4379263"/>
              <a:gd name="connsiteX1" fmla="*/ 2111371 w 4308321"/>
              <a:gd name="connsiteY1" fmla="*/ 52194 h 4379263"/>
              <a:gd name="connsiteX2" fmla="*/ 2622010 w 4308321"/>
              <a:gd name="connsiteY2" fmla="*/ 883466 h 4379263"/>
              <a:gd name="connsiteX3" fmla="*/ 3156400 w 4308321"/>
              <a:gd name="connsiteY3" fmla="*/ 1227851 h 4379263"/>
              <a:gd name="connsiteX4" fmla="*/ 3702665 w 4308321"/>
              <a:gd name="connsiteY4" fmla="*/ 954719 h 4379263"/>
              <a:gd name="connsiteX5" fmla="*/ 4296431 w 4308321"/>
              <a:gd name="connsiteY5" fmla="*/ 1892869 h 4379263"/>
              <a:gd name="connsiteX6" fmla="*/ 3750166 w 4308321"/>
              <a:gd name="connsiteY6" fmla="*/ 2617264 h 4379263"/>
              <a:gd name="connsiteX7" fmla="*/ 3916421 w 4308321"/>
              <a:gd name="connsiteY7" fmla="*/ 3234781 h 4379263"/>
              <a:gd name="connsiteX8" fmla="*/ 4308306 w 4308321"/>
              <a:gd name="connsiteY8" fmla="*/ 3804797 h 4379263"/>
              <a:gd name="connsiteX9" fmla="*/ 3928300 w 4308321"/>
              <a:gd name="connsiteY9" fmla="*/ 4374816 h 4379263"/>
              <a:gd name="connsiteX10" fmla="*/ 3168275 w 4308321"/>
              <a:gd name="connsiteY10" fmla="*/ 4066055 h 4379263"/>
              <a:gd name="connsiteX11" fmla="*/ 2253876 w 4308321"/>
              <a:gd name="connsiteY11" fmla="*/ 3994802 h 4379263"/>
              <a:gd name="connsiteX12" fmla="*/ 1208846 w 4308321"/>
              <a:gd name="connsiteY12" fmla="*/ 4351062 h 4379263"/>
              <a:gd name="connsiteX13" fmla="*/ 745708 w 4308321"/>
              <a:gd name="connsiteY13" fmla="*/ 3733545 h 4379263"/>
              <a:gd name="connsiteX14" fmla="*/ 1149469 w 4308321"/>
              <a:gd name="connsiteY14" fmla="*/ 2926023 h 4379263"/>
              <a:gd name="connsiteX15" fmla="*/ 971341 w 4308321"/>
              <a:gd name="connsiteY15" fmla="*/ 2320381 h 4379263"/>
              <a:gd name="connsiteX16" fmla="*/ 68816 w 4308321"/>
              <a:gd name="connsiteY16" fmla="*/ 2320381 h 4379263"/>
              <a:gd name="connsiteX17" fmla="*/ 140068 w 4308321"/>
              <a:gd name="connsiteY17" fmla="*/ 1322854 h 4379263"/>
              <a:gd name="connsiteX18" fmla="*/ 757585 w 4308321"/>
              <a:gd name="connsiteY18" fmla="*/ 1239727 h 4379263"/>
              <a:gd name="connsiteX19" fmla="*/ 1006966 w 4308321"/>
              <a:gd name="connsiteY19" fmla="*/ 859717 h 4379263"/>
              <a:gd name="connsiteX20" fmla="*/ 1196972 w 4308321"/>
              <a:gd name="connsiteY20" fmla="*/ 170947 h 4379263"/>
              <a:gd name="connsiteX0" fmla="*/ 1234297 w 4345646"/>
              <a:gd name="connsiteY0" fmla="*/ 170947 h 4379263"/>
              <a:gd name="connsiteX1" fmla="*/ 2148696 w 4345646"/>
              <a:gd name="connsiteY1" fmla="*/ 52194 h 4379263"/>
              <a:gd name="connsiteX2" fmla="*/ 2659335 w 4345646"/>
              <a:gd name="connsiteY2" fmla="*/ 883466 h 4379263"/>
              <a:gd name="connsiteX3" fmla="*/ 3193725 w 4345646"/>
              <a:gd name="connsiteY3" fmla="*/ 1227851 h 4379263"/>
              <a:gd name="connsiteX4" fmla="*/ 3739990 w 4345646"/>
              <a:gd name="connsiteY4" fmla="*/ 954719 h 4379263"/>
              <a:gd name="connsiteX5" fmla="*/ 4333756 w 4345646"/>
              <a:gd name="connsiteY5" fmla="*/ 1892869 h 4379263"/>
              <a:gd name="connsiteX6" fmla="*/ 3787491 w 4345646"/>
              <a:gd name="connsiteY6" fmla="*/ 2617264 h 4379263"/>
              <a:gd name="connsiteX7" fmla="*/ 3953746 w 4345646"/>
              <a:gd name="connsiteY7" fmla="*/ 3234781 h 4379263"/>
              <a:gd name="connsiteX8" fmla="*/ 4345631 w 4345646"/>
              <a:gd name="connsiteY8" fmla="*/ 3804797 h 4379263"/>
              <a:gd name="connsiteX9" fmla="*/ 3965625 w 4345646"/>
              <a:gd name="connsiteY9" fmla="*/ 4374816 h 4379263"/>
              <a:gd name="connsiteX10" fmla="*/ 3205600 w 4345646"/>
              <a:gd name="connsiteY10" fmla="*/ 4066055 h 4379263"/>
              <a:gd name="connsiteX11" fmla="*/ 2291201 w 4345646"/>
              <a:gd name="connsiteY11" fmla="*/ 3994802 h 4379263"/>
              <a:gd name="connsiteX12" fmla="*/ 1246171 w 4345646"/>
              <a:gd name="connsiteY12" fmla="*/ 4351062 h 4379263"/>
              <a:gd name="connsiteX13" fmla="*/ 783033 w 4345646"/>
              <a:gd name="connsiteY13" fmla="*/ 3733545 h 4379263"/>
              <a:gd name="connsiteX14" fmla="*/ 1186794 w 4345646"/>
              <a:gd name="connsiteY14" fmla="*/ 2926023 h 4379263"/>
              <a:gd name="connsiteX15" fmla="*/ 1008666 w 4345646"/>
              <a:gd name="connsiteY15" fmla="*/ 2320381 h 4379263"/>
              <a:gd name="connsiteX16" fmla="*/ 58640 w 4345646"/>
              <a:gd name="connsiteY16" fmla="*/ 2142251 h 4379263"/>
              <a:gd name="connsiteX17" fmla="*/ 177393 w 4345646"/>
              <a:gd name="connsiteY17" fmla="*/ 1322854 h 4379263"/>
              <a:gd name="connsiteX18" fmla="*/ 794910 w 4345646"/>
              <a:gd name="connsiteY18" fmla="*/ 1239727 h 4379263"/>
              <a:gd name="connsiteX19" fmla="*/ 1044291 w 4345646"/>
              <a:gd name="connsiteY19" fmla="*/ 859717 h 4379263"/>
              <a:gd name="connsiteX20" fmla="*/ 1234297 w 4345646"/>
              <a:gd name="connsiteY20" fmla="*/ 170947 h 4379263"/>
              <a:gd name="connsiteX0" fmla="*/ 1234297 w 4345646"/>
              <a:gd name="connsiteY0" fmla="*/ 170947 h 4379263"/>
              <a:gd name="connsiteX1" fmla="*/ 2148696 w 4345646"/>
              <a:gd name="connsiteY1" fmla="*/ 52194 h 4379263"/>
              <a:gd name="connsiteX2" fmla="*/ 2659335 w 4345646"/>
              <a:gd name="connsiteY2" fmla="*/ 883466 h 4379263"/>
              <a:gd name="connsiteX3" fmla="*/ 3193725 w 4345646"/>
              <a:gd name="connsiteY3" fmla="*/ 1227851 h 4379263"/>
              <a:gd name="connsiteX4" fmla="*/ 3870618 w 4345646"/>
              <a:gd name="connsiteY4" fmla="*/ 1120976 h 4379263"/>
              <a:gd name="connsiteX5" fmla="*/ 4333756 w 4345646"/>
              <a:gd name="connsiteY5" fmla="*/ 1892869 h 4379263"/>
              <a:gd name="connsiteX6" fmla="*/ 3787491 w 4345646"/>
              <a:gd name="connsiteY6" fmla="*/ 2617264 h 4379263"/>
              <a:gd name="connsiteX7" fmla="*/ 3953746 w 4345646"/>
              <a:gd name="connsiteY7" fmla="*/ 3234781 h 4379263"/>
              <a:gd name="connsiteX8" fmla="*/ 4345631 w 4345646"/>
              <a:gd name="connsiteY8" fmla="*/ 3804797 h 4379263"/>
              <a:gd name="connsiteX9" fmla="*/ 3965625 w 4345646"/>
              <a:gd name="connsiteY9" fmla="*/ 4374816 h 4379263"/>
              <a:gd name="connsiteX10" fmla="*/ 3205600 w 4345646"/>
              <a:gd name="connsiteY10" fmla="*/ 4066055 h 4379263"/>
              <a:gd name="connsiteX11" fmla="*/ 2291201 w 4345646"/>
              <a:gd name="connsiteY11" fmla="*/ 3994802 h 4379263"/>
              <a:gd name="connsiteX12" fmla="*/ 1246171 w 4345646"/>
              <a:gd name="connsiteY12" fmla="*/ 4351062 h 4379263"/>
              <a:gd name="connsiteX13" fmla="*/ 783033 w 4345646"/>
              <a:gd name="connsiteY13" fmla="*/ 3733545 h 4379263"/>
              <a:gd name="connsiteX14" fmla="*/ 1186794 w 4345646"/>
              <a:gd name="connsiteY14" fmla="*/ 2926023 h 4379263"/>
              <a:gd name="connsiteX15" fmla="*/ 1008666 w 4345646"/>
              <a:gd name="connsiteY15" fmla="*/ 2320381 h 4379263"/>
              <a:gd name="connsiteX16" fmla="*/ 58640 w 4345646"/>
              <a:gd name="connsiteY16" fmla="*/ 2142251 h 4379263"/>
              <a:gd name="connsiteX17" fmla="*/ 177393 w 4345646"/>
              <a:gd name="connsiteY17" fmla="*/ 1322854 h 4379263"/>
              <a:gd name="connsiteX18" fmla="*/ 794910 w 4345646"/>
              <a:gd name="connsiteY18" fmla="*/ 1239727 h 4379263"/>
              <a:gd name="connsiteX19" fmla="*/ 1044291 w 4345646"/>
              <a:gd name="connsiteY19" fmla="*/ 859717 h 4379263"/>
              <a:gd name="connsiteX20" fmla="*/ 1234297 w 4345646"/>
              <a:gd name="connsiteY20" fmla="*/ 170947 h 4379263"/>
              <a:gd name="connsiteX0" fmla="*/ 1234297 w 4345646"/>
              <a:gd name="connsiteY0" fmla="*/ 170947 h 4379263"/>
              <a:gd name="connsiteX1" fmla="*/ 2148696 w 4345646"/>
              <a:gd name="connsiteY1" fmla="*/ 52194 h 4379263"/>
              <a:gd name="connsiteX2" fmla="*/ 2659335 w 4345646"/>
              <a:gd name="connsiteY2" fmla="*/ 883466 h 4379263"/>
              <a:gd name="connsiteX3" fmla="*/ 3193725 w 4345646"/>
              <a:gd name="connsiteY3" fmla="*/ 1227851 h 4379263"/>
              <a:gd name="connsiteX4" fmla="*/ 3870618 w 4345646"/>
              <a:gd name="connsiteY4" fmla="*/ 1120976 h 4379263"/>
              <a:gd name="connsiteX5" fmla="*/ 4226878 w 4345646"/>
              <a:gd name="connsiteY5" fmla="*/ 1952248 h 4379263"/>
              <a:gd name="connsiteX6" fmla="*/ 3787491 w 4345646"/>
              <a:gd name="connsiteY6" fmla="*/ 2617264 h 4379263"/>
              <a:gd name="connsiteX7" fmla="*/ 3953746 w 4345646"/>
              <a:gd name="connsiteY7" fmla="*/ 3234781 h 4379263"/>
              <a:gd name="connsiteX8" fmla="*/ 4345631 w 4345646"/>
              <a:gd name="connsiteY8" fmla="*/ 3804797 h 4379263"/>
              <a:gd name="connsiteX9" fmla="*/ 3965625 w 4345646"/>
              <a:gd name="connsiteY9" fmla="*/ 4374816 h 4379263"/>
              <a:gd name="connsiteX10" fmla="*/ 3205600 w 4345646"/>
              <a:gd name="connsiteY10" fmla="*/ 4066055 h 4379263"/>
              <a:gd name="connsiteX11" fmla="*/ 2291201 w 4345646"/>
              <a:gd name="connsiteY11" fmla="*/ 3994802 h 4379263"/>
              <a:gd name="connsiteX12" fmla="*/ 1246171 w 4345646"/>
              <a:gd name="connsiteY12" fmla="*/ 4351062 h 4379263"/>
              <a:gd name="connsiteX13" fmla="*/ 783033 w 4345646"/>
              <a:gd name="connsiteY13" fmla="*/ 3733545 h 4379263"/>
              <a:gd name="connsiteX14" fmla="*/ 1186794 w 4345646"/>
              <a:gd name="connsiteY14" fmla="*/ 2926023 h 4379263"/>
              <a:gd name="connsiteX15" fmla="*/ 1008666 w 4345646"/>
              <a:gd name="connsiteY15" fmla="*/ 2320381 h 4379263"/>
              <a:gd name="connsiteX16" fmla="*/ 58640 w 4345646"/>
              <a:gd name="connsiteY16" fmla="*/ 2142251 h 4379263"/>
              <a:gd name="connsiteX17" fmla="*/ 177393 w 4345646"/>
              <a:gd name="connsiteY17" fmla="*/ 1322854 h 4379263"/>
              <a:gd name="connsiteX18" fmla="*/ 794910 w 4345646"/>
              <a:gd name="connsiteY18" fmla="*/ 1239727 h 4379263"/>
              <a:gd name="connsiteX19" fmla="*/ 1044291 w 4345646"/>
              <a:gd name="connsiteY19" fmla="*/ 859717 h 4379263"/>
              <a:gd name="connsiteX20" fmla="*/ 1234297 w 4345646"/>
              <a:gd name="connsiteY20" fmla="*/ 170947 h 4379263"/>
              <a:gd name="connsiteX0" fmla="*/ 1234297 w 4362059"/>
              <a:gd name="connsiteY0" fmla="*/ 170947 h 4381325"/>
              <a:gd name="connsiteX1" fmla="*/ 2148696 w 4362059"/>
              <a:gd name="connsiteY1" fmla="*/ 52194 h 4381325"/>
              <a:gd name="connsiteX2" fmla="*/ 2659335 w 4362059"/>
              <a:gd name="connsiteY2" fmla="*/ 883466 h 4381325"/>
              <a:gd name="connsiteX3" fmla="*/ 3193725 w 4362059"/>
              <a:gd name="connsiteY3" fmla="*/ 1227851 h 4381325"/>
              <a:gd name="connsiteX4" fmla="*/ 3870618 w 4362059"/>
              <a:gd name="connsiteY4" fmla="*/ 1120976 h 4381325"/>
              <a:gd name="connsiteX5" fmla="*/ 4226878 w 4362059"/>
              <a:gd name="connsiteY5" fmla="*/ 1952248 h 4381325"/>
              <a:gd name="connsiteX6" fmla="*/ 3787491 w 4362059"/>
              <a:gd name="connsiteY6" fmla="*/ 2617264 h 4381325"/>
              <a:gd name="connsiteX7" fmla="*/ 3953746 w 4362059"/>
              <a:gd name="connsiteY7" fmla="*/ 3234781 h 4381325"/>
              <a:gd name="connsiteX8" fmla="*/ 4345631 w 4362059"/>
              <a:gd name="connsiteY8" fmla="*/ 3804797 h 4381325"/>
              <a:gd name="connsiteX9" fmla="*/ 4256603 w 4362059"/>
              <a:gd name="connsiteY9" fmla="*/ 4238424 h 4381325"/>
              <a:gd name="connsiteX10" fmla="*/ 3965625 w 4362059"/>
              <a:gd name="connsiteY10" fmla="*/ 4374816 h 4381325"/>
              <a:gd name="connsiteX11" fmla="*/ 3205600 w 4362059"/>
              <a:gd name="connsiteY11" fmla="*/ 4066055 h 4381325"/>
              <a:gd name="connsiteX12" fmla="*/ 2291201 w 4362059"/>
              <a:gd name="connsiteY12" fmla="*/ 3994802 h 4381325"/>
              <a:gd name="connsiteX13" fmla="*/ 1246171 w 4362059"/>
              <a:gd name="connsiteY13" fmla="*/ 4351062 h 4381325"/>
              <a:gd name="connsiteX14" fmla="*/ 783033 w 4362059"/>
              <a:gd name="connsiteY14" fmla="*/ 3733545 h 4381325"/>
              <a:gd name="connsiteX15" fmla="*/ 1186794 w 4362059"/>
              <a:gd name="connsiteY15" fmla="*/ 2926023 h 4381325"/>
              <a:gd name="connsiteX16" fmla="*/ 1008666 w 4362059"/>
              <a:gd name="connsiteY16" fmla="*/ 2320381 h 4381325"/>
              <a:gd name="connsiteX17" fmla="*/ 58640 w 4362059"/>
              <a:gd name="connsiteY17" fmla="*/ 2142251 h 4381325"/>
              <a:gd name="connsiteX18" fmla="*/ 177393 w 4362059"/>
              <a:gd name="connsiteY18" fmla="*/ 1322854 h 4381325"/>
              <a:gd name="connsiteX19" fmla="*/ 794910 w 4362059"/>
              <a:gd name="connsiteY19" fmla="*/ 1239727 h 4381325"/>
              <a:gd name="connsiteX20" fmla="*/ 1044291 w 4362059"/>
              <a:gd name="connsiteY20" fmla="*/ 859717 h 4381325"/>
              <a:gd name="connsiteX21" fmla="*/ 1234297 w 4362059"/>
              <a:gd name="connsiteY21" fmla="*/ 170947 h 4381325"/>
              <a:gd name="connsiteX0" fmla="*/ 1234297 w 4362059"/>
              <a:gd name="connsiteY0" fmla="*/ 170947 h 4381325"/>
              <a:gd name="connsiteX1" fmla="*/ 2148696 w 4362059"/>
              <a:gd name="connsiteY1" fmla="*/ 52194 h 4381325"/>
              <a:gd name="connsiteX2" fmla="*/ 2659335 w 4362059"/>
              <a:gd name="connsiteY2" fmla="*/ 883466 h 4381325"/>
              <a:gd name="connsiteX3" fmla="*/ 3193725 w 4362059"/>
              <a:gd name="connsiteY3" fmla="*/ 1227851 h 4381325"/>
              <a:gd name="connsiteX4" fmla="*/ 3870618 w 4362059"/>
              <a:gd name="connsiteY4" fmla="*/ 1120976 h 4381325"/>
              <a:gd name="connsiteX5" fmla="*/ 4226878 w 4362059"/>
              <a:gd name="connsiteY5" fmla="*/ 1952248 h 4381325"/>
              <a:gd name="connsiteX6" fmla="*/ 3787491 w 4362059"/>
              <a:gd name="connsiteY6" fmla="*/ 2617264 h 4381325"/>
              <a:gd name="connsiteX7" fmla="*/ 3953746 w 4362059"/>
              <a:gd name="connsiteY7" fmla="*/ 3234781 h 4381325"/>
              <a:gd name="connsiteX8" fmla="*/ 4345631 w 4362059"/>
              <a:gd name="connsiteY8" fmla="*/ 3804797 h 4381325"/>
              <a:gd name="connsiteX9" fmla="*/ 4256603 w 4362059"/>
              <a:gd name="connsiteY9" fmla="*/ 4238424 h 4381325"/>
              <a:gd name="connsiteX10" fmla="*/ 3965625 w 4362059"/>
              <a:gd name="connsiteY10" fmla="*/ 4374816 h 4381325"/>
              <a:gd name="connsiteX11" fmla="*/ 3205600 w 4362059"/>
              <a:gd name="connsiteY11" fmla="*/ 4066055 h 4381325"/>
              <a:gd name="connsiteX12" fmla="*/ 2291201 w 4362059"/>
              <a:gd name="connsiteY12" fmla="*/ 3994802 h 4381325"/>
              <a:gd name="connsiteX13" fmla="*/ 1246171 w 4362059"/>
              <a:gd name="connsiteY13" fmla="*/ 4351062 h 4381325"/>
              <a:gd name="connsiteX14" fmla="*/ 783033 w 4362059"/>
              <a:gd name="connsiteY14" fmla="*/ 3733545 h 4381325"/>
              <a:gd name="connsiteX15" fmla="*/ 1186794 w 4362059"/>
              <a:gd name="connsiteY15" fmla="*/ 2926023 h 4381325"/>
              <a:gd name="connsiteX16" fmla="*/ 1008666 w 4362059"/>
              <a:gd name="connsiteY16" fmla="*/ 2320381 h 4381325"/>
              <a:gd name="connsiteX17" fmla="*/ 58640 w 4362059"/>
              <a:gd name="connsiteY17" fmla="*/ 2142251 h 4381325"/>
              <a:gd name="connsiteX18" fmla="*/ 177393 w 4362059"/>
              <a:gd name="connsiteY18" fmla="*/ 1322854 h 4381325"/>
              <a:gd name="connsiteX19" fmla="*/ 794910 w 4362059"/>
              <a:gd name="connsiteY19" fmla="*/ 1239727 h 4381325"/>
              <a:gd name="connsiteX20" fmla="*/ 1044291 w 4362059"/>
              <a:gd name="connsiteY20" fmla="*/ 859717 h 4381325"/>
              <a:gd name="connsiteX21" fmla="*/ 1234297 w 4362059"/>
              <a:gd name="connsiteY21" fmla="*/ 170947 h 4381325"/>
              <a:gd name="connsiteX0" fmla="*/ 1234297 w 4362059"/>
              <a:gd name="connsiteY0" fmla="*/ 255245 h 4465623"/>
              <a:gd name="connsiteX1" fmla="*/ 1525274 w 4362059"/>
              <a:gd name="connsiteY1" fmla="*/ 11976 h 4465623"/>
              <a:gd name="connsiteX2" fmla="*/ 2148696 w 4362059"/>
              <a:gd name="connsiteY2" fmla="*/ 136492 h 4465623"/>
              <a:gd name="connsiteX3" fmla="*/ 2659335 w 4362059"/>
              <a:gd name="connsiteY3" fmla="*/ 967764 h 4465623"/>
              <a:gd name="connsiteX4" fmla="*/ 3193725 w 4362059"/>
              <a:gd name="connsiteY4" fmla="*/ 1312149 h 4465623"/>
              <a:gd name="connsiteX5" fmla="*/ 3870618 w 4362059"/>
              <a:gd name="connsiteY5" fmla="*/ 1205274 h 4465623"/>
              <a:gd name="connsiteX6" fmla="*/ 4226878 w 4362059"/>
              <a:gd name="connsiteY6" fmla="*/ 2036546 h 4465623"/>
              <a:gd name="connsiteX7" fmla="*/ 3787491 w 4362059"/>
              <a:gd name="connsiteY7" fmla="*/ 2701562 h 4465623"/>
              <a:gd name="connsiteX8" fmla="*/ 3953746 w 4362059"/>
              <a:gd name="connsiteY8" fmla="*/ 3319079 h 4465623"/>
              <a:gd name="connsiteX9" fmla="*/ 4345631 w 4362059"/>
              <a:gd name="connsiteY9" fmla="*/ 3889095 h 4465623"/>
              <a:gd name="connsiteX10" fmla="*/ 4256603 w 4362059"/>
              <a:gd name="connsiteY10" fmla="*/ 4322722 h 4465623"/>
              <a:gd name="connsiteX11" fmla="*/ 3965625 w 4362059"/>
              <a:gd name="connsiteY11" fmla="*/ 4459114 h 4465623"/>
              <a:gd name="connsiteX12" fmla="*/ 3205600 w 4362059"/>
              <a:gd name="connsiteY12" fmla="*/ 4150353 h 4465623"/>
              <a:gd name="connsiteX13" fmla="*/ 2291201 w 4362059"/>
              <a:gd name="connsiteY13" fmla="*/ 4079100 h 4465623"/>
              <a:gd name="connsiteX14" fmla="*/ 1246171 w 4362059"/>
              <a:gd name="connsiteY14" fmla="*/ 4435360 h 4465623"/>
              <a:gd name="connsiteX15" fmla="*/ 783033 w 4362059"/>
              <a:gd name="connsiteY15" fmla="*/ 3817843 h 4465623"/>
              <a:gd name="connsiteX16" fmla="*/ 1186794 w 4362059"/>
              <a:gd name="connsiteY16" fmla="*/ 3010321 h 4465623"/>
              <a:gd name="connsiteX17" fmla="*/ 1008666 w 4362059"/>
              <a:gd name="connsiteY17" fmla="*/ 2404679 h 4465623"/>
              <a:gd name="connsiteX18" fmla="*/ 58640 w 4362059"/>
              <a:gd name="connsiteY18" fmla="*/ 2226549 h 4465623"/>
              <a:gd name="connsiteX19" fmla="*/ 177393 w 4362059"/>
              <a:gd name="connsiteY19" fmla="*/ 1407152 h 4465623"/>
              <a:gd name="connsiteX20" fmla="*/ 794910 w 4362059"/>
              <a:gd name="connsiteY20" fmla="*/ 1324025 h 4465623"/>
              <a:gd name="connsiteX21" fmla="*/ 1044291 w 4362059"/>
              <a:gd name="connsiteY21" fmla="*/ 944015 h 4465623"/>
              <a:gd name="connsiteX22" fmla="*/ 1234297 w 4362059"/>
              <a:gd name="connsiteY22" fmla="*/ 255245 h 4465623"/>
              <a:gd name="connsiteX0" fmla="*/ 1234297 w 4362059"/>
              <a:gd name="connsiteY0" fmla="*/ 255245 h 4465623"/>
              <a:gd name="connsiteX1" fmla="*/ 1525274 w 4362059"/>
              <a:gd name="connsiteY1" fmla="*/ 11976 h 4465623"/>
              <a:gd name="connsiteX2" fmla="*/ 2148696 w 4362059"/>
              <a:gd name="connsiteY2" fmla="*/ 136492 h 4465623"/>
              <a:gd name="connsiteX3" fmla="*/ 2659335 w 4362059"/>
              <a:gd name="connsiteY3" fmla="*/ 967764 h 4465623"/>
              <a:gd name="connsiteX4" fmla="*/ 3193725 w 4362059"/>
              <a:gd name="connsiteY4" fmla="*/ 1312149 h 4465623"/>
              <a:gd name="connsiteX5" fmla="*/ 3870618 w 4362059"/>
              <a:gd name="connsiteY5" fmla="*/ 1205274 h 4465623"/>
              <a:gd name="connsiteX6" fmla="*/ 4226878 w 4362059"/>
              <a:gd name="connsiteY6" fmla="*/ 2036546 h 4465623"/>
              <a:gd name="connsiteX7" fmla="*/ 3787491 w 4362059"/>
              <a:gd name="connsiteY7" fmla="*/ 2701562 h 4465623"/>
              <a:gd name="connsiteX8" fmla="*/ 3953746 w 4362059"/>
              <a:gd name="connsiteY8" fmla="*/ 3319079 h 4465623"/>
              <a:gd name="connsiteX9" fmla="*/ 4345631 w 4362059"/>
              <a:gd name="connsiteY9" fmla="*/ 3889095 h 4465623"/>
              <a:gd name="connsiteX10" fmla="*/ 4256603 w 4362059"/>
              <a:gd name="connsiteY10" fmla="*/ 4322722 h 4465623"/>
              <a:gd name="connsiteX11" fmla="*/ 3965625 w 4362059"/>
              <a:gd name="connsiteY11" fmla="*/ 4459114 h 4465623"/>
              <a:gd name="connsiteX12" fmla="*/ 3205600 w 4362059"/>
              <a:gd name="connsiteY12" fmla="*/ 4150353 h 4465623"/>
              <a:gd name="connsiteX13" fmla="*/ 2291201 w 4362059"/>
              <a:gd name="connsiteY13" fmla="*/ 4079100 h 4465623"/>
              <a:gd name="connsiteX14" fmla="*/ 1246171 w 4362059"/>
              <a:gd name="connsiteY14" fmla="*/ 4435360 h 4465623"/>
              <a:gd name="connsiteX15" fmla="*/ 783033 w 4362059"/>
              <a:gd name="connsiteY15" fmla="*/ 3817843 h 4465623"/>
              <a:gd name="connsiteX16" fmla="*/ 1186794 w 4362059"/>
              <a:gd name="connsiteY16" fmla="*/ 3010321 h 4465623"/>
              <a:gd name="connsiteX17" fmla="*/ 1008666 w 4362059"/>
              <a:gd name="connsiteY17" fmla="*/ 2404679 h 4465623"/>
              <a:gd name="connsiteX18" fmla="*/ 58640 w 4362059"/>
              <a:gd name="connsiteY18" fmla="*/ 2226549 h 4465623"/>
              <a:gd name="connsiteX19" fmla="*/ 177393 w 4362059"/>
              <a:gd name="connsiteY19" fmla="*/ 1407152 h 4465623"/>
              <a:gd name="connsiteX20" fmla="*/ 794910 w 4362059"/>
              <a:gd name="connsiteY20" fmla="*/ 1324025 h 4465623"/>
              <a:gd name="connsiteX21" fmla="*/ 1044291 w 4362059"/>
              <a:gd name="connsiteY21" fmla="*/ 944015 h 4465623"/>
              <a:gd name="connsiteX22" fmla="*/ 1234297 w 4362059"/>
              <a:gd name="connsiteY22" fmla="*/ 255245 h 4465623"/>
              <a:gd name="connsiteX0" fmla="*/ 1234297 w 4362059"/>
              <a:gd name="connsiteY0" fmla="*/ 255245 h 4465623"/>
              <a:gd name="connsiteX1" fmla="*/ 1525274 w 4362059"/>
              <a:gd name="connsiteY1" fmla="*/ 11976 h 4465623"/>
              <a:gd name="connsiteX2" fmla="*/ 2148696 w 4362059"/>
              <a:gd name="connsiteY2" fmla="*/ 136492 h 4465623"/>
              <a:gd name="connsiteX3" fmla="*/ 2659335 w 4362059"/>
              <a:gd name="connsiteY3" fmla="*/ 967764 h 4465623"/>
              <a:gd name="connsiteX4" fmla="*/ 3193725 w 4362059"/>
              <a:gd name="connsiteY4" fmla="*/ 1312149 h 4465623"/>
              <a:gd name="connsiteX5" fmla="*/ 3870618 w 4362059"/>
              <a:gd name="connsiteY5" fmla="*/ 1205274 h 4465623"/>
              <a:gd name="connsiteX6" fmla="*/ 4220973 w 4362059"/>
              <a:gd name="connsiteY6" fmla="*/ 1555768 h 4465623"/>
              <a:gd name="connsiteX7" fmla="*/ 4226878 w 4362059"/>
              <a:gd name="connsiteY7" fmla="*/ 2036546 h 4465623"/>
              <a:gd name="connsiteX8" fmla="*/ 3787491 w 4362059"/>
              <a:gd name="connsiteY8" fmla="*/ 2701562 h 4465623"/>
              <a:gd name="connsiteX9" fmla="*/ 3953746 w 4362059"/>
              <a:gd name="connsiteY9" fmla="*/ 3319079 h 4465623"/>
              <a:gd name="connsiteX10" fmla="*/ 4345631 w 4362059"/>
              <a:gd name="connsiteY10" fmla="*/ 3889095 h 4465623"/>
              <a:gd name="connsiteX11" fmla="*/ 4256603 w 4362059"/>
              <a:gd name="connsiteY11" fmla="*/ 4322722 h 4465623"/>
              <a:gd name="connsiteX12" fmla="*/ 3965625 w 4362059"/>
              <a:gd name="connsiteY12" fmla="*/ 4459114 h 4465623"/>
              <a:gd name="connsiteX13" fmla="*/ 3205600 w 4362059"/>
              <a:gd name="connsiteY13" fmla="*/ 4150353 h 4465623"/>
              <a:gd name="connsiteX14" fmla="*/ 2291201 w 4362059"/>
              <a:gd name="connsiteY14" fmla="*/ 4079100 h 4465623"/>
              <a:gd name="connsiteX15" fmla="*/ 1246171 w 4362059"/>
              <a:gd name="connsiteY15" fmla="*/ 4435360 h 4465623"/>
              <a:gd name="connsiteX16" fmla="*/ 783033 w 4362059"/>
              <a:gd name="connsiteY16" fmla="*/ 3817843 h 4465623"/>
              <a:gd name="connsiteX17" fmla="*/ 1186794 w 4362059"/>
              <a:gd name="connsiteY17" fmla="*/ 3010321 h 4465623"/>
              <a:gd name="connsiteX18" fmla="*/ 1008666 w 4362059"/>
              <a:gd name="connsiteY18" fmla="*/ 2404679 h 4465623"/>
              <a:gd name="connsiteX19" fmla="*/ 58640 w 4362059"/>
              <a:gd name="connsiteY19" fmla="*/ 2226549 h 4465623"/>
              <a:gd name="connsiteX20" fmla="*/ 177393 w 4362059"/>
              <a:gd name="connsiteY20" fmla="*/ 1407152 h 4465623"/>
              <a:gd name="connsiteX21" fmla="*/ 794910 w 4362059"/>
              <a:gd name="connsiteY21" fmla="*/ 1324025 h 4465623"/>
              <a:gd name="connsiteX22" fmla="*/ 1044291 w 4362059"/>
              <a:gd name="connsiteY22" fmla="*/ 944015 h 4465623"/>
              <a:gd name="connsiteX23" fmla="*/ 1234297 w 4362059"/>
              <a:gd name="connsiteY23" fmla="*/ 255245 h 4465623"/>
              <a:gd name="connsiteX0" fmla="*/ 1234297 w 4362059"/>
              <a:gd name="connsiteY0" fmla="*/ 255245 h 4465623"/>
              <a:gd name="connsiteX1" fmla="*/ 1525274 w 4362059"/>
              <a:gd name="connsiteY1" fmla="*/ 11976 h 4465623"/>
              <a:gd name="connsiteX2" fmla="*/ 2148696 w 4362059"/>
              <a:gd name="connsiteY2" fmla="*/ 136492 h 4465623"/>
              <a:gd name="connsiteX3" fmla="*/ 2659335 w 4362059"/>
              <a:gd name="connsiteY3" fmla="*/ 967764 h 4465623"/>
              <a:gd name="connsiteX4" fmla="*/ 3193725 w 4362059"/>
              <a:gd name="connsiteY4" fmla="*/ 1312149 h 4465623"/>
              <a:gd name="connsiteX5" fmla="*/ 3870618 w 4362059"/>
              <a:gd name="connsiteY5" fmla="*/ 1205274 h 4465623"/>
              <a:gd name="connsiteX6" fmla="*/ 4220973 w 4362059"/>
              <a:gd name="connsiteY6" fmla="*/ 1555768 h 4465623"/>
              <a:gd name="connsiteX7" fmla="*/ 4226878 w 4362059"/>
              <a:gd name="connsiteY7" fmla="*/ 2036546 h 4465623"/>
              <a:gd name="connsiteX8" fmla="*/ 3787491 w 4362059"/>
              <a:gd name="connsiteY8" fmla="*/ 2701562 h 4465623"/>
              <a:gd name="connsiteX9" fmla="*/ 3953746 w 4362059"/>
              <a:gd name="connsiteY9" fmla="*/ 3319079 h 4465623"/>
              <a:gd name="connsiteX10" fmla="*/ 4345631 w 4362059"/>
              <a:gd name="connsiteY10" fmla="*/ 3889095 h 4465623"/>
              <a:gd name="connsiteX11" fmla="*/ 4256603 w 4362059"/>
              <a:gd name="connsiteY11" fmla="*/ 4322722 h 4465623"/>
              <a:gd name="connsiteX12" fmla="*/ 3965625 w 4362059"/>
              <a:gd name="connsiteY12" fmla="*/ 4459114 h 4465623"/>
              <a:gd name="connsiteX13" fmla="*/ 3205600 w 4362059"/>
              <a:gd name="connsiteY13" fmla="*/ 4150353 h 4465623"/>
              <a:gd name="connsiteX14" fmla="*/ 2291201 w 4362059"/>
              <a:gd name="connsiteY14" fmla="*/ 4079100 h 4465623"/>
              <a:gd name="connsiteX15" fmla="*/ 1246171 w 4362059"/>
              <a:gd name="connsiteY15" fmla="*/ 4435360 h 4465623"/>
              <a:gd name="connsiteX16" fmla="*/ 783033 w 4362059"/>
              <a:gd name="connsiteY16" fmla="*/ 3817843 h 4465623"/>
              <a:gd name="connsiteX17" fmla="*/ 1186794 w 4362059"/>
              <a:gd name="connsiteY17" fmla="*/ 3010321 h 4465623"/>
              <a:gd name="connsiteX18" fmla="*/ 1008666 w 4362059"/>
              <a:gd name="connsiteY18" fmla="*/ 2404679 h 4465623"/>
              <a:gd name="connsiteX19" fmla="*/ 58640 w 4362059"/>
              <a:gd name="connsiteY19" fmla="*/ 2226549 h 4465623"/>
              <a:gd name="connsiteX20" fmla="*/ 177393 w 4362059"/>
              <a:gd name="connsiteY20" fmla="*/ 1407152 h 4465623"/>
              <a:gd name="connsiteX21" fmla="*/ 794910 w 4362059"/>
              <a:gd name="connsiteY21" fmla="*/ 1324025 h 4465623"/>
              <a:gd name="connsiteX22" fmla="*/ 1044291 w 4362059"/>
              <a:gd name="connsiteY22" fmla="*/ 944015 h 4465623"/>
              <a:gd name="connsiteX23" fmla="*/ 1234297 w 4362059"/>
              <a:gd name="connsiteY23" fmla="*/ 255245 h 4465623"/>
              <a:gd name="connsiteX0" fmla="*/ 1234297 w 4362059"/>
              <a:gd name="connsiteY0" fmla="*/ 296576 h 4506954"/>
              <a:gd name="connsiteX1" fmla="*/ 1608402 w 4362059"/>
              <a:gd name="connsiteY1" fmla="*/ 5805 h 4506954"/>
              <a:gd name="connsiteX2" fmla="*/ 2148696 w 4362059"/>
              <a:gd name="connsiteY2" fmla="*/ 177823 h 4506954"/>
              <a:gd name="connsiteX3" fmla="*/ 2659335 w 4362059"/>
              <a:gd name="connsiteY3" fmla="*/ 1009095 h 4506954"/>
              <a:gd name="connsiteX4" fmla="*/ 3193725 w 4362059"/>
              <a:gd name="connsiteY4" fmla="*/ 1353480 h 4506954"/>
              <a:gd name="connsiteX5" fmla="*/ 3870618 w 4362059"/>
              <a:gd name="connsiteY5" fmla="*/ 1246605 h 4506954"/>
              <a:gd name="connsiteX6" fmla="*/ 4220973 w 4362059"/>
              <a:gd name="connsiteY6" fmla="*/ 1597099 h 4506954"/>
              <a:gd name="connsiteX7" fmla="*/ 4226878 w 4362059"/>
              <a:gd name="connsiteY7" fmla="*/ 2077877 h 4506954"/>
              <a:gd name="connsiteX8" fmla="*/ 3787491 w 4362059"/>
              <a:gd name="connsiteY8" fmla="*/ 2742893 h 4506954"/>
              <a:gd name="connsiteX9" fmla="*/ 3953746 w 4362059"/>
              <a:gd name="connsiteY9" fmla="*/ 3360410 h 4506954"/>
              <a:gd name="connsiteX10" fmla="*/ 4345631 w 4362059"/>
              <a:gd name="connsiteY10" fmla="*/ 3930426 h 4506954"/>
              <a:gd name="connsiteX11" fmla="*/ 4256603 w 4362059"/>
              <a:gd name="connsiteY11" fmla="*/ 4364053 h 4506954"/>
              <a:gd name="connsiteX12" fmla="*/ 3965625 w 4362059"/>
              <a:gd name="connsiteY12" fmla="*/ 4500445 h 4506954"/>
              <a:gd name="connsiteX13" fmla="*/ 3205600 w 4362059"/>
              <a:gd name="connsiteY13" fmla="*/ 4191684 h 4506954"/>
              <a:gd name="connsiteX14" fmla="*/ 2291201 w 4362059"/>
              <a:gd name="connsiteY14" fmla="*/ 4120431 h 4506954"/>
              <a:gd name="connsiteX15" fmla="*/ 1246171 w 4362059"/>
              <a:gd name="connsiteY15" fmla="*/ 4476691 h 4506954"/>
              <a:gd name="connsiteX16" fmla="*/ 783033 w 4362059"/>
              <a:gd name="connsiteY16" fmla="*/ 3859174 h 4506954"/>
              <a:gd name="connsiteX17" fmla="*/ 1186794 w 4362059"/>
              <a:gd name="connsiteY17" fmla="*/ 3051652 h 4506954"/>
              <a:gd name="connsiteX18" fmla="*/ 1008666 w 4362059"/>
              <a:gd name="connsiteY18" fmla="*/ 2446010 h 4506954"/>
              <a:gd name="connsiteX19" fmla="*/ 58640 w 4362059"/>
              <a:gd name="connsiteY19" fmla="*/ 2267880 h 4506954"/>
              <a:gd name="connsiteX20" fmla="*/ 177393 w 4362059"/>
              <a:gd name="connsiteY20" fmla="*/ 1448483 h 4506954"/>
              <a:gd name="connsiteX21" fmla="*/ 794910 w 4362059"/>
              <a:gd name="connsiteY21" fmla="*/ 1365356 h 4506954"/>
              <a:gd name="connsiteX22" fmla="*/ 1044291 w 4362059"/>
              <a:gd name="connsiteY22" fmla="*/ 985346 h 4506954"/>
              <a:gd name="connsiteX23" fmla="*/ 1234297 w 4362059"/>
              <a:gd name="connsiteY23" fmla="*/ 296576 h 4506954"/>
              <a:gd name="connsiteX0" fmla="*/ 1285861 w 4413623"/>
              <a:gd name="connsiteY0" fmla="*/ 296576 h 4506954"/>
              <a:gd name="connsiteX1" fmla="*/ 1659966 w 4413623"/>
              <a:gd name="connsiteY1" fmla="*/ 5805 h 4506954"/>
              <a:gd name="connsiteX2" fmla="*/ 2200260 w 4413623"/>
              <a:gd name="connsiteY2" fmla="*/ 177823 h 4506954"/>
              <a:gd name="connsiteX3" fmla="*/ 2710899 w 4413623"/>
              <a:gd name="connsiteY3" fmla="*/ 1009095 h 4506954"/>
              <a:gd name="connsiteX4" fmla="*/ 3245289 w 4413623"/>
              <a:gd name="connsiteY4" fmla="*/ 1353480 h 4506954"/>
              <a:gd name="connsiteX5" fmla="*/ 3922182 w 4413623"/>
              <a:gd name="connsiteY5" fmla="*/ 1246605 h 4506954"/>
              <a:gd name="connsiteX6" fmla="*/ 4272537 w 4413623"/>
              <a:gd name="connsiteY6" fmla="*/ 1597099 h 4506954"/>
              <a:gd name="connsiteX7" fmla="*/ 4278442 w 4413623"/>
              <a:gd name="connsiteY7" fmla="*/ 2077877 h 4506954"/>
              <a:gd name="connsiteX8" fmla="*/ 3839055 w 4413623"/>
              <a:gd name="connsiteY8" fmla="*/ 2742893 h 4506954"/>
              <a:gd name="connsiteX9" fmla="*/ 4005310 w 4413623"/>
              <a:gd name="connsiteY9" fmla="*/ 3360410 h 4506954"/>
              <a:gd name="connsiteX10" fmla="*/ 4397195 w 4413623"/>
              <a:gd name="connsiteY10" fmla="*/ 3930426 h 4506954"/>
              <a:gd name="connsiteX11" fmla="*/ 4308167 w 4413623"/>
              <a:gd name="connsiteY11" fmla="*/ 4364053 h 4506954"/>
              <a:gd name="connsiteX12" fmla="*/ 4017189 w 4413623"/>
              <a:gd name="connsiteY12" fmla="*/ 4500445 h 4506954"/>
              <a:gd name="connsiteX13" fmla="*/ 3257164 w 4413623"/>
              <a:gd name="connsiteY13" fmla="*/ 4191684 h 4506954"/>
              <a:gd name="connsiteX14" fmla="*/ 2342765 w 4413623"/>
              <a:gd name="connsiteY14" fmla="*/ 4120431 h 4506954"/>
              <a:gd name="connsiteX15" fmla="*/ 1297735 w 4413623"/>
              <a:gd name="connsiteY15" fmla="*/ 4476691 h 4506954"/>
              <a:gd name="connsiteX16" fmla="*/ 834597 w 4413623"/>
              <a:gd name="connsiteY16" fmla="*/ 3859174 h 4506954"/>
              <a:gd name="connsiteX17" fmla="*/ 1238358 w 4413623"/>
              <a:gd name="connsiteY17" fmla="*/ 3051652 h 4506954"/>
              <a:gd name="connsiteX18" fmla="*/ 1060230 w 4413623"/>
              <a:gd name="connsiteY18" fmla="*/ 2446010 h 4506954"/>
              <a:gd name="connsiteX19" fmla="*/ 110204 w 4413623"/>
              <a:gd name="connsiteY19" fmla="*/ 2267880 h 4506954"/>
              <a:gd name="connsiteX20" fmla="*/ 33046 w 4413623"/>
              <a:gd name="connsiteY20" fmla="*/ 1727728 h 4506954"/>
              <a:gd name="connsiteX21" fmla="*/ 228957 w 4413623"/>
              <a:gd name="connsiteY21" fmla="*/ 1448483 h 4506954"/>
              <a:gd name="connsiteX22" fmla="*/ 846474 w 4413623"/>
              <a:gd name="connsiteY22" fmla="*/ 1365356 h 4506954"/>
              <a:gd name="connsiteX23" fmla="*/ 1095855 w 4413623"/>
              <a:gd name="connsiteY23" fmla="*/ 985346 h 4506954"/>
              <a:gd name="connsiteX24" fmla="*/ 1285861 w 4413623"/>
              <a:gd name="connsiteY24" fmla="*/ 296576 h 4506954"/>
              <a:gd name="connsiteX0" fmla="*/ 1285861 w 4413623"/>
              <a:gd name="connsiteY0" fmla="*/ 296576 h 4506954"/>
              <a:gd name="connsiteX1" fmla="*/ 1659966 w 4413623"/>
              <a:gd name="connsiteY1" fmla="*/ 5805 h 4506954"/>
              <a:gd name="connsiteX2" fmla="*/ 2200260 w 4413623"/>
              <a:gd name="connsiteY2" fmla="*/ 177823 h 4506954"/>
              <a:gd name="connsiteX3" fmla="*/ 2710899 w 4413623"/>
              <a:gd name="connsiteY3" fmla="*/ 1009095 h 4506954"/>
              <a:gd name="connsiteX4" fmla="*/ 3245289 w 4413623"/>
              <a:gd name="connsiteY4" fmla="*/ 1353480 h 4506954"/>
              <a:gd name="connsiteX5" fmla="*/ 3922182 w 4413623"/>
              <a:gd name="connsiteY5" fmla="*/ 1246605 h 4506954"/>
              <a:gd name="connsiteX6" fmla="*/ 4272537 w 4413623"/>
              <a:gd name="connsiteY6" fmla="*/ 1597099 h 4506954"/>
              <a:gd name="connsiteX7" fmla="*/ 4278442 w 4413623"/>
              <a:gd name="connsiteY7" fmla="*/ 2077877 h 4506954"/>
              <a:gd name="connsiteX8" fmla="*/ 3839055 w 4413623"/>
              <a:gd name="connsiteY8" fmla="*/ 2742893 h 4506954"/>
              <a:gd name="connsiteX9" fmla="*/ 4005310 w 4413623"/>
              <a:gd name="connsiteY9" fmla="*/ 3360410 h 4506954"/>
              <a:gd name="connsiteX10" fmla="*/ 4397195 w 4413623"/>
              <a:gd name="connsiteY10" fmla="*/ 3930426 h 4506954"/>
              <a:gd name="connsiteX11" fmla="*/ 4308167 w 4413623"/>
              <a:gd name="connsiteY11" fmla="*/ 4364053 h 4506954"/>
              <a:gd name="connsiteX12" fmla="*/ 4017189 w 4413623"/>
              <a:gd name="connsiteY12" fmla="*/ 4500445 h 4506954"/>
              <a:gd name="connsiteX13" fmla="*/ 3257164 w 4413623"/>
              <a:gd name="connsiteY13" fmla="*/ 4191684 h 4506954"/>
              <a:gd name="connsiteX14" fmla="*/ 2342765 w 4413623"/>
              <a:gd name="connsiteY14" fmla="*/ 4120431 h 4506954"/>
              <a:gd name="connsiteX15" fmla="*/ 1297735 w 4413623"/>
              <a:gd name="connsiteY15" fmla="*/ 4476691 h 4506954"/>
              <a:gd name="connsiteX16" fmla="*/ 834597 w 4413623"/>
              <a:gd name="connsiteY16" fmla="*/ 3859174 h 4506954"/>
              <a:gd name="connsiteX17" fmla="*/ 1238358 w 4413623"/>
              <a:gd name="connsiteY17" fmla="*/ 3051652 h 4506954"/>
              <a:gd name="connsiteX18" fmla="*/ 1060230 w 4413623"/>
              <a:gd name="connsiteY18" fmla="*/ 2446010 h 4506954"/>
              <a:gd name="connsiteX19" fmla="*/ 110204 w 4413623"/>
              <a:gd name="connsiteY19" fmla="*/ 2267880 h 4506954"/>
              <a:gd name="connsiteX20" fmla="*/ 33046 w 4413623"/>
              <a:gd name="connsiteY20" fmla="*/ 1727728 h 4506954"/>
              <a:gd name="connsiteX21" fmla="*/ 228957 w 4413623"/>
              <a:gd name="connsiteY21" fmla="*/ 1448483 h 4506954"/>
              <a:gd name="connsiteX22" fmla="*/ 846474 w 4413623"/>
              <a:gd name="connsiteY22" fmla="*/ 1365356 h 4506954"/>
              <a:gd name="connsiteX23" fmla="*/ 1095855 w 4413623"/>
              <a:gd name="connsiteY23" fmla="*/ 985346 h 4506954"/>
              <a:gd name="connsiteX24" fmla="*/ 1285861 w 4413623"/>
              <a:gd name="connsiteY24" fmla="*/ 296576 h 4506954"/>
              <a:gd name="connsiteX0" fmla="*/ 1316814 w 4444576"/>
              <a:gd name="connsiteY0" fmla="*/ 296576 h 4506954"/>
              <a:gd name="connsiteX1" fmla="*/ 1690919 w 4444576"/>
              <a:gd name="connsiteY1" fmla="*/ 5805 h 4506954"/>
              <a:gd name="connsiteX2" fmla="*/ 2231213 w 4444576"/>
              <a:gd name="connsiteY2" fmla="*/ 177823 h 4506954"/>
              <a:gd name="connsiteX3" fmla="*/ 2741852 w 4444576"/>
              <a:gd name="connsiteY3" fmla="*/ 1009095 h 4506954"/>
              <a:gd name="connsiteX4" fmla="*/ 3276242 w 4444576"/>
              <a:gd name="connsiteY4" fmla="*/ 1353480 h 4506954"/>
              <a:gd name="connsiteX5" fmla="*/ 3953135 w 4444576"/>
              <a:gd name="connsiteY5" fmla="*/ 1246605 h 4506954"/>
              <a:gd name="connsiteX6" fmla="*/ 4303490 w 4444576"/>
              <a:gd name="connsiteY6" fmla="*/ 1597099 h 4506954"/>
              <a:gd name="connsiteX7" fmla="*/ 4309395 w 4444576"/>
              <a:gd name="connsiteY7" fmla="*/ 2077877 h 4506954"/>
              <a:gd name="connsiteX8" fmla="*/ 3870008 w 4444576"/>
              <a:gd name="connsiteY8" fmla="*/ 2742893 h 4506954"/>
              <a:gd name="connsiteX9" fmla="*/ 4036263 w 4444576"/>
              <a:gd name="connsiteY9" fmla="*/ 3360410 h 4506954"/>
              <a:gd name="connsiteX10" fmla="*/ 4428148 w 4444576"/>
              <a:gd name="connsiteY10" fmla="*/ 3930426 h 4506954"/>
              <a:gd name="connsiteX11" fmla="*/ 4339120 w 4444576"/>
              <a:gd name="connsiteY11" fmla="*/ 4364053 h 4506954"/>
              <a:gd name="connsiteX12" fmla="*/ 4048142 w 4444576"/>
              <a:gd name="connsiteY12" fmla="*/ 4500445 h 4506954"/>
              <a:gd name="connsiteX13" fmla="*/ 3288117 w 4444576"/>
              <a:gd name="connsiteY13" fmla="*/ 4191684 h 4506954"/>
              <a:gd name="connsiteX14" fmla="*/ 2373718 w 4444576"/>
              <a:gd name="connsiteY14" fmla="*/ 4120431 h 4506954"/>
              <a:gd name="connsiteX15" fmla="*/ 1328688 w 4444576"/>
              <a:gd name="connsiteY15" fmla="*/ 4476691 h 4506954"/>
              <a:gd name="connsiteX16" fmla="*/ 865550 w 4444576"/>
              <a:gd name="connsiteY16" fmla="*/ 3859174 h 4506954"/>
              <a:gd name="connsiteX17" fmla="*/ 1269311 w 4444576"/>
              <a:gd name="connsiteY17" fmla="*/ 3051652 h 4506954"/>
              <a:gd name="connsiteX18" fmla="*/ 1091183 w 4444576"/>
              <a:gd name="connsiteY18" fmla="*/ 2446010 h 4506954"/>
              <a:gd name="connsiteX19" fmla="*/ 141157 w 4444576"/>
              <a:gd name="connsiteY19" fmla="*/ 2267880 h 4506954"/>
              <a:gd name="connsiteX20" fmla="*/ 16497 w 4444576"/>
              <a:gd name="connsiteY20" fmla="*/ 1798980 h 4506954"/>
              <a:gd name="connsiteX21" fmla="*/ 259910 w 4444576"/>
              <a:gd name="connsiteY21" fmla="*/ 1448483 h 4506954"/>
              <a:gd name="connsiteX22" fmla="*/ 877427 w 4444576"/>
              <a:gd name="connsiteY22" fmla="*/ 1365356 h 4506954"/>
              <a:gd name="connsiteX23" fmla="*/ 1126808 w 4444576"/>
              <a:gd name="connsiteY23" fmla="*/ 985346 h 4506954"/>
              <a:gd name="connsiteX24" fmla="*/ 1316814 w 4444576"/>
              <a:gd name="connsiteY24" fmla="*/ 296576 h 4506954"/>
              <a:gd name="connsiteX0" fmla="*/ 1316814 w 4446109"/>
              <a:gd name="connsiteY0" fmla="*/ 296576 h 4575756"/>
              <a:gd name="connsiteX1" fmla="*/ 1690919 w 4446109"/>
              <a:gd name="connsiteY1" fmla="*/ 5805 h 4575756"/>
              <a:gd name="connsiteX2" fmla="*/ 2231213 w 4446109"/>
              <a:gd name="connsiteY2" fmla="*/ 177823 h 4575756"/>
              <a:gd name="connsiteX3" fmla="*/ 2741852 w 4446109"/>
              <a:gd name="connsiteY3" fmla="*/ 1009095 h 4575756"/>
              <a:gd name="connsiteX4" fmla="*/ 3276242 w 4446109"/>
              <a:gd name="connsiteY4" fmla="*/ 1353480 h 4575756"/>
              <a:gd name="connsiteX5" fmla="*/ 3953135 w 4446109"/>
              <a:gd name="connsiteY5" fmla="*/ 1246605 h 4575756"/>
              <a:gd name="connsiteX6" fmla="*/ 4303490 w 4446109"/>
              <a:gd name="connsiteY6" fmla="*/ 1597099 h 4575756"/>
              <a:gd name="connsiteX7" fmla="*/ 4309395 w 4446109"/>
              <a:gd name="connsiteY7" fmla="*/ 2077877 h 4575756"/>
              <a:gd name="connsiteX8" fmla="*/ 3870008 w 4446109"/>
              <a:gd name="connsiteY8" fmla="*/ 2742893 h 4575756"/>
              <a:gd name="connsiteX9" fmla="*/ 4036263 w 4446109"/>
              <a:gd name="connsiteY9" fmla="*/ 3360410 h 4575756"/>
              <a:gd name="connsiteX10" fmla="*/ 4428148 w 4446109"/>
              <a:gd name="connsiteY10" fmla="*/ 3930426 h 4575756"/>
              <a:gd name="connsiteX11" fmla="*/ 4339120 w 4446109"/>
              <a:gd name="connsiteY11" fmla="*/ 4364053 h 4575756"/>
              <a:gd name="connsiteX12" fmla="*/ 3976890 w 4446109"/>
              <a:gd name="connsiteY12" fmla="*/ 4571697 h 4575756"/>
              <a:gd name="connsiteX13" fmla="*/ 3288117 w 4446109"/>
              <a:gd name="connsiteY13" fmla="*/ 4191684 h 4575756"/>
              <a:gd name="connsiteX14" fmla="*/ 2373718 w 4446109"/>
              <a:gd name="connsiteY14" fmla="*/ 4120431 h 4575756"/>
              <a:gd name="connsiteX15" fmla="*/ 1328688 w 4446109"/>
              <a:gd name="connsiteY15" fmla="*/ 4476691 h 4575756"/>
              <a:gd name="connsiteX16" fmla="*/ 865550 w 4446109"/>
              <a:gd name="connsiteY16" fmla="*/ 3859174 h 4575756"/>
              <a:gd name="connsiteX17" fmla="*/ 1269311 w 4446109"/>
              <a:gd name="connsiteY17" fmla="*/ 3051652 h 4575756"/>
              <a:gd name="connsiteX18" fmla="*/ 1091183 w 4446109"/>
              <a:gd name="connsiteY18" fmla="*/ 2446010 h 4575756"/>
              <a:gd name="connsiteX19" fmla="*/ 141157 w 4446109"/>
              <a:gd name="connsiteY19" fmla="*/ 2267880 h 4575756"/>
              <a:gd name="connsiteX20" fmla="*/ 16497 w 4446109"/>
              <a:gd name="connsiteY20" fmla="*/ 1798980 h 4575756"/>
              <a:gd name="connsiteX21" fmla="*/ 259910 w 4446109"/>
              <a:gd name="connsiteY21" fmla="*/ 1448483 h 4575756"/>
              <a:gd name="connsiteX22" fmla="*/ 877427 w 4446109"/>
              <a:gd name="connsiteY22" fmla="*/ 1365356 h 4575756"/>
              <a:gd name="connsiteX23" fmla="*/ 1126808 w 4446109"/>
              <a:gd name="connsiteY23" fmla="*/ 985346 h 4575756"/>
              <a:gd name="connsiteX24" fmla="*/ 1316814 w 4446109"/>
              <a:gd name="connsiteY24" fmla="*/ 296576 h 4575756"/>
              <a:gd name="connsiteX0" fmla="*/ 1316814 w 4448517"/>
              <a:gd name="connsiteY0" fmla="*/ 296576 h 4552598"/>
              <a:gd name="connsiteX1" fmla="*/ 1690919 w 4448517"/>
              <a:gd name="connsiteY1" fmla="*/ 5805 h 4552598"/>
              <a:gd name="connsiteX2" fmla="*/ 2231213 w 4448517"/>
              <a:gd name="connsiteY2" fmla="*/ 177823 h 4552598"/>
              <a:gd name="connsiteX3" fmla="*/ 2741852 w 4448517"/>
              <a:gd name="connsiteY3" fmla="*/ 1009095 h 4552598"/>
              <a:gd name="connsiteX4" fmla="*/ 3276242 w 4448517"/>
              <a:gd name="connsiteY4" fmla="*/ 1353480 h 4552598"/>
              <a:gd name="connsiteX5" fmla="*/ 3953135 w 4448517"/>
              <a:gd name="connsiteY5" fmla="*/ 1246605 h 4552598"/>
              <a:gd name="connsiteX6" fmla="*/ 4303490 w 4448517"/>
              <a:gd name="connsiteY6" fmla="*/ 1597099 h 4552598"/>
              <a:gd name="connsiteX7" fmla="*/ 4309395 w 4448517"/>
              <a:gd name="connsiteY7" fmla="*/ 2077877 h 4552598"/>
              <a:gd name="connsiteX8" fmla="*/ 3870008 w 4448517"/>
              <a:gd name="connsiteY8" fmla="*/ 2742893 h 4552598"/>
              <a:gd name="connsiteX9" fmla="*/ 4036263 w 4448517"/>
              <a:gd name="connsiteY9" fmla="*/ 3360410 h 4552598"/>
              <a:gd name="connsiteX10" fmla="*/ 4428148 w 4448517"/>
              <a:gd name="connsiteY10" fmla="*/ 3930426 h 4552598"/>
              <a:gd name="connsiteX11" fmla="*/ 4339120 w 4448517"/>
              <a:gd name="connsiteY11" fmla="*/ 4364053 h 4552598"/>
              <a:gd name="connsiteX12" fmla="*/ 3881889 w 4448517"/>
              <a:gd name="connsiteY12" fmla="*/ 4547950 h 4552598"/>
              <a:gd name="connsiteX13" fmla="*/ 3288117 w 4448517"/>
              <a:gd name="connsiteY13" fmla="*/ 4191684 h 4552598"/>
              <a:gd name="connsiteX14" fmla="*/ 2373718 w 4448517"/>
              <a:gd name="connsiteY14" fmla="*/ 4120431 h 4552598"/>
              <a:gd name="connsiteX15" fmla="*/ 1328688 w 4448517"/>
              <a:gd name="connsiteY15" fmla="*/ 4476691 h 4552598"/>
              <a:gd name="connsiteX16" fmla="*/ 865550 w 4448517"/>
              <a:gd name="connsiteY16" fmla="*/ 3859174 h 4552598"/>
              <a:gd name="connsiteX17" fmla="*/ 1269311 w 4448517"/>
              <a:gd name="connsiteY17" fmla="*/ 3051652 h 4552598"/>
              <a:gd name="connsiteX18" fmla="*/ 1091183 w 4448517"/>
              <a:gd name="connsiteY18" fmla="*/ 2446010 h 4552598"/>
              <a:gd name="connsiteX19" fmla="*/ 141157 w 4448517"/>
              <a:gd name="connsiteY19" fmla="*/ 2267880 h 4552598"/>
              <a:gd name="connsiteX20" fmla="*/ 16497 w 4448517"/>
              <a:gd name="connsiteY20" fmla="*/ 1798980 h 4552598"/>
              <a:gd name="connsiteX21" fmla="*/ 259910 w 4448517"/>
              <a:gd name="connsiteY21" fmla="*/ 1448483 h 4552598"/>
              <a:gd name="connsiteX22" fmla="*/ 877427 w 4448517"/>
              <a:gd name="connsiteY22" fmla="*/ 1365356 h 4552598"/>
              <a:gd name="connsiteX23" fmla="*/ 1126808 w 4448517"/>
              <a:gd name="connsiteY23" fmla="*/ 985346 h 4552598"/>
              <a:gd name="connsiteX24" fmla="*/ 1316814 w 4448517"/>
              <a:gd name="connsiteY24" fmla="*/ 296576 h 4552598"/>
              <a:gd name="connsiteX0" fmla="*/ 1300369 w 4432072"/>
              <a:gd name="connsiteY0" fmla="*/ 296576 h 4552598"/>
              <a:gd name="connsiteX1" fmla="*/ 1674474 w 4432072"/>
              <a:gd name="connsiteY1" fmla="*/ 5805 h 4552598"/>
              <a:gd name="connsiteX2" fmla="*/ 2214768 w 4432072"/>
              <a:gd name="connsiteY2" fmla="*/ 177823 h 4552598"/>
              <a:gd name="connsiteX3" fmla="*/ 2725407 w 4432072"/>
              <a:gd name="connsiteY3" fmla="*/ 1009095 h 4552598"/>
              <a:gd name="connsiteX4" fmla="*/ 3259797 w 4432072"/>
              <a:gd name="connsiteY4" fmla="*/ 1353480 h 4552598"/>
              <a:gd name="connsiteX5" fmla="*/ 3936690 w 4432072"/>
              <a:gd name="connsiteY5" fmla="*/ 1246605 h 4552598"/>
              <a:gd name="connsiteX6" fmla="*/ 4287045 w 4432072"/>
              <a:gd name="connsiteY6" fmla="*/ 1597099 h 4552598"/>
              <a:gd name="connsiteX7" fmla="*/ 4292950 w 4432072"/>
              <a:gd name="connsiteY7" fmla="*/ 2077877 h 4552598"/>
              <a:gd name="connsiteX8" fmla="*/ 3853563 w 4432072"/>
              <a:gd name="connsiteY8" fmla="*/ 2742893 h 4552598"/>
              <a:gd name="connsiteX9" fmla="*/ 4019818 w 4432072"/>
              <a:gd name="connsiteY9" fmla="*/ 3360410 h 4552598"/>
              <a:gd name="connsiteX10" fmla="*/ 4411703 w 4432072"/>
              <a:gd name="connsiteY10" fmla="*/ 3930426 h 4552598"/>
              <a:gd name="connsiteX11" fmla="*/ 4322675 w 4432072"/>
              <a:gd name="connsiteY11" fmla="*/ 4364053 h 4552598"/>
              <a:gd name="connsiteX12" fmla="*/ 3865444 w 4432072"/>
              <a:gd name="connsiteY12" fmla="*/ 4547950 h 4552598"/>
              <a:gd name="connsiteX13" fmla="*/ 3271672 w 4432072"/>
              <a:gd name="connsiteY13" fmla="*/ 4191684 h 4552598"/>
              <a:gd name="connsiteX14" fmla="*/ 2357273 w 4432072"/>
              <a:gd name="connsiteY14" fmla="*/ 4120431 h 4552598"/>
              <a:gd name="connsiteX15" fmla="*/ 1312243 w 4432072"/>
              <a:gd name="connsiteY15" fmla="*/ 4476691 h 4552598"/>
              <a:gd name="connsiteX16" fmla="*/ 849105 w 4432072"/>
              <a:gd name="connsiteY16" fmla="*/ 3859174 h 4552598"/>
              <a:gd name="connsiteX17" fmla="*/ 1252866 w 4432072"/>
              <a:gd name="connsiteY17" fmla="*/ 3051652 h 4552598"/>
              <a:gd name="connsiteX18" fmla="*/ 1074738 w 4432072"/>
              <a:gd name="connsiteY18" fmla="*/ 2446010 h 4552598"/>
              <a:gd name="connsiteX19" fmla="*/ 231590 w 4432072"/>
              <a:gd name="connsiteY19" fmla="*/ 2386634 h 4552598"/>
              <a:gd name="connsiteX20" fmla="*/ 52 w 4432072"/>
              <a:gd name="connsiteY20" fmla="*/ 1798980 h 4552598"/>
              <a:gd name="connsiteX21" fmla="*/ 243465 w 4432072"/>
              <a:gd name="connsiteY21" fmla="*/ 1448483 h 4552598"/>
              <a:gd name="connsiteX22" fmla="*/ 860982 w 4432072"/>
              <a:gd name="connsiteY22" fmla="*/ 1365356 h 4552598"/>
              <a:gd name="connsiteX23" fmla="*/ 1110363 w 4432072"/>
              <a:gd name="connsiteY23" fmla="*/ 985346 h 4552598"/>
              <a:gd name="connsiteX24" fmla="*/ 1300369 w 4432072"/>
              <a:gd name="connsiteY24" fmla="*/ 296576 h 4552598"/>
              <a:gd name="connsiteX0" fmla="*/ 1300354 w 4432057"/>
              <a:gd name="connsiteY0" fmla="*/ 296576 h 4552598"/>
              <a:gd name="connsiteX1" fmla="*/ 1674459 w 4432057"/>
              <a:gd name="connsiteY1" fmla="*/ 5805 h 4552598"/>
              <a:gd name="connsiteX2" fmla="*/ 2214753 w 4432057"/>
              <a:gd name="connsiteY2" fmla="*/ 177823 h 4552598"/>
              <a:gd name="connsiteX3" fmla="*/ 2725392 w 4432057"/>
              <a:gd name="connsiteY3" fmla="*/ 1009095 h 4552598"/>
              <a:gd name="connsiteX4" fmla="*/ 3259782 w 4432057"/>
              <a:gd name="connsiteY4" fmla="*/ 1353480 h 4552598"/>
              <a:gd name="connsiteX5" fmla="*/ 3936675 w 4432057"/>
              <a:gd name="connsiteY5" fmla="*/ 1246605 h 4552598"/>
              <a:gd name="connsiteX6" fmla="*/ 4287030 w 4432057"/>
              <a:gd name="connsiteY6" fmla="*/ 1597099 h 4552598"/>
              <a:gd name="connsiteX7" fmla="*/ 4292935 w 4432057"/>
              <a:gd name="connsiteY7" fmla="*/ 2077877 h 4552598"/>
              <a:gd name="connsiteX8" fmla="*/ 3853548 w 4432057"/>
              <a:gd name="connsiteY8" fmla="*/ 2742893 h 4552598"/>
              <a:gd name="connsiteX9" fmla="*/ 4019803 w 4432057"/>
              <a:gd name="connsiteY9" fmla="*/ 3360410 h 4552598"/>
              <a:gd name="connsiteX10" fmla="*/ 4411688 w 4432057"/>
              <a:gd name="connsiteY10" fmla="*/ 3930426 h 4552598"/>
              <a:gd name="connsiteX11" fmla="*/ 4322660 w 4432057"/>
              <a:gd name="connsiteY11" fmla="*/ 4364053 h 4552598"/>
              <a:gd name="connsiteX12" fmla="*/ 3865429 w 4432057"/>
              <a:gd name="connsiteY12" fmla="*/ 4547950 h 4552598"/>
              <a:gd name="connsiteX13" fmla="*/ 3271657 w 4432057"/>
              <a:gd name="connsiteY13" fmla="*/ 4191684 h 4552598"/>
              <a:gd name="connsiteX14" fmla="*/ 2357258 w 4432057"/>
              <a:gd name="connsiteY14" fmla="*/ 4120431 h 4552598"/>
              <a:gd name="connsiteX15" fmla="*/ 1312228 w 4432057"/>
              <a:gd name="connsiteY15" fmla="*/ 4476691 h 4552598"/>
              <a:gd name="connsiteX16" fmla="*/ 849090 w 4432057"/>
              <a:gd name="connsiteY16" fmla="*/ 3859174 h 4552598"/>
              <a:gd name="connsiteX17" fmla="*/ 1252851 w 4432057"/>
              <a:gd name="connsiteY17" fmla="*/ 3051652 h 4552598"/>
              <a:gd name="connsiteX18" fmla="*/ 932220 w 4432057"/>
              <a:gd name="connsiteY18" fmla="*/ 2612264 h 4552598"/>
              <a:gd name="connsiteX19" fmla="*/ 231575 w 4432057"/>
              <a:gd name="connsiteY19" fmla="*/ 2386634 h 4552598"/>
              <a:gd name="connsiteX20" fmla="*/ 37 w 4432057"/>
              <a:gd name="connsiteY20" fmla="*/ 1798980 h 4552598"/>
              <a:gd name="connsiteX21" fmla="*/ 243450 w 4432057"/>
              <a:gd name="connsiteY21" fmla="*/ 1448483 h 4552598"/>
              <a:gd name="connsiteX22" fmla="*/ 860967 w 4432057"/>
              <a:gd name="connsiteY22" fmla="*/ 1365356 h 4552598"/>
              <a:gd name="connsiteX23" fmla="*/ 1110348 w 4432057"/>
              <a:gd name="connsiteY23" fmla="*/ 985346 h 4552598"/>
              <a:gd name="connsiteX24" fmla="*/ 1300354 w 4432057"/>
              <a:gd name="connsiteY24" fmla="*/ 296576 h 4552598"/>
              <a:gd name="connsiteX0" fmla="*/ 1300354 w 4432057"/>
              <a:gd name="connsiteY0" fmla="*/ 296576 h 4552598"/>
              <a:gd name="connsiteX1" fmla="*/ 1674459 w 4432057"/>
              <a:gd name="connsiteY1" fmla="*/ 5805 h 4552598"/>
              <a:gd name="connsiteX2" fmla="*/ 2214753 w 4432057"/>
              <a:gd name="connsiteY2" fmla="*/ 177823 h 4552598"/>
              <a:gd name="connsiteX3" fmla="*/ 2725392 w 4432057"/>
              <a:gd name="connsiteY3" fmla="*/ 1009095 h 4552598"/>
              <a:gd name="connsiteX4" fmla="*/ 3259782 w 4432057"/>
              <a:gd name="connsiteY4" fmla="*/ 1353480 h 4552598"/>
              <a:gd name="connsiteX5" fmla="*/ 3936675 w 4432057"/>
              <a:gd name="connsiteY5" fmla="*/ 1246605 h 4552598"/>
              <a:gd name="connsiteX6" fmla="*/ 4287030 w 4432057"/>
              <a:gd name="connsiteY6" fmla="*/ 1597099 h 4552598"/>
              <a:gd name="connsiteX7" fmla="*/ 4292935 w 4432057"/>
              <a:gd name="connsiteY7" fmla="*/ 2077877 h 4552598"/>
              <a:gd name="connsiteX8" fmla="*/ 3853548 w 4432057"/>
              <a:gd name="connsiteY8" fmla="*/ 2742893 h 4552598"/>
              <a:gd name="connsiteX9" fmla="*/ 4019803 w 4432057"/>
              <a:gd name="connsiteY9" fmla="*/ 3360410 h 4552598"/>
              <a:gd name="connsiteX10" fmla="*/ 4411688 w 4432057"/>
              <a:gd name="connsiteY10" fmla="*/ 3930426 h 4552598"/>
              <a:gd name="connsiteX11" fmla="*/ 4322660 w 4432057"/>
              <a:gd name="connsiteY11" fmla="*/ 4364053 h 4552598"/>
              <a:gd name="connsiteX12" fmla="*/ 3865429 w 4432057"/>
              <a:gd name="connsiteY12" fmla="*/ 4547950 h 4552598"/>
              <a:gd name="connsiteX13" fmla="*/ 3271657 w 4432057"/>
              <a:gd name="connsiteY13" fmla="*/ 4191684 h 4552598"/>
              <a:gd name="connsiteX14" fmla="*/ 2357258 w 4432057"/>
              <a:gd name="connsiteY14" fmla="*/ 4120431 h 4552598"/>
              <a:gd name="connsiteX15" fmla="*/ 1312228 w 4432057"/>
              <a:gd name="connsiteY15" fmla="*/ 4476691 h 4552598"/>
              <a:gd name="connsiteX16" fmla="*/ 849090 w 4432057"/>
              <a:gd name="connsiteY16" fmla="*/ 3859174 h 4552598"/>
              <a:gd name="connsiteX17" fmla="*/ 1027223 w 4432057"/>
              <a:gd name="connsiteY17" fmla="*/ 3134781 h 4552598"/>
              <a:gd name="connsiteX18" fmla="*/ 932220 w 4432057"/>
              <a:gd name="connsiteY18" fmla="*/ 2612264 h 4552598"/>
              <a:gd name="connsiteX19" fmla="*/ 231575 w 4432057"/>
              <a:gd name="connsiteY19" fmla="*/ 2386634 h 4552598"/>
              <a:gd name="connsiteX20" fmla="*/ 37 w 4432057"/>
              <a:gd name="connsiteY20" fmla="*/ 1798980 h 4552598"/>
              <a:gd name="connsiteX21" fmla="*/ 243450 w 4432057"/>
              <a:gd name="connsiteY21" fmla="*/ 1448483 h 4552598"/>
              <a:gd name="connsiteX22" fmla="*/ 860967 w 4432057"/>
              <a:gd name="connsiteY22" fmla="*/ 1365356 h 4552598"/>
              <a:gd name="connsiteX23" fmla="*/ 1110348 w 4432057"/>
              <a:gd name="connsiteY23" fmla="*/ 985346 h 4552598"/>
              <a:gd name="connsiteX24" fmla="*/ 1300354 w 4432057"/>
              <a:gd name="connsiteY24" fmla="*/ 296576 h 4552598"/>
              <a:gd name="connsiteX0" fmla="*/ 1300354 w 4432057"/>
              <a:gd name="connsiteY0" fmla="*/ 296576 h 4552598"/>
              <a:gd name="connsiteX1" fmla="*/ 1674459 w 4432057"/>
              <a:gd name="connsiteY1" fmla="*/ 5805 h 4552598"/>
              <a:gd name="connsiteX2" fmla="*/ 2214753 w 4432057"/>
              <a:gd name="connsiteY2" fmla="*/ 177823 h 4552598"/>
              <a:gd name="connsiteX3" fmla="*/ 2725392 w 4432057"/>
              <a:gd name="connsiteY3" fmla="*/ 1009095 h 4552598"/>
              <a:gd name="connsiteX4" fmla="*/ 3259782 w 4432057"/>
              <a:gd name="connsiteY4" fmla="*/ 1353480 h 4552598"/>
              <a:gd name="connsiteX5" fmla="*/ 3936675 w 4432057"/>
              <a:gd name="connsiteY5" fmla="*/ 1246605 h 4552598"/>
              <a:gd name="connsiteX6" fmla="*/ 4287030 w 4432057"/>
              <a:gd name="connsiteY6" fmla="*/ 1597099 h 4552598"/>
              <a:gd name="connsiteX7" fmla="*/ 4221683 w 4432057"/>
              <a:gd name="connsiteY7" fmla="*/ 2125381 h 4552598"/>
              <a:gd name="connsiteX8" fmla="*/ 3853548 w 4432057"/>
              <a:gd name="connsiteY8" fmla="*/ 2742893 h 4552598"/>
              <a:gd name="connsiteX9" fmla="*/ 4019803 w 4432057"/>
              <a:gd name="connsiteY9" fmla="*/ 3360410 h 4552598"/>
              <a:gd name="connsiteX10" fmla="*/ 4411688 w 4432057"/>
              <a:gd name="connsiteY10" fmla="*/ 3930426 h 4552598"/>
              <a:gd name="connsiteX11" fmla="*/ 4322660 w 4432057"/>
              <a:gd name="connsiteY11" fmla="*/ 4364053 h 4552598"/>
              <a:gd name="connsiteX12" fmla="*/ 3865429 w 4432057"/>
              <a:gd name="connsiteY12" fmla="*/ 4547950 h 4552598"/>
              <a:gd name="connsiteX13" fmla="*/ 3271657 w 4432057"/>
              <a:gd name="connsiteY13" fmla="*/ 4191684 h 4552598"/>
              <a:gd name="connsiteX14" fmla="*/ 2357258 w 4432057"/>
              <a:gd name="connsiteY14" fmla="*/ 4120431 h 4552598"/>
              <a:gd name="connsiteX15" fmla="*/ 1312228 w 4432057"/>
              <a:gd name="connsiteY15" fmla="*/ 4476691 h 4552598"/>
              <a:gd name="connsiteX16" fmla="*/ 849090 w 4432057"/>
              <a:gd name="connsiteY16" fmla="*/ 3859174 h 4552598"/>
              <a:gd name="connsiteX17" fmla="*/ 1027223 w 4432057"/>
              <a:gd name="connsiteY17" fmla="*/ 3134781 h 4552598"/>
              <a:gd name="connsiteX18" fmla="*/ 932220 w 4432057"/>
              <a:gd name="connsiteY18" fmla="*/ 2612264 h 4552598"/>
              <a:gd name="connsiteX19" fmla="*/ 231575 w 4432057"/>
              <a:gd name="connsiteY19" fmla="*/ 2386634 h 4552598"/>
              <a:gd name="connsiteX20" fmla="*/ 37 w 4432057"/>
              <a:gd name="connsiteY20" fmla="*/ 1798980 h 4552598"/>
              <a:gd name="connsiteX21" fmla="*/ 243450 w 4432057"/>
              <a:gd name="connsiteY21" fmla="*/ 1448483 h 4552598"/>
              <a:gd name="connsiteX22" fmla="*/ 860967 w 4432057"/>
              <a:gd name="connsiteY22" fmla="*/ 1365356 h 4552598"/>
              <a:gd name="connsiteX23" fmla="*/ 1110348 w 4432057"/>
              <a:gd name="connsiteY23" fmla="*/ 985346 h 4552598"/>
              <a:gd name="connsiteX24" fmla="*/ 1300354 w 4432057"/>
              <a:gd name="connsiteY24" fmla="*/ 296576 h 4552598"/>
              <a:gd name="connsiteX0" fmla="*/ 1300354 w 4432057"/>
              <a:gd name="connsiteY0" fmla="*/ 296576 h 4552598"/>
              <a:gd name="connsiteX1" fmla="*/ 1674459 w 4432057"/>
              <a:gd name="connsiteY1" fmla="*/ 5805 h 4552598"/>
              <a:gd name="connsiteX2" fmla="*/ 2214753 w 4432057"/>
              <a:gd name="connsiteY2" fmla="*/ 177823 h 4552598"/>
              <a:gd name="connsiteX3" fmla="*/ 2725392 w 4432057"/>
              <a:gd name="connsiteY3" fmla="*/ 1009095 h 4552598"/>
              <a:gd name="connsiteX4" fmla="*/ 3259782 w 4432057"/>
              <a:gd name="connsiteY4" fmla="*/ 1353480 h 4552598"/>
              <a:gd name="connsiteX5" fmla="*/ 3936675 w 4432057"/>
              <a:gd name="connsiteY5" fmla="*/ 1246605 h 4552598"/>
              <a:gd name="connsiteX6" fmla="*/ 4215778 w 4432057"/>
              <a:gd name="connsiteY6" fmla="*/ 1573352 h 4552598"/>
              <a:gd name="connsiteX7" fmla="*/ 4221683 w 4432057"/>
              <a:gd name="connsiteY7" fmla="*/ 2125381 h 4552598"/>
              <a:gd name="connsiteX8" fmla="*/ 3853548 w 4432057"/>
              <a:gd name="connsiteY8" fmla="*/ 2742893 h 4552598"/>
              <a:gd name="connsiteX9" fmla="*/ 4019803 w 4432057"/>
              <a:gd name="connsiteY9" fmla="*/ 3360410 h 4552598"/>
              <a:gd name="connsiteX10" fmla="*/ 4411688 w 4432057"/>
              <a:gd name="connsiteY10" fmla="*/ 3930426 h 4552598"/>
              <a:gd name="connsiteX11" fmla="*/ 4322660 w 4432057"/>
              <a:gd name="connsiteY11" fmla="*/ 4364053 h 4552598"/>
              <a:gd name="connsiteX12" fmla="*/ 3865429 w 4432057"/>
              <a:gd name="connsiteY12" fmla="*/ 4547950 h 4552598"/>
              <a:gd name="connsiteX13" fmla="*/ 3271657 w 4432057"/>
              <a:gd name="connsiteY13" fmla="*/ 4191684 h 4552598"/>
              <a:gd name="connsiteX14" fmla="*/ 2357258 w 4432057"/>
              <a:gd name="connsiteY14" fmla="*/ 4120431 h 4552598"/>
              <a:gd name="connsiteX15" fmla="*/ 1312228 w 4432057"/>
              <a:gd name="connsiteY15" fmla="*/ 4476691 h 4552598"/>
              <a:gd name="connsiteX16" fmla="*/ 849090 w 4432057"/>
              <a:gd name="connsiteY16" fmla="*/ 3859174 h 4552598"/>
              <a:gd name="connsiteX17" fmla="*/ 1027223 w 4432057"/>
              <a:gd name="connsiteY17" fmla="*/ 3134781 h 4552598"/>
              <a:gd name="connsiteX18" fmla="*/ 932220 w 4432057"/>
              <a:gd name="connsiteY18" fmla="*/ 2612264 h 4552598"/>
              <a:gd name="connsiteX19" fmla="*/ 231575 w 4432057"/>
              <a:gd name="connsiteY19" fmla="*/ 2386634 h 4552598"/>
              <a:gd name="connsiteX20" fmla="*/ 37 w 4432057"/>
              <a:gd name="connsiteY20" fmla="*/ 1798980 h 4552598"/>
              <a:gd name="connsiteX21" fmla="*/ 243450 w 4432057"/>
              <a:gd name="connsiteY21" fmla="*/ 1448483 h 4552598"/>
              <a:gd name="connsiteX22" fmla="*/ 860967 w 4432057"/>
              <a:gd name="connsiteY22" fmla="*/ 1365356 h 4552598"/>
              <a:gd name="connsiteX23" fmla="*/ 1110348 w 4432057"/>
              <a:gd name="connsiteY23" fmla="*/ 985346 h 4552598"/>
              <a:gd name="connsiteX24" fmla="*/ 1300354 w 4432057"/>
              <a:gd name="connsiteY24" fmla="*/ 296576 h 4552598"/>
              <a:gd name="connsiteX0" fmla="*/ 1300354 w 4432057"/>
              <a:gd name="connsiteY0" fmla="*/ 296576 h 4552598"/>
              <a:gd name="connsiteX1" fmla="*/ 1674459 w 4432057"/>
              <a:gd name="connsiteY1" fmla="*/ 5805 h 4552598"/>
              <a:gd name="connsiteX2" fmla="*/ 2214753 w 4432057"/>
              <a:gd name="connsiteY2" fmla="*/ 177823 h 4552598"/>
              <a:gd name="connsiteX3" fmla="*/ 2725392 w 4432057"/>
              <a:gd name="connsiteY3" fmla="*/ 1009095 h 4552598"/>
              <a:gd name="connsiteX4" fmla="*/ 3259782 w 4432057"/>
              <a:gd name="connsiteY4" fmla="*/ 1353480 h 4552598"/>
              <a:gd name="connsiteX5" fmla="*/ 3936675 w 4432057"/>
              <a:gd name="connsiteY5" fmla="*/ 1246605 h 4552598"/>
              <a:gd name="connsiteX6" fmla="*/ 4215778 w 4432057"/>
              <a:gd name="connsiteY6" fmla="*/ 1573352 h 4552598"/>
              <a:gd name="connsiteX7" fmla="*/ 4221683 w 4432057"/>
              <a:gd name="connsiteY7" fmla="*/ 2125381 h 4552598"/>
              <a:gd name="connsiteX8" fmla="*/ 3853548 w 4432057"/>
              <a:gd name="connsiteY8" fmla="*/ 2742893 h 4552598"/>
              <a:gd name="connsiteX9" fmla="*/ 4019803 w 4432057"/>
              <a:gd name="connsiteY9" fmla="*/ 3360410 h 4552598"/>
              <a:gd name="connsiteX10" fmla="*/ 4411688 w 4432057"/>
              <a:gd name="connsiteY10" fmla="*/ 3930426 h 4552598"/>
              <a:gd name="connsiteX11" fmla="*/ 4322660 w 4432057"/>
              <a:gd name="connsiteY11" fmla="*/ 4364053 h 4552598"/>
              <a:gd name="connsiteX12" fmla="*/ 3865429 w 4432057"/>
              <a:gd name="connsiteY12" fmla="*/ 4547950 h 4552598"/>
              <a:gd name="connsiteX13" fmla="*/ 3271657 w 4432057"/>
              <a:gd name="connsiteY13" fmla="*/ 4191684 h 4552598"/>
              <a:gd name="connsiteX14" fmla="*/ 2357258 w 4432057"/>
              <a:gd name="connsiteY14" fmla="*/ 4120431 h 4552598"/>
              <a:gd name="connsiteX15" fmla="*/ 1525986 w 4432057"/>
              <a:gd name="connsiteY15" fmla="*/ 4417317 h 4552598"/>
              <a:gd name="connsiteX16" fmla="*/ 849090 w 4432057"/>
              <a:gd name="connsiteY16" fmla="*/ 3859174 h 4552598"/>
              <a:gd name="connsiteX17" fmla="*/ 1027223 w 4432057"/>
              <a:gd name="connsiteY17" fmla="*/ 3134781 h 4552598"/>
              <a:gd name="connsiteX18" fmla="*/ 932220 w 4432057"/>
              <a:gd name="connsiteY18" fmla="*/ 2612264 h 4552598"/>
              <a:gd name="connsiteX19" fmla="*/ 231575 w 4432057"/>
              <a:gd name="connsiteY19" fmla="*/ 2386634 h 4552598"/>
              <a:gd name="connsiteX20" fmla="*/ 37 w 4432057"/>
              <a:gd name="connsiteY20" fmla="*/ 1798980 h 4552598"/>
              <a:gd name="connsiteX21" fmla="*/ 243450 w 4432057"/>
              <a:gd name="connsiteY21" fmla="*/ 1448483 h 4552598"/>
              <a:gd name="connsiteX22" fmla="*/ 860967 w 4432057"/>
              <a:gd name="connsiteY22" fmla="*/ 1365356 h 4552598"/>
              <a:gd name="connsiteX23" fmla="*/ 1110348 w 4432057"/>
              <a:gd name="connsiteY23" fmla="*/ 985346 h 4552598"/>
              <a:gd name="connsiteX24" fmla="*/ 1300354 w 4432057"/>
              <a:gd name="connsiteY24" fmla="*/ 296576 h 4552598"/>
              <a:gd name="connsiteX0" fmla="*/ 1300354 w 4432057"/>
              <a:gd name="connsiteY0" fmla="*/ 296576 h 4552598"/>
              <a:gd name="connsiteX1" fmla="*/ 1674459 w 4432057"/>
              <a:gd name="connsiteY1" fmla="*/ 5805 h 4552598"/>
              <a:gd name="connsiteX2" fmla="*/ 2214753 w 4432057"/>
              <a:gd name="connsiteY2" fmla="*/ 177823 h 4552598"/>
              <a:gd name="connsiteX3" fmla="*/ 2725392 w 4432057"/>
              <a:gd name="connsiteY3" fmla="*/ 1009095 h 4552598"/>
              <a:gd name="connsiteX4" fmla="*/ 3259782 w 4432057"/>
              <a:gd name="connsiteY4" fmla="*/ 1353480 h 4552598"/>
              <a:gd name="connsiteX5" fmla="*/ 3936675 w 4432057"/>
              <a:gd name="connsiteY5" fmla="*/ 1246605 h 4552598"/>
              <a:gd name="connsiteX6" fmla="*/ 4215778 w 4432057"/>
              <a:gd name="connsiteY6" fmla="*/ 1573352 h 4552598"/>
              <a:gd name="connsiteX7" fmla="*/ 4221683 w 4432057"/>
              <a:gd name="connsiteY7" fmla="*/ 2125381 h 4552598"/>
              <a:gd name="connsiteX8" fmla="*/ 3853548 w 4432057"/>
              <a:gd name="connsiteY8" fmla="*/ 2742893 h 4552598"/>
              <a:gd name="connsiteX9" fmla="*/ 4019803 w 4432057"/>
              <a:gd name="connsiteY9" fmla="*/ 3360410 h 4552598"/>
              <a:gd name="connsiteX10" fmla="*/ 4411688 w 4432057"/>
              <a:gd name="connsiteY10" fmla="*/ 3930426 h 4552598"/>
              <a:gd name="connsiteX11" fmla="*/ 4322660 w 4432057"/>
              <a:gd name="connsiteY11" fmla="*/ 4364053 h 4552598"/>
              <a:gd name="connsiteX12" fmla="*/ 3865429 w 4432057"/>
              <a:gd name="connsiteY12" fmla="*/ 4547950 h 4552598"/>
              <a:gd name="connsiteX13" fmla="*/ 3271657 w 4432057"/>
              <a:gd name="connsiteY13" fmla="*/ 4191684 h 4552598"/>
              <a:gd name="connsiteX14" fmla="*/ 2357258 w 4432057"/>
              <a:gd name="connsiteY14" fmla="*/ 4120431 h 4552598"/>
              <a:gd name="connsiteX15" fmla="*/ 1525986 w 4432057"/>
              <a:gd name="connsiteY15" fmla="*/ 4417317 h 4552598"/>
              <a:gd name="connsiteX16" fmla="*/ 991596 w 4432057"/>
              <a:gd name="connsiteY16" fmla="*/ 3859176 h 4552598"/>
              <a:gd name="connsiteX17" fmla="*/ 1027223 w 4432057"/>
              <a:gd name="connsiteY17" fmla="*/ 3134781 h 4552598"/>
              <a:gd name="connsiteX18" fmla="*/ 932220 w 4432057"/>
              <a:gd name="connsiteY18" fmla="*/ 2612264 h 4552598"/>
              <a:gd name="connsiteX19" fmla="*/ 231575 w 4432057"/>
              <a:gd name="connsiteY19" fmla="*/ 2386634 h 4552598"/>
              <a:gd name="connsiteX20" fmla="*/ 37 w 4432057"/>
              <a:gd name="connsiteY20" fmla="*/ 1798980 h 4552598"/>
              <a:gd name="connsiteX21" fmla="*/ 243450 w 4432057"/>
              <a:gd name="connsiteY21" fmla="*/ 1448483 h 4552598"/>
              <a:gd name="connsiteX22" fmla="*/ 860967 w 4432057"/>
              <a:gd name="connsiteY22" fmla="*/ 1365356 h 4552598"/>
              <a:gd name="connsiteX23" fmla="*/ 1110348 w 4432057"/>
              <a:gd name="connsiteY23" fmla="*/ 985346 h 4552598"/>
              <a:gd name="connsiteX24" fmla="*/ 1300354 w 4432057"/>
              <a:gd name="connsiteY24" fmla="*/ 296576 h 4552598"/>
              <a:gd name="connsiteX0" fmla="*/ 1300354 w 4436565"/>
              <a:gd name="connsiteY0" fmla="*/ 296576 h 4421588"/>
              <a:gd name="connsiteX1" fmla="*/ 1674459 w 4436565"/>
              <a:gd name="connsiteY1" fmla="*/ 5805 h 4421588"/>
              <a:gd name="connsiteX2" fmla="*/ 2214753 w 4436565"/>
              <a:gd name="connsiteY2" fmla="*/ 177823 h 4421588"/>
              <a:gd name="connsiteX3" fmla="*/ 2725392 w 4436565"/>
              <a:gd name="connsiteY3" fmla="*/ 1009095 h 4421588"/>
              <a:gd name="connsiteX4" fmla="*/ 3259782 w 4436565"/>
              <a:gd name="connsiteY4" fmla="*/ 1353480 h 4421588"/>
              <a:gd name="connsiteX5" fmla="*/ 3936675 w 4436565"/>
              <a:gd name="connsiteY5" fmla="*/ 1246605 h 4421588"/>
              <a:gd name="connsiteX6" fmla="*/ 4215778 w 4436565"/>
              <a:gd name="connsiteY6" fmla="*/ 1573352 h 4421588"/>
              <a:gd name="connsiteX7" fmla="*/ 4221683 w 4436565"/>
              <a:gd name="connsiteY7" fmla="*/ 2125381 h 4421588"/>
              <a:gd name="connsiteX8" fmla="*/ 3853548 w 4436565"/>
              <a:gd name="connsiteY8" fmla="*/ 2742893 h 4421588"/>
              <a:gd name="connsiteX9" fmla="*/ 4019803 w 4436565"/>
              <a:gd name="connsiteY9" fmla="*/ 3360410 h 4421588"/>
              <a:gd name="connsiteX10" fmla="*/ 4411688 w 4436565"/>
              <a:gd name="connsiteY10" fmla="*/ 3930426 h 4421588"/>
              <a:gd name="connsiteX11" fmla="*/ 4322660 w 4436565"/>
              <a:gd name="connsiteY11" fmla="*/ 4364053 h 4421588"/>
              <a:gd name="connsiteX12" fmla="*/ 3722927 w 4436565"/>
              <a:gd name="connsiteY12" fmla="*/ 4381698 h 4421588"/>
              <a:gd name="connsiteX13" fmla="*/ 3271657 w 4436565"/>
              <a:gd name="connsiteY13" fmla="*/ 4191684 h 4421588"/>
              <a:gd name="connsiteX14" fmla="*/ 2357258 w 4436565"/>
              <a:gd name="connsiteY14" fmla="*/ 4120431 h 4421588"/>
              <a:gd name="connsiteX15" fmla="*/ 1525986 w 4436565"/>
              <a:gd name="connsiteY15" fmla="*/ 4417317 h 4421588"/>
              <a:gd name="connsiteX16" fmla="*/ 991596 w 4436565"/>
              <a:gd name="connsiteY16" fmla="*/ 3859176 h 4421588"/>
              <a:gd name="connsiteX17" fmla="*/ 1027223 w 4436565"/>
              <a:gd name="connsiteY17" fmla="*/ 3134781 h 4421588"/>
              <a:gd name="connsiteX18" fmla="*/ 932220 w 4436565"/>
              <a:gd name="connsiteY18" fmla="*/ 2612264 h 4421588"/>
              <a:gd name="connsiteX19" fmla="*/ 231575 w 4436565"/>
              <a:gd name="connsiteY19" fmla="*/ 2386634 h 4421588"/>
              <a:gd name="connsiteX20" fmla="*/ 37 w 4436565"/>
              <a:gd name="connsiteY20" fmla="*/ 1798980 h 4421588"/>
              <a:gd name="connsiteX21" fmla="*/ 243450 w 4436565"/>
              <a:gd name="connsiteY21" fmla="*/ 1448483 h 4421588"/>
              <a:gd name="connsiteX22" fmla="*/ 860967 w 4436565"/>
              <a:gd name="connsiteY22" fmla="*/ 1365356 h 4421588"/>
              <a:gd name="connsiteX23" fmla="*/ 1110348 w 4436565"/>
              <a:gd name="connsiteY23" fmla="*/ 985346 h 4421588"/>
              <a:gd name="connsiteX24" fmla="*/ 1300354 w 4436565"/>
              <a:gd name="connsiteY24" fmla="*/ 296576 h 4421588"/>
              <a:gd name="connsiteX0" fmla="*/ 1300354 w 4421190"/>
              <a:gd name="connsiteY0" fmla="*/ 296576 h 4421588"/>
              <a:gd name="connsiteX1" fmla="*/ 1674459 w 4421190"/>
              <a:gd name="connsiteY1" fmla="*/ 5805 h 4421588"/>
              <a:gd name="connsiteX2" fmla="*/ 2214753 w 4421190"/>
              <a:gd name="connsiteY2" fmla="*/ 177823 h 4421588"/>
              <a:gd name="connsiteX3" fmla="*/ 2725392 w 4421190"/>
              <a:gd name="connsiteY3" fmla="*/ 1009095 h 4421588"/>
              <a:gd name="connsiteX4" fmla="*/ 3259782 w 4421190"/>
              <a:gd name="connsiteY4" fmla="*/ 1353480 h 4421588"/>
              <a:gd name="connsiteX5" fmla="*/ 3936675 w 4421190"/>
              <a:gd name="connsiteY5" fmla="*/ 1246605 h 4421588"/>
              <a:gd name="connsiteX6" fmla="*/ 4215778 w 4421190"/>
              <a:gd name="connsiteY6" fmla="*/ 1573352 h 4421588"/>
              <a:gd name="connsiteX7" fmla="*/ 4221683 w 4421190"/>
              <a:gd name="connsiteY7" fmla="*/ 2125381 h 4421588"/>
              <a:gd name="connsiteX8" fmla="*/ 3853548 w 4421190"/>
              <a:gd name="connsiteY8" fmla="*/ 2742893 h 4421588"/>
              <a:gd name="connsiteX9" fmla="*/ 4019803 w 4421190"/>
              <a:gd name="connsiteY9" fmla="*/ 3360410 h 4421588"/>
              <a:gd name="connsiteX10" fmla="*/ 4411688 w 4421190"/>
              <a:gd name="connsiteY10" fmla="*/ 3930426 h 4421588"/>
              <a:gd name="connsiteX11" fmla="*/ 4251411 w 4421190"/>
              <a:gd name="connsiteY11" fmla="*/ 4221552 h 4421588"/>
              <a:gd name="connsiteX12" fmla="*/ 3722927 w 4421190"/>
              <a:gd name="connsiteY12" fmla="*/ 4381698 h 4421588"/>
              <a:gd name="connsiteX13" fmla="*/ 3271657 w 4421190"/>
              <a:gd name="connsiteY13" fmla="*/ 4191684 h 4421588"/>
              <a:gd name="connsiteX14" fmla="*/ 2357258 w 4421190"/>
              <a:gd name="connsiteY14" fmla="*/ 4120431 h 4421588"/>
              <a:gd name="connsiteX15" fmla="*/ 1525986 w 4421190"/>
              <a:gd name="connsiteY15" fmla="*/ 4417317 h 4421588"/>
              <a:gd name="connsiteX16" fmla="*/ 991596 w 4421190"/>
              <a:gd name="connsiteY16" fmla="*/ 3859176 h 4421588"/>
              <a:gd name="connsiteX17" fmla="*/ 1027223 w 4421190"/>
              <a:gd name="connsiteY17" fmla="*/ 3134781 h 4421588"/>
              <a:gd name="connsiteX18" fmla="*/ 932220 w 4421190"/>
              <a:gd name="connsiteY18" fmla="*/ 2612264 h 4421588"/>
              <a:gd name="connsiteX19" fmla="*/ 231575 w 4421190"/>
              <a:gd name="connsiteY19" fmla="*/ 2386634 h 4421588"/>
              <a:gd name="connsiteX20" fmla="*/ 37 w 4421190"/>
              <a:gd name="connsiteY20" fmla="*/ 1798980 h 4421588"/>
              <a:gd name="connsiteX21" fmla="*/ 243450 w 4421190"/>
              <a:gd name="connsiteY21" fmla="*/ 1448483 h 4421588"/>
              <a:gd name="connsiteX22" fmla="*/ 860967 w 4421190"/>
              <a:gd name="connsiteY22" fmla="*/ 1365356 h 4421588"/>
              <a:gd name="connsiteX23" fmla="*/ 1110348 w 4421190"/>
              <a:gd name="connsiteY23" fmla="*/ 985346 h 4421588"/>
              <a:gd name="connsiteX24" fmla="*/ 1300354 w 4421190"/>
              <a:gd name="connsiteY24" fmla="*/ 296576 h 4421588"/>
              <a:gd name="connsiteX0" fmla="*/ 1300354 w 4303277"/>
              <a:gd name="connsiteY0" fmla="*/ 296576 h 4421588"/>
              <a:gd name="connsiteX1" fmla="*/ 1674459 w 4303277"/>
              <a:gd name="connsiteY1" fmla="*/ 5805 h 4421588"/>
              <a:gd name="connsiteX2" fmla="*/ 2214753 w 4303277"/>
              <a:gd name="connsiteY2" fmla="*/ 177823 h 4421588"/>
              <a:gd name="connsiteX3" fmla="*/ 2725392 w 4303277"/>
              <a:gd name="connsiteY3" fmla="*/ 1009095 h 4421588"/>
              <a:gd name="connsiteX4" fmla="*/ 3259782 w 4303277"/>
              <a:gd name="connsiteY4" fmla="*/ 1353480 h 4421588"/>
              <a:gd name="connsiteX5" fmla="*/ 3936675 w 4303277"/>
              <a:gd name="connsiteY5" fmla="*/ 1246605 h 4421588"/>
              <a:gd name="connsiteX6" fmla="*/ 4215778 w 4303277"/>
              <a:gd name="connsiteY6" fmla="*/ 1573352 h 4421588"/>
              <a:gd name="connsiteX7" fmla="*/ 4221683 w 4303277"/>
              <a:gd name="connsiteY7" fmla="*/ 2125381 h 4421588"/>
              <a:gd name="connsiteX8" fmla="*/ 3853548 w 4303277"/>
              <a:gd name="connsiteY8" fmla="*/ 2742893 h 4421588"/>
              <a:gd name="connsiteX9" fmla="*/ 4019803 w 4303277"/>
              <a:gd name="connsiteY9" fmla="*/ 3360410 h 4421588"/>
              <a:gd name="connsiteX10" fmla="*/ 4257308 w 4303277"/>
              <a:gd name="connsiteY10" fmla="*/ 3823548 h 4421588"/>
              <a:gd name="connsiteX11" fmla="*/ 4251411 w 4303277"/>
              <a:gd name="connsiteY11" fmla="*/ 4221552 h 4421588"/>
              <a:gd name="connsiteX12" fmla="*/ 3722927 w 4303277"/>
              <a:gd name="connsiteY12" fmla="*/ 4381698 h 4421588"/>
              <a:gd name="connsiteX13" fmla="*/ 3271657 w 4303277"/>
              <a:gd name="connsiteY13" fmla="*/ 4191684 h 4421588"/>
              <a:gd name="connsiteX14" fmla="*/ 2357258 w 4303277"/>
              <a:gd name="connsiteY14" fmla="*/ 4120431 h 4421588"/>
              <a:gd name="connsiteX15" fmla="*/ 1525986 w 4303277"/>
              <a:gd name="connsiteY15" fmla="*/ 4417317 h 4421588"/>
              <a:gd name="connsiteX16" fmla="*/ 991596 w 4303277"/>
              <a:gd name="connsiteY16" fmla="*/ 3859176 h 4421588"/>
              <a:gd name="connsiteX17" fmla="*/ 1027223 w 4303277"/>
              <a:gd name="connsiteY17" fmla="*/ 3134781 h 4421588"/>
              <a:gd name="connsiteX18" fmla="*/ 932220 w 4303277"/>
              <a:gd name="connsiteY18" fmla="*/ 2612264 h 4421588"/>
              <a:gd name="connsiteX19" fmla="*/ 231575 w 4303277"/>
              <a:gd name="connsiteY19" fmla="*/ 2386634 h 4421588"/>
              <a:gd name="connsiteX20" fmla="*/ 37 w 4303277"/>
              <a:gd name="connsiteY20" fmla="*/ 1798980 h 4421588"/>
              <a:gd name="connsiteX21" fmla="*/ 243450 w 4303277"/>
              <a:gd name="connsiteY21" fmla="*/ 1448483 h 4421588"/>
              <a:gd name="connsiteX22" fmla="*/ 860967 w 4303277"/>
              <a:gd name="connsiteY22" fmla="*/ 1365356 h 4421588"/>
              <a:gd name="connsiteX23" fmla="*/ 1110348 w 4303277"/>
              <a:gd name="connsiteY23" fmla="*/ 985346 h 4421588"/>
              <a:gd name="connsiteX24" fmla="*/ 1300354 w 4303277"/>
              <a:gd name="connsiteY24" fmla="*/ 296576 h 4421588"/>
              <a:gd name="connsiteX0" fmla="*/ 1300354 w 4266374"/>
              <a:gd name="connsiteY0" fmla="*/ 296576 h 4421588"/>
              <a:gd name="connsiteX1" fmla="*/ 1674459 w 4266374"/>
              <a:gd name="connsiteY1" fmla="*/ 5805 h 4421588"/>
              <a:gd name="connsiteX2" fmla="*/ 2214753 w 4266374"/>
              <a:gd name="connsiteY2" fmla="*/ 177823 h 4421588"/>
              <a:gd name="connsiteX3" fmla="*/ 2725392 w 4266374"/>
              <a:gd name="connsiteY3" fmla="*/ 1009095 h 4421588"/>
              <a:gd name="connsiteX4" fmla="*/ 3259782 w 4266374"/>
              <a:gd name="connsiteY4" fmla="*/ 1353480 h 4421588"/>
              <a:gd name="connsiteX5" fmla="*/ 3936675 w 4266374"/>
              <a:gd name="connsiteY5" fmla="*/ 1246605 h 4421588"/>
              <a:gd name="connsiteX6" fmla="*/ 4215778 w 4266374"/>
              <a:gd name="connsiteY6" fmla="*/ 1573352 h 4421588"/>
              <a:gd name="connsiteX7" fmla="*/ 4221683 w 4266374"/>
              <a:gd name="connsiteY7" fmla="*/ 2125381 h 4421588"/>
              <a:gd name="connsiteX8" fmla="*/ 3853548 w 4266374"/>
              <a:gd name="connsiteY8" fmla="*/ 2742893 h 4421588"/>
              <a:gd name="connsiteX9" fmla="*/ 4019803 w 4266374"/>
              <a:gd name="connsiteY9" fmla="*/ 3360410 h 4421588"/>
              <a:gd name="connsiteX10" fmla="*/ 4257308 w 4266374"/>
              <a:gd name="connsiteY10" fmla="*/ 3823548 h 4421588"/>
              <a:gd name="connsiteX11" fmla="*/ 4168286 w 4266374"/>
              <a:gd name="connsiteY11" fmla="*/ 4221555 h 4421588"/>
              <a:gd name="connsiteX12" fmla="*/ 3722927 w 4266374"/>
              <a:gd name="connsiteY12" fmla="*/ 4381698 h 4421588"/>
              <a:gd name="connsiteX13" fmla="*/ 3271657 w 4266374"/>
              <a:gd name="connsiteY13" fmla="*/ 4191684 h 4421588"/>
              <a:gd name="connsiteX14" fmla="*/ 2357258 w 4266374"/>
              <a:gd name="connsiteY14" fmla="*/ 4120431 h 4421588"/>
              <a:gd name="connsiteX15" fmla="*/ 1525986 w 4266374"/>
              <a:gd name="connsiteY15" fmla="*/ 4417317 h 4421588"/>
              <a:gd name="connsiteX16" fmla="*/ 991596 w 4266374"/>
              <a:gd name="connsiteY16" fmla="*/ 3859176 h 4421588"/>
              <a:gd name="connsiteX17" fmla="*/ 1027223 w 4266374"/>
              <a:gd name="connsiteY17" fmla="*/ 3134781 h 4421588"/>
              <a:gd name="connsiteX18" fmla="*/ 932220 w 4266374"/>
              <a:gd name="connsiteY18" fmla="*/ 2612264 h 4421588"/>
              <a:gd name="connsiteX19" fmla="*/ 231575 w 4266374"/>
              <a:gd name="connsiteY19" fmla="*/ 2386634 h 4421588"/>
              <a:gd name="connsiteX20" fmla="*/ 37 w 4266374"/>
              <a:gd name="connsiteY20" fmla="*/ 1798980 h 4421588"/>
              <a:gd name="connsiteX21" fmla="*/ 243450 w 4266374"/>
              <a:gd name="connsiteY21" fmla="*/ 1448483 h 4421588"/>
              <a:gd name="connsiteX22" fmla="*/ 860967 w 4266374"/>
              <a:gd name="connsiteY22" fmla="*/ 1365356 h 4421588"/>
              <a:gd name="connsiteX23" fmla="*/ 1110348 w 4266374"/>
              <a:gd name="connsiteY23" fmla="*/ 985346 h 4421588"/>
              <a:gd name="connsiteX24" fmla="*/ 1300354 w 4266374"/>
              <a:gd name="connsiteY24" fmla="*/ 296576 h 4421588"/>
              <a:gd name="connsiteX0" fmla="*/ 1300354 w 4266374"/>
              <a:gd name="connsiteY0" fmla="*/ 296576 h 4421768"/>
              <a:gd name="connsiteX1" fmla="*/ 1674459 w 4266374"/>
              <a:gd name="connsiteY1" fmla="*/ 5805 h 4421768"/>
              <a:gd name="connsiteX2" fmla="*/ 2214753 w 4266374"/>
              <a:gd name="connsiteY2" fmla="*/ 177823 h 4421768"/>
              <a:gd name="connsiteX3" fmla="*/ 2725392 w 4266374"/>
              <a:gd name="connsiteY3" fmla="*/ 1009095 h 4421768"/>
              <a:gd name="connsiteX4" fmla="*/ 3259782 w 4266374"/>
              <a:gd name="connsiteY4" fmla="*/ 1353480 h 4421768"/>
              <a:gd name="connsiteX5" fmla="*/ 3936675 w 4266374"/>
              <a:gd name="connsiteY5" fmla="*/ 1246605 h 4421768"/>
              <a:gd name="connsiteX6" fmla="*/ 4215778 w 4266374"/>
              <a:gd name="connsiteY6" fmla="*/ 1573352 h 4421768"/>
              <a:gd name="connsiteX7" fmla="*/ 4221683 w 4266374"/>
              <a:gd name="connsiteY7" fmla="*/ 2125381 h 4421768"/>
              <a:gd name="connsiteX8" fmla="*/ 3853548 w 4266374"/>
              <a:gd name="connsiteY8" fmla="*/ 2742893 h 4421768"/>
              <a:gd name="connsiteX9" fmla="*/ 4019803 w 4266374"/>
              <a:gd name="connsiteY9" fmla="*/ 3360410 h 4421768"/>
              <a:gd name="connsiteX10" fmla="*/ 4257308 w 4266374"/>
              <a:gd name="connsiteY10" fmla="*/ 3823548 h 4421768"/>
              <a:gd name="connsiteX11" fmla="*/ 4168286 w 4266374"/>
              <a:gd name="connsiteY11" fmla="*/ 4221555 h 4421768"/>
              <a:gd name="connsiteX12" fmla="*/ 3722927 w 4266374"/>
              <a:gd name="connsiteY12" fmla="*/ 4381698 h 4421768"/>
              <a:gd name="connsiteX13" fmla="*/ 3093527 w 4266374"/>
              <a:gd name="connsiteY13" fmla="*/ 4108557 h 4421768"/>
              <a:gd name="connsiteX14" fmla="*/ 2357258 w 4266374"/>
              <a:gd name="connsiteY14" fmla="*/ 4120431 h 4421768"/>
              <a:gd name="connsiteX15" fmla="*/ 1525986 w 4266374"/>
              <a:gd name="connsiteY15" fmla="*/ 4417317 h 4421768"/>
              <a:gd name="connsiteX16" fmla="*/ 991596 w 4266374"/>
              <a:gd name="connsiteY16" fmla="*/ 3859176 h 4421768"/>
              <a:gd name="connsiteX17" fmla="*/ 1027223 w 4266374"/>
              <a:gd name="connsiteY17" fmla="*/ 3134781 h 4421768"/>
              <a:gd name="connsiteX18" fmla="*/ 932220 w 4266374"/>
              <a:gd name="connsiteY18" fmla="*/ 2612264 h 4421768"/>
              <a:gd name="connsiteX19" fmla="*/ 231575 w 4266374"/>
              <a:gd name="connsiteY19" fmla="*/ 2386634 h 4421768"/>
              <a:gd name="connsiteX20" fmla="*/ 37 w 4266374"/>
              <a:gd name="connsiteY20" fmla="*/ 1798980 h 4421768"/>
              <a:gd name="connsiteX21" fmla="*/ 243450 w 4266374"/>
              <a:gd name="connsiteY21" fmla="*/ 1448483 h 4421768"/>
              <a:gd name="connsiteX22" fmla="*/ 860967 w 4266374"/>
              <a:gd name="connsiteY22" fmla="*/ 1365356 h 4421768"/>
              <a:gd name="connsiteX23" fmla="*/ 1110348 w 4266374"/>
              <a:gd name="connsiteY23" fmla="*/ 985346 h 4421768"/>
              <a:gd name="connsiteX24" fmla="*/ 1300354 w 4266374"/>
              <a:gd name="connsiteY24" fmla="*/ 296576 h 4421768"/>
              <a:gd name="connsiteX0" fmla="*/ 1300354 w 4272520"/>
              <a:gd name="connsiteY0" fmla="*/ 296576 h 4421768"/>
              <a:gd name="connsiteX1" fmla="*/ 1674459 w 4272520"/>
              <a:gd name="connsiteY1" fmla="*/ 5805 h 4421768"/>
              <a:gd name="connsiteX2" fmla="*/ 2214753 w 4272520"/>
              <a:gd name="connsiteY2" fmla="*/ 177823 h 4421768"/>
              <a:gd name="connsiteX3" fmla="*/ 2725392 w 4272520"/>
              <a:gd name="connsiteY3" fmla="*/ 1009095 h 4421768"/>
              <a:gd name="connsiteX4" fmla="*/ 3259782 w 4272520"/>
              <a:gd name="connsiteY4" fmla="*/ 1353480 h 4421768"/>
              <a:gd name="connsiteX5" fmla="*/ 3936675 w 4272520"/>
              <a:gd name="connsiteY5" fmla="*/ 1246605 h 4421768"/>
              <a:gd name="connsiteX6" fmla="*/ 4215778 w 4272520"/>
              <a:gd name="connsiteY6" fmla="*/ 1573352 h 4421768"/>
              <a:gd name="connsiteX7" fmla="*/ 4221683 w 4272520"/>
              <a:gd name="connsiteY7" fmla="*/ 2125381 h 4421768"/>
              <a:gd name="connsiteX8" fmla="*/ 3853548 w 4272520"/>
              <a:gd name="connsiteY8" fmla="*/ 2742893 h 4421768"/>
              <a:gd name="connsiteX9" fmla="*/ 4019803 w 4272520"/>
              <a:gd name="connsiteY9" fmla="*/ 3360410 h 4421768"/>
              <a:gd name="connsiteX10" fmla="*/ 4257308 w 4272520"/>
              <a:gd name="connsiteY10" fmla="*/ 3823548 h 4421768"/>
              <a:gd name="connsiteX11" fmla="*/ 4168286 w 4272520"/>
              <a:gd name="connsiteY11" fmla="*/ 4221555 h 4421768"/>
              <a:gd name="connsiteX12" fmla="*/ 3521047 w 4272520"/>
              <a:gd name="connsiteY12" fmla="*/ 4310446 h 4421768"/>
              <a:gd name="connsiteX13" fmla="*/ 3093527 w 4272520"/>
              <a:gd name="connsiteY13" fmla="*/ 4108557 h 4421768"/>
              <a:gd name="connsiteX14" fmla="*/ 2357258 w 4272520"/>
              <a:gd name="connsiteY14" fmla="*/ 4120431 h 4421768"/>
              <a:gd name="connsiteX15" fmla="*/ 1525986 w 4272520"/>
              <a:gd name="connsiteY15" fmla="*/ 4417317 h 4421768"/>
              <a:gd name="connsiteX16" fmla="*/ 991596 w 4272520"/>
              <a:gd name="connsiteY16" fmla="*/ 3859176 h 4421768"/>
              <a:gd name="connsiteX17" fmla="*/ 1027223 w 4272520"/>
              <a:gd name="connsiteY17" fmla="*/ 3134781 h 4421768"/>
              <a:gd name="connsiteX18" fmla="*/ 932220 w 4272520"/>
              <a:gd name="connsiteY18" fmla="*/ 2612264 h 4421768"/>
              <a:gd name="connsiteX19" fmla="*/ 231575 w 4272520"/>
              <a:gd name="connsiteY19" fmla="*/ 2386634 h 4421768"/>
              <a:gd name="connsiteX20" fmla="*/ 37 w 4272520"/>
              <a:gd name="connsiteY20" fmla="*/ 1798980 h 4421768"/>
              <a:gd name="connsiteX21" fmla="*/ 243450 w 4272520"/>
              <a:gd name="connsiteY21" fmla="*/ 1448483 h 4421768"/>
              <a:gd name="connsiteX22" fmla="*/ 860967 w 4272520"/>
              <a:gd name="connsiteY22" fmla="*/ 1365356 h 4421768"/>
              <a:gd name="connsiteX23" fmla="*/ 1110348 w 4272520"/>
              <a:gd name="connsiteY23" fmla="*/ 985346 h 4421768"/>
              <a:gd name="connsiteX24" fmla="*/ 1300354 w 4272520"/>
              <a:gd name="connsiteY24" fmla="*/ 296576 h 4421768"/>
              <a:gd name="connsiteX0" fmla="*/ 1300354 w 4259703"/>
              <a:gd name="connsiteY0" fmla="*/ 296576 h 4421768"/>
              <a:gd name="connsiteX1" fmla="*/ 1674459 w 4259703"/>
              <a:gd name="connsiteY1" fmla="*/ 5805 h 4421768"/>
              <a:gd name="connsiteX2" fmla="*/ 2214753 w 4259703"/>
              <a:gd name="connsiteY2" fmla="*/ 177823 h 4421768"/>
              <a:gd name="connsiteX3" fmla="*/ 2725392 w 4259703"/>
              <a:gd name="connsiteY3" fmla="*/ 1009095 h 4421768"/>
              <a:gd name="connsiteX4" fmla="*/ 3259782 w 4259703"/>
              <a:gd name="connsiteY4" fmla="*/ 1353480 h 4421768"/>
              <a:gd name="connsiteX5" fmla="*/ 3936675 w 4259703"/>
              <a:gd name="connsiteY5" fmla="*/ 1246605 h 4421768"/>
              <a:gd name="connsiteX6" fmla="*/ 4215778 w 4259703"/>
              <a:gd name="connsiteY6" fmla="*/ 1573352 h 4421768"/>
              <a:gd name="connsiteX7" fmla="*/ 4221683 w 4259703"/>
              <a:gd name="connsiteY7" fmla="*/ 2125381 h 4421768"/>
              <a:gd name="connsiteX8" fmla="*/ 3853548 w 4259703"/>
              <a:gd name="connsiteY8" fmla="*/ 2742893 h 4421768"/>
              <a:gd name="connsiteX9" fmla="*/ 4019803 w 4259703"/>
              <a:gd name="connsiteY9" fmla="*/ 3360410 h 4421768"/>
              <a:gd name="connsiteX10" fmla="*/ 4257308 w 4259703"/>
              <a:gd name="connsiteY10" fmla="*/ 3823548 h 4421768"/>
              <a:gd name="connsiteX11" fmla="*/ 4037658 w 4259703"/>
              <a:gd name="connsiteY11" fmla="*/ 4316558 h 4421768"/>
              <a:gd name="connsiteX12" fmla="*/ 3521047 w 4259703"/>
              <a:gd name="connsiteY12" fmla="*/ 4310446 h 4421768"/>
              <a:gd name="connsiteX13" fmla="*/ 3093527 w 4259703"/>
              <a:gd name="connsiteY13" fmla="*/ 4108557 h 4421768"/>
              <a:gd name="connsiteX14" fmla="*/ 2357258 w 4259703"/>
              <a:gd name="connsiteY14" fmla="*/ 4120431 h 4421768"/>
              <a:gd name="connsiteX15" fmla="*/ 1525986 w 4259703"/>
              <a:gd name="connsiteY15" fmla="*/ 4417317 h 4421768"/>
              <a:gd name="connsiteX16" fmla="*/ 991596 w 4259703"/>
              <a:gd name="connsiteY16" fmla="*/ 3859176 h 4421768"/>
              <a:gd name="connsiteX17" fmla="*/ 1027223 w 4259703"/>
              <a:gd name="connsiteY17" fmla="*/ 3134781 h 4421768"/>
              <a:gd name="connsiteX18" fmla="*/ 932220 w 4259703"/>
              <a:gd name="connsiteY18" fmla="*/ 2612264 h 4421768"/>
              <a:gd name="connsiteX19" fmla="*/ 231575 w 4259703"/>
              <a:gd name="connsiteY19" fmla="*/ 2386634 h 4421768"/>
              <a:gd name="connsiteX20" fmla="*/ 37 w 4259703"/>
              <a:gd name="connsiteY20" fmla="*/ 1798980 h 4421768"/>
              <a:gd name="connsiteX21" fmla="*/ 243450 w 4259703"/>
              <a:gd name="connsiteY21" fmla="*/ 1448483 h 4421768"/>
              <a:gd name="connsiteX22" fmla="*/ 860967 w 4259703"/>
              <a:gd name="connsiteY22" fmla="*/ 1365356 h 4421768"/>
              <a:gd name="connsiteX23" fmla="*/ 1110348 w 4259703"/>
              <a:gd name="connsiteY23" fmla="*/ 985346 h 4421768"/>
              <a:gd name="connsiteX24" fmla="*/ 1300354 w 4259703"/>
              <a:gd name="connsiteY24" fmla="*/ 296576 h 4421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259703" h="4421768">
                <a:moveTo>
                  <a:pt x="1300354" y="296576"/>
                </a:moveTo>
                <a:cubicBezTo>
                  <a:pt x="1394372" y="133319"/>
                  <a:pt x="1522059" y="25597"/>
                  <a:pt x="1674459" y="5805"/>
                </a:cubicBezTo>
                <a:cubicBezTo>
                  <a:pt x="1826859" y="-13987"/>
                  <a:pt x="2039598" y="10608"/>
                  <a:pt x="2214753" y="177823"/>
                </a:cubicBezTo>
                <a:cubicBezTo>
                  <a:pt x="2389908" y="345038"/>
                  <a:pt x="2551221" y="813152"/>
                  <a:pt x="2725392" y="1009095"/>
                </a:cubicBezTo>
                <a:cubicBezTo>
                  <a:pt x="2899564" y="1205038"/>
                  <a:pt x="3057902" y="1313895"/>
                  <a:pt x="3259782" y="1353480"/>
                </a:cubicBezTo>
                <a:cubicBezTo>
                  <a:pt x="3461662" y="1393065"/>
                  <a:pt x="3777342" y="1209960"/>
                  <a:pt x="3936675" y="1246605"/>
                </a:cubicBezTo>
                <a:cubicBezTo>
                  <a:pt x="4096008" y="1283250"/>
                  <a:pt x="4168277" y="1426889"/>
                  <a:pt x="4215778" y="1573352"/>
                </a:cubicBezTo>
                <a:cubicBezTo>
                  <a:pt x="4263279" y="1719815"/>
                  <a:pt x="4282055" y="1930458"/>
                  <a:pt x="4221683" y="2125381"/>
                </a:cubicBezTo>
                <a:cubicBezTo>
                  <a:pt x="4161311" y="2320304"/>
                  <a:pt x="3887195" y="2537055"/>
                  <a:pt x="3853548" y="2742893"/>
                </a:cubicBezTo>
                <a:cubicBezTo>
                  <a:pt x="3819901" y="2948731"/>
                  <a:pt x="3952510" y="3180301"/>
                  <a:pt x="4019803" y="3360410"/>
                </a:cubicBezTo>
                <a:cubicBezTo>
                  <a:pt x="4087096" y="3540519"/>
                  <a:pt x="4254332" y="3664190"/>
                  <a:pt x="4257308" y="3823548"/>
                </a:cubicBezTo>
                <a:cubicBezTo>
                  <a:pt x="4260284" y="3982906"/>
                  <a:pt x="4160368" y="4235408"/>
                  <a:pt x="4037658" y="4316558"/>
                </a:cubicBezTo>
                <a:cubicBezTo>
                  <a:pt x="3914948" y="4397708"/>
                  <a:pt x="3678402" y="4345113"/>
                  <a:pt x="3521047" y="4310446"/>
                </a:cubicBezTo>
                <a:cubicBezTo>
                  <a:pt x="3363692" y="4275779"/>
                  <a:pt x="3287492" y="4140226"/>
                  <a:pt x="3093527" y="4108557"/>
                </a:cubicBezTo>
                <a:cubicBezTo>
                  <a:pt x="2899562" y="4076888"/>
                  <a:pt x="2618515" y="4068971"/>
                  <a:pt x="2357258" y="4120431"/>
                </a:cubicBezTo>
                <a:cubicBezTo>
                  <a:pt x="2096001" y="4171891"/>
                  <a:pt x="1753596" y="4460860"/>
                  <a:pt x="1525986" y="4417317"/>
                </a:cubicBezTo>
                <a:cubicBezTo>
                  <a:pt x="1298376" y="4373775"/>
                  <a:pt x="1074723" y="4072932"/>
                  <a:pt x="991596" y="3859176"/>
                </a:cubicBezTo>
                <a:cubicBezTo>
                  <a:pt x="908469" y="3645420"/>
                  <a:pt x="1037119" y="3342600"/>
                  <a:pt x="1027223" y="3134781"/>
                </a:cubicBezTo>
                <a:cubicBezTo>
                  <a:pt x="1017327" y="2926962"/>
                  <a:pt x="1064828" y="2736955"/>
                  <a:pt x="932220" y="2612264"/>
                </a:cubicBezTo>
                <a:cubicBezTo>
                  <a:pt x="799612" y="2487573"/>
                  <a:pt x="386939" y="2522181"/>
                  <a:pt x="231575" y="2386634"/>
                </a:cubicBezTo>
                <a:cubicBezTo>
                  <a:pt x="76211" y="2251087"/>
                  <a:pt x="-1942" y="1955338"/>
                  <a:pt x="37" y="1798980"/>
                </a:cubicBezTo>
                <a:cubicBezTo>
                  <a:pt x="2016" y="1642622"/>
                  <a:pt x="99962" y="1520754"/>
                  <a:pt x="243450" y="1448483"/>
                </a:cubicBezTo>
                <a:cubicBezTo>
                  <a:pt x="386938" y="1376212"/>
                  <a:pt x="716484" y="1442546"/>
                  <a:pt x="860967" y="1365356"/>
                </a:cubicBezTo>
                <a:cubicBezTo>
                  <a:pt x="1005450" y="1288167"/>
                  <a:pt x="1037117" y="1163476"/>
                  <a:pt x="1110348" y="985346"/>
                </a:cubicBezTo>
                <a:cubicBezTo>
                  <a:pt x="1183579" y="807216"/>
                  <a:pt x="1206336" y="459833"/>
                  <a:pt x="1300354" y="296576"/>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rot="16200000">
            <a:off x="3598551" y="1714484"/>
            <a:ext cx="4907198" cy="5093898"/>
          </a:xfrm>
          <a:custGeom>
            <a:avLst/>
            <a:gdLst>
              <a:gd name="connsiteX0" fmla="*/ 1686296 w 5427023"/>
              <a:gd name="connsiteY0" fmla="*/ 95002 h 4750130"/>
              <a:gd name="connsiteX1" fmla="*/ 2945080 w 5427023"/>
              <a:gd name="connsiteY1" fmla="*/ 0 h 4750130"/>
              <a:gd name="connsiteX2" fmla="*/ 2897579 w 5427023"/>
              <a:gd name="connsiteY2" fmla="*/ 1258784 h 4750130"/>
              <a:gd name="connsiteX3" fmla="*/ 3633849 w 5427023"/>
              <a:gd name="connsiteY3" fmla="*/ 1650670 h 4750130"/>
              <a:gd name="connsiteX4" fmla="*/ 4393870 w 5427023"/>
              <a:gd name="connsiteY4" fmla="*/ 985652 h 4750130"/>
              <a:gd name="connsiteX5" fmla="*/ 5118265 w 5427023"/>
              <a:gd name="connsiteY5" fmla="*/ 1662545 h 4750130"/>
              <a:gd name="connsiteX6" fmla="*/ 4263241 w 5427023"/>
              <a:gd name="connsiteY6" fmla="*/ 2529444 h 4750130"/>
              <a:gd name="connsiteX7" fmla="*/ 4429496 w 5427023"/>
              <a:gd name="connsiteY7" fmla="*/ 3360717 h 4750130"/>
              <a:gd name="connsiteX8" fmla="*/ 5427023 w 5427023"/>
              <a:gd name="connsiteY8" fmla="*/ 3515096 h 4750130"/>
              <a:gd name="connsiteX9" fmla="*/ 5284519 w 5427023"/>
              <a:gd name="connsiteY9" fmla="*/ 4714504 h 4750130"/>
              <a:gd name="connsiteX10" fmla="*/ 3586348 w 5427023"/>
              <a:gd name="connsiteY10" fmla="*/ 3800104 h 4750130"/>
              <a:gd name="connsiteX11" fmla="*/ 2743200 w 5427023"/>
              <a:gd name="connsiteY11" fmla="*/ 3740727 h 4750130"/>
              <a:gd name="connsiteX12" fmla="*/ 1995054 w 5427023"/>
              <a:gd name="connsiteY12" fmla="*/ 4750130 h 4750130"/>
              <a:gd name="connsiteX13" fmla="*/ 676893 w 5427023"/>
              <a:gd name="connsiteY13" fmla="*/ 4001984 h 4750130"/>
              <a:gd name="connsiteX14" fmla="*/ 2030680 w 5427023"/>
              <a:gd name="connsiteY14" fmla="*/ 2956956 h 4750130"/>
              <a:gd name="connsiteX15" fmla="*/ 1757548 w 5427023"/>
              <a:gd name="connsiteY15" fmla="*/ 2256312 h 4750130"/>
              <a:gd name="connsiteX16" fmla="*/ 0 w 5427023"/>
              <a:gd name="connsiteY16" fmla="*/ 2042556 h 4750130"/>
              <a:gd name="connsiteX17" fmla="*/ 178130 w 5427023"/>
              <a:gd name="connsiteY17" fmla="*/ 1151906 h 4750130"/>
              <a:gd name="connsiteX18" fmla="*/ 1650670 w 5427023"/>
              <a:gd name="connsiteY18" fmla="*/ 1472540 h 4750130"/>
              <a:gd name="connsiteX19" fmla="*/ 1995054 w 5427023"/>
              <a:gd name="connsiteY19" fmla="*/ 1128156 h 4750130"/>
              <a:gd name="connsiteX20" fmla="*/ 1686296 w 5427023"/>
              <a:gd name="connsiteY20" fmla="*/ 95002 h 4750130"/>
              <a:gd name="connsiteX0" fmla="*/ 1686296 w 5427023"/>
              <a:gd name="connsiteY0" fmla="*/ 199772 h 4854900"/>
              <a:gd name="connsiteX1" fmla="*/ 2945080 w 5427023"/>
              <a:gd name="connsiteY1" fmla="*/ 104770 h 4854900"/>
              <a:gd name="connsiteX2" fmla="*/ 2897579 w 5427023"/>
              <a:gd name="connsiteY2" fmla="*/ 1363554 h 4854900"/>
              <a:gd name="connsiteX3" fmla="*/ 3633849 w 5427023"/>
              <a:gd name="connsiteY3" fmla="*/ 1755440 h 4854900"/>
              <a:gd name="connsiteX4" fmla="*/ 4393870 w 5427023"/>
              <a:gd name="connsiteY4" fmla="*/ 1090422 h 4854900"/>
              <a:gd name="connsiteX5" fmla="*/ 5118265 w 5427023"/>
              <a:gd name="connsiteY5" fmla="*/ 1767315 h 4854900"/>
              <a:gd name="connsiteX6" fmla="*/ 4263241 w 5427023"/>
              <a:gd name="connsiteY6" fmla="*/ 2634214 h 4854900"/>
              <a:gd name="connsiteX7" fmla="*/ 4429496 w 5427023"/>
              <a:gd name="connsiteY7" fmla="*/ 3465487 h 4854900"/>
              <a:gd name="connsiteX8" fmla="*/ 5427023 w 5427023"/>
              <a:gd name="connsiteY8" fmla="*/ 3619866 h 4854900"/>
              <a:gd name="connsiteX9" fmla="*/ 5284519 w 5427023"/>
              <a:gd name="connsiteY9" fmla="*/ 4819274 h 4854900"/>
              <a:gd name="connsiteX10" fmla="*/ 3586348 w 5427023"/>
              <a:gd name="connsiteY10" fmla="*/ 3904874 h 4854900"/>
              <a:gd name="connsiteX11" fmla="*/ 2743200 w 5427023"/>
              <a:gd name="connsiteY11" fmla="*/ 3845497 h 4854900"/>
              <a:gd name="connsiteX12" fmla="*/ 1995054 w 5427023"/>
              <a:gd name="connsiteY12" fmla="*/ 4854900 h 4854900"/>
              <a:gd name="connsiteX13" fmla="*/ 676893 w 5427023"/>
              <a:gd name="connsiteY13" fmla="*/ 4106754 h 4854900"/>
              <a:gd name="connsiteX14" fmla="*/ 2030680 w 5427023"/>
              <a:gd name="connsiteY14" fmla="*/ 3061726 h 4854900"/>
              <a:gd name="connsiteX15" fmla="*/ 1757548 w 5427023"/>
              <a:gd name="connsiteY15" fmla="*/ 2361082 h 4854900"/>
              <a:gd name="connsiteX16" fmla="*/ 0 w 5427023"/>
              <a:gd name="connsiteY16" fmla="*/ 2147326 h 4854900"/>
              <a:gd name="connsiteX17" fmla="*/ 178130 w 5427023"/>
              <a:gd name="connsiteY17" fmla="*/ 1256676 h 4854900"/>
              <a:gd name="connsiteX18" fmla="*/ 1650670 w 5427023"/>
              <a:gd name="connsiteY18" fmla="*/ 1577310 h 4854900"/>
              <a:gd name="connsiteX19" fmla="*/ 1995054 w 5427023"/>
              <a:gd name="connsiteY19" fmla="*/ 1232926 h 4854900"/>
              <a:gd name="connsiteX20" fmla="*/ 1686296 w 5427023"/>
              <a:gd name="connsiteY20" fmla="*/ 199772 h 4854900"/>
              <a:gd name="connsiteX0" fmla="*/ 1686296 w 5427023"/>
              <a:gd name="connsiteY0" fmla="*/ 299347 h 4954475"/>
              <a:gd name="connsiteX1" fmla="*/ 2945080 w 5427023"/>
              <a:gd name="connsiteY1" fmla="*/ 204345 h 4954475"/>
              <a:gd name="connsiteX2" fmla="*/ 2897579 w 5427023"/>
              <a:gd name="connsiteY2" fmla="*/ 1463129 h 4954475"/>
              <a:gd name="connsiteX3" fmla="*/ 3633849 w 5427023"/>
              <a:gd name="connsiteY3" fmla="*/ 1855015 h 4954475"/>
              <a:gd name="connsiteX4" fmla="*/ 4393870 w 5427023"/>
              <a:gd name="connsiteY4" fmla="*/ 1189997 h 4954475"/>
              <a:gd name="connsiteX5" fmla="*/ 5118265 w 5427023"/>
              <a:gd name="connsiteY5" fmla="*/ 1866890 h 4954475"/>
              <a:gd name="connsiteX6" fmla="*/ 4263241 w 5427023"/>
              <a:gd name="connsiteY6" fmla="*/ 2733789 h 4954475"/>
              <a:gd name="connsiteX7" fmla="*/ 4429496 w 5427023"/>
              <a:gd name="connsiteY7" fmla="*/ 3565062 h 4954475"/>
              <a:gd name="connsiteX8" fmla="*/ 5427023 w 5427023"/>
              <a:gd name="connsiteY8" fmla="*/ 3719441 h 4954475"/>
              <a:gd name="connsiteX9" fmla="*/ 5284519 w 5427023"/>
              <a:gd name="connsiteY9" fmla="*/ 4918849 h 4954475"/>
              <a:gd name="connsiteX10" fmla="*/ 3586348 w 5427023"/>
              <a:gd name="connsiteY10" fmla="*/ 4004449 h 4954475"/>
              <a:gd name="connsiteX11" fmla="*/ 2743200 w 5427023"/>
              <a:gd name="connsiteY11" fmla="*/ 3945072 h 4954475"/>
              <a:gd name="connsiteX12" fmla="*/ 1995054 w 5427023"/>
              <a:gd name="connsiteY12" fmla="*/ 4954475 h 4954475"/>
              <a:gd name="connsiteX13" fmla="*/ 676893 w 5427023"/>
              <a:gd name="connsiteY13" fmla="*/ 4206329 h 4954475"/>
              <a:gd name="connsiteX14" fmla="*/ 2030680 w 5427023"/>
              <a:gd name="connsiteY14" fmla="*/ 3161301 h 4954475"/>
              <a:gd name="connsiteX15" fmla="*/ 1757548 w 5427023"/>
              <a:gd name="connsiteY15" fmla="*/ 2460657 h 4954475"/>
              <a:gd name="connsiteX16" fmla="*/ 0 w 5427023"/>
              <a:gd name="connsiteY16" fmla="*/ 2246901 h 4954475"/>
              <a:gd name="connsiteX17" fmla="*/ 178130 w 5427023"/>
              <a:gd name="connsiteY17" fmla="*/ 1356251 h 4954475"/>
              <a:gd name="connsiteX18" fmla="*/ 1650670 w 5427023"/>
              <a:gd name="connsiteY18" fmla="*/ 1676885 h 4954475"/>
              <a:gd name="connsiteX19" fmla="*/ 1995054 w 5427023"/>
              <a:gd name="connsiteY19" fmla="*/ 1332501 h 4954475"/>
              <a:gd name="connsiteX20" fmla="*/ 1686296 w 5427023"/>
              <a:gd name="connsiteY20" fmla="*/ 299347 h 4954475"/>
              <a:gd name="connsiteX0" fmla="*/ 1686296 w 5427023"/>
              <a:gd name="connsiteY0" fmla="*/ 299347 h 4954475"/>
              <a:gd name="connsiteX1" fmla="*/ 2945080 w 5427023"/>
              <a:gd name="connsiteY1" fmla="*/ 204345 h 4954475"/>
              <a:gd name="connsiteX2" fmla="*/ 2897579 w 5427023"/>
              <a:gd name="connsiteY2" fmla="*/ 1463129 h 4954475"/>
              <a:gd name="connsiteX3" fmla="*/ 3633849 w 5427023"/>
              <a:gd name="connsiteY3" fmla="*/ 1855015 h 4954475"/>
              <a:gd name="connsiteX4" fmla="*/ 4393870 w 5427023"/>
              <a:gd name="connsiteY4" fmla="*/ 1189997 h 4954475"/>
              <a:gd name="connsiteX5" fmla="*/ 5118265 w 5427023"/>
              <a:gd name="connsiteY5" fmla="*/ 1866890 h 4954475"/>
              <a:gd name="connsiteX6" fmla="*/ 4263241 w 5427023"/>
              <a:gd name="connsiteY6" fmla="*/ 2733789 h 4954475"/>
              <a:gd name="connsiteX7" fmla="*/ 4429496 w 5427023"/>
              <a:gd name="connsiteY7" fmla="*/ 3565062 h 4954475"/>
              <a:gd name="connsiteX8" fmla="*/ 5427023 w 5427023"/>
              <a:gd name="connsiteY8" fmla="*/ 3719441 h 4954475"/>
              <a:gd name="connsiteX9" fmla="*/ 5284519 w 5427023"/>
              <a:gd name="connsiteY9" fmla="*/ 4918849 h 4954475"/>
              <a:gd name="connsiteX10" fmla="*/ 3586348 w 5427023"/>
              <a:gd name="connsiteY10" fmla="*/ 4004449 h 4954475"/>
              <a:gd name="connsiteX11" fmla="*/ 2743200 w 5427023"/>
              <a:gd name="connsiteY11" fmla="*/ 3945072 h 4954475"/>
              <a:gd name="connsiteX12" fmla="*/ 1995054 w 5427023"/>
              <a:gd name="connsiteY12" fmla="*/ 4954475 h 4954475"/>
              <a:gd name="connsiteX13" fmla="*/ 676893 w 5427023"/>
              <a:gd name="connsiteY13" fmla="*/ 4206329 h 4954475"/>
              <a:gd name="connsiteX14" fmla="*/ 2030680 w 5427023"/>
              <a:gd name="connsiteY14" fmla="*/ 3161301 h 4954475"/>
              <a:gd name="connsiteX15" fmla="*/ 1757548 w 5427023"/>
              <a:gd name="connsiteY15" fmla="*/ 2460657 h 4954475"/>
              <a:gd name="connsiteX16" fmla="*/ 0 w 5427023"/>
              <a:gd name="connsiteY16" fmla="*/ 2246901 h 4954475"/>
              <a:gd name="connsiteX17" fmla="*/ 178130 w 5427023"/>
              <a:gd name="connsiteY17" fmla="*/ 1356251 h 4954475"/>
              <a:gd name="connsiteX18" fmla="*/ 1650670 w 5427023"/>
              <a:gd name="connsiteY18" fmla="*/ 1676885 h 4954475"/>
              <a:gd name="connsiteX19" fmla="*/ 1995054 w 5427023"/>
              <a:gd name="connsiteY19" fmla="*/ 1332501 h 4954475"/>
              <a:gd name="connsiteX20" fmla="*/ 1686296 w 5427023"/>
              <a:gd name="connsiteY20" fmla="*/ 299347 h 4954475"/>
              <a:gd name="connsiteX0" fmla="*/ 1686296 w 5427023"/>
              <a:gd name="connsiteY0" fmla="*/ 299347 h 4954475"/>
              <a:gd name="connsiteX1" fmla="*/ 2945080 w 5427023"/>
              <a:gd name="connsiteY1" fmla="*/ 204345 h 4954475"/>
              <a:gd name="connsiteX2" fmla="*/ 2897579 w 5427023"/>
              <a:gd name="connsiteY2" fmla="*/ 1463129 h 4954475"/>
              <a:gd name="connsiteX3" fmla="*/ 3610098 w 5427023"/>
              <a:gd name="connsiteY3" fmla="*/ 1819389 h 4954475"/>
              <a:gd name="connsiteX4" fmla="*/ 4393870 w 5427023"/>
              <a:gd name="connsiteY4" fmla="*/ 1189997 h 4954475"/>
              <a:gd name="connsiteX5" fmla="*/ 5118265 w 5427023"/>
              <a:gd name="connsiteY5" fmla="*/ 1866890 h 4954475"/>
              <a:gd name="connsiteX6" fmla="*/ 4263241 w 5427023"/>
              <a:gd name="connsiteY6" fmla="*/ 2733789 h 4954475"/>
              <a:gd name="connsiteX7" fmla="*/ 4429496 w 5427023"/>
              <a:gd name="connsiteY7" fmla="*/ 3565062 h 4954475"/>
              <a:gd name="connsiteX8" fmla="*/ 5427023 w 5427023"/>
              <a:gd name="connsiteY8" fmla="*/ 3719441 h 4954475"/>
              <a:gd name="connsiteX9" fmla="*/ 5284519 w 5427023"/>
              <a:gd name="connsiteY9" fmla="*/ 4918849 h 4954475"/>
              <a:gd name="connsiteX10" fmla="*/ 3586348 w 5427023"/>
              <a:gd name="connsiteY10" fmla="*/ 4004449 h 4954475"/>
              <a:gd name="connsiteX11" fmla="*/ 2743200 w 5427023"/>
              <a:gd name="connsiteY11" fmla="*/ 3945072 h 4954475"/>
              <a:gd name="connsiteX12" fmla="*/ 1995054 w 5427023"/>
              <a:gd name="connsiteY12" fmla="*/ 4954475 h 4954475"/>
              <a:gd name="connsiteX13" fmla="*/ 676893 w 5427023"/>
              <a:gd name="connsiteY13" fmla="*/ 4206329 h 4954475"/>
              <a:gd name="connsiteX14" fmla="*/ 2030680 w 5427023"/>
              <a:gd name="connsiteY14" fmla="*/ 3161301 h 4954475"/>
              <a:gd name="connsiteX15" fmla="*/ 1757548 w 5427023"/>
              <a:gd name="connsiteY15" fmla="*/ 2460657 h 4954475"/>
              <a:gd name="connsiteX16" fmla="*/ 0 w 5427023"/>
              <a:gd name="connsiteY16" fmla="*/ 2246901 h 4954475"/>
              <a:gd name="connsiteX17" fmla="*/ 178130 w 5427023"/>
              <a:gd name="connsiteY17" fmla="*/ 1356251 h 4954475"/>
              <a:gd name="connsiteX18" fmla="*/ 1650670 w 5427023"/>
              <a:gd name="connsiteY18" fmla="*/ 1676885 h 4954475"/>
              <a:gd name="connsiteX19" fmla="*/ 1995054 w 5427023"/>
              <a:gd name="connsiteY19" fmla="*/ 1332501 h 4954475"/>
              <a:gd name="connsiteX20" fmla="*/ 1686296 w 5427023"/>
              <a:gd name="connsiteY20" fmla="*/ 299347 h 4954475"/>
              <a:gd name="connsiteX0" fmla="*/ 1686296 w 5427023"/>
              <a:gd name="connsiteY0" fmla="*/ 299347 h 4954475"/>
              <a:gd name="connsiteX1" fmla="*/ 2945080 w 5427023"/>
              <a:gd name="connsiteY1" fmla="*/ 204345 h 4954475"/>
              <a:gd name="connsiteX2" fmla="*/ 2897579 w 5427023"/>
              <a:gd name="connsiteY2" fmla="*/ 1463129 h 4954475"/>
              <a:gd name="connsiteX3" fmla="*/ 3610098 w 5427023"/>
              <a:gd name="connsiteY3" fmla="*/ 1819389 h 4954475"/>
              <a:gd name="connsiteX4" fmla="*/ 4393870 w 5427023"/>
              <a:gd name="connsiteY4" fmla="*/ 1189997 h 4954475"/>
              <a:gd name="connsiteX5" fmla="*/ 5118265 w 5427023"/>
              <a:gd name="connsiteY5" fmla="*/ 1866890 h 4954475"/>
              <a:gd name="connsiteX6" fmla="*/ 4263241 w 5427023"/>
              <a:gd name="connsiteY6" fmla="*/ 2733789 h 4954475"/>
              <a:gd name="connsiteX7" fmla="*/ 4429496 w 5427023"/>
              <a:gd name="connsiteY7" fmla="*/ 3565062 h 4954475"/>
              <a:gd name="connsiteX8" fmla="*/ 5427023 w 5427023"/>
              <a:gd name="connsiteY8" fmla="*/ 3719441 h 4954475"/>
              <a:gd name="connsiteX9" fmla="*/ 5284519 w 5427023"/>
              <a:gd name="connsiteY9" fmla="*/ 4918849 h 4954475"/>
              <a:gd name="connsiteX10" fmla="*/ 3586348 w 5427023"/>
              <a:gd name="connsiteY10" fmla="*/ 4004449 h 4954475"/>
              <a:gd name="connsiteX11" fmla="*/ 2743200 w 5427023"/>
              <a:gd name="connsiteY11" fmla="*/ 3945072 h 4954475"/>
              <a:gd name="connsiteX12" fmla="*/ 1995054 w 5427023"/>
              <a:gd name="connsiteY12" fmla="*/ 4954475 h 4954475"/>
              <a:gd name="connsiteX13" fmla="*/ 676893 w 5427023"/>
              <a:gd name="connsiteY13" fmla="*/ 4206329 h 4954475"/>
              <a:gd name="connsiteX14" fmla="*/ 2030680 w 5427023"/>
              <a:gd name="connsiteY14" fmla="*/ 3161301 h 4954475"/>
              <a:gd name="connsiteX15" fmla="*/ 1757548 w 5427023"/>
              <a:gd name="connsiteY15" fmla="*/ 2460657 h 4954475"/>
              <a:gd name="connsiteX16" fmla="*/ 0 w 5427023"/>
              <a:gd name="connsiteY16" fmla="*/ 2246901 h 4954475"/>
              <a:gd name="connsiteX17" fmla="*/ 178130 w 5427023"/>
              <a:gd name="connsiteY17" fmla="*/ 1356251 h 4954475"/>
              <a:gd name="connsiteX18" fmla="*/ 1650670 w 5427023"/>
              <a:gd name="connsiteY18" fmla="*/ 1676885 h 4954475"/>
              <a:gd name="connsiteX19" fmla="*/ 1995054 w 5427023"/>
              <a:gd name="connsiteY19" fmla="*/ 1332501 h 4954475"/>
              <a:gd name="connsiteX20" fmla="*/ 1686296 w 5427023"/>
              <a:gd name="connsiteY20" fmla="*/ 299347 h 4954475"/>
              <a:gd name="connsiteX0" fmla="*/ 1686296 w 5427023"/>
              <a:gd name="connsiteY0" fmla="*/ 299347 h 4954475"/>
              <a:gd name="connsiteX1" fmla="*/ 2945080 w 5427023"/>
              <a:gd name="connsiteY1" fmla="*/ 204345 h 4954475"/>
              <a:gd name="connsiteX2" fmla="*/ 2897579 w 5427023"/>
              <a:gd name="connsiteY2" fmla="*/ 1463129 h 4954475"/>
              <a:gd name="connsiteX3" fmla="*/ 3610098 w 5427023"/>
              <a:gd name="connsiteY3" fmla="*/ 1819389 h 4954475"/>
              <a:gd name="connsiteX4" fmla="*/ 4393870 w 5427023"/>
              <a:gd name="connsiteY4" fmla="*/ 1189997 h 4954475"/>
              <a:gd name="connsiteX5" fmla="*/ 5118265 w 5427023"/>
              <a:gd name="connsiteY5" fmla="*/ 1866890 h 4954475"/>
              <a:gd name="connsiteX6" fmla="*/ 4263241 w 5427023"/>
              <a:gd name="connsiteY6" fmla="*/ 2733789 h 4954475"/>
              <a:gd name="connsiteX7" fmla="*/ 4429496 w 5427023"/>
              <a:gd name="connsiteY7" fmla="*/ 3565062 h 4954475"/>
              <a:gd name="connsiteX8" fmla="*/ 5427023 w 5427023"/>
              <a:gd name="connsiteY8" fmla="*/ 3719441 h 4954475"/>
              <a:gd name="connsiteX9" fmla="*/ 5284519 w 5427023"/>
              <a:gd name="connsiteY9" fmla="*/ 4918849 h 4954475"/>
              <a:gd name="connsiteX10" fmla="*/ 3586348 w 5427023"/>
              <a:gd name="connsiteY10" fmla="*/ 4004449 h 4954475"/>
              <a:gd name="connsiteX11" fmla="*/ 2743200 w 5427023"/>
              <a:gd name="connsiteY11" fmla="*/ 3945072 h 4954475"/>
              <a:gd name="connsiteX12" fmla="*/ 1995054 w 5427023"/>
              <a:gd name="connsiteY12" fmla="*/ 4954475 h 4954475"/>
              <a:gd name="connsiteX13" fmla="*/ 676893 w 5427023"/>
              <a:gd name="connsiteY13" fmla="*/ 4206329 h 4954475"/>
              <a:gd name="connsiteX14" fmla="*/ 2030680 w 5427023"/>
              <a:gd name="connsiteY14" fmla="*/ 3161301 h 4954475"/>
              <a:gd name="connsiteX15" fmla="*/ 1757548 w 5427023"/>
              <a:gd name="connsiteY15" fmla="*/ 2460657 h 4954475"/>
              <a:gd name="connsiteX16" fmla="*/ 0 w 5427023"/>
              <a:gd name="connsiteY16" fmla="*/ 2246901 h 4954475"/>
              <a:gd name="connsiteX17" fmla="*/ 178130 w 5427023"/>
              <a:gd name="connsiteY17" fmla="*/ 1356251 h 4954475"/>
              <a:gd name="connsiteX18" fmla="*/ 1650670 w 5427023"/>
              <a:gd name="connsiteY18" fmla="*/ 1676885 h 4954475"/>
              <a:gd name="connsiteX19" fmla="*/ 1995054 w 5427023"/>
              <a:gd name="connsiteY19" fmla="*/ 1332501 h 4954475"/>
              <a:gd name="connsiteX20" fmla="*/ 1686296 w 5427023"/>
              <a:gd name="connsiteY20" fmla="*/ 299347 h 4954475"/>
              <a:gd name="connsiteX0" fmla="*/ 1686296 w 5427023"/>
              <a:gd name="connsiteY0" fmla="*/ 299347 h 4954475"/>
              <a:gd name="connsiteX1" fmla="*/ 2945080 w 5427023"/>
              <a:gd name="connsiteY1" fmla="*/ 204345 h 4954475"/>
              <a:gd name="connsiteX2" fmla="*/ 2897579 w 5427023"/>
              <a:gd name="connsiteY2" fmla="*/ 1463129 h 4954475"/>
              <a:gd name="connsiteX3" fmla="*/ 3610098 w 5427023"/>
              <a:gd name="connsiteY3" fmla="*/ 1819389 h 4954475"/>
              <a:gd name="connsiteX4" fmla="*/ 4393870 w 5427023"/>
              <a:gd name="connsiteY4" fmla="*/ 1189997 h 4954475"/>
              <a:gd name="connsiteX5" fmla="*/ 5118265 w 5427023"/>
              <a:gd name="connsiteY5" fmla="*/ 1866890 h 4954475"/>
              <a:gd name="connsiteX6" fmla="*/ 4263241 w 5427023"/>
              <a:gd name="connsiteY6" fmla="*/ 2733789 h 4954475"/>
              <a:gd name="connsiteX7" fmla="*/ 4429496 w 5427023"/>
              <a:gd name="connsiteY7" fmla="*/ 3565062 h 4954475"/>
              <a:gd name="connsiteX8" fmla="*/ 5427023 w 5427023"/>
              <a:gd name="connsiteY8" fmla="*/ 3719441 h 4954475"/>
              <a:gd name="connsiteX9" fmla="*/ 5284519 w 5427023"/>
              <a:gd name="connsiteY9" fmla="*/ 4918849 h 4954475"/>
              <a:gd name="connsiteX10" fmla="*/ 3586348 w 5427023"/>
              <a:gd name="connsiteY10" fmla="*/ 4004449 h 4954475"/>
              <a:gd name="connsiteX11" fmla="*/ 2743200 w 5427023"/>
              <a:gd name="connsiteY11" fmla="*/ 3945072 h 4954475"/>
              <a:gd name="connsiteX12" fmla="*/ 1995054 w 5427023"/>
              <a:gd name="connsiteY12" fmla="*/ 4954475 h 4954475"/>
              <a:gd name="connsiteX13" fmla="*/ 676893 w 5427023"/>
              <a:gd name="connsiteY13" fmla="*/ 4206329 h 4954475"/>
              <a:gd name="connsiteX14" fmla="*/ 2030680 w 5427023"/>
              <a:gd name="connsiteY14" fmla="*/ 3161301 h 4954475"/>
              <a:gd name="connsiteX15" fmla="*/ 1757548 w 5427023"/>
              <a:gd name="connsiteY15" fmla="*/ 2460657 h 4954475"/>
              <a:gd name="connsiteX16" fmla="*/ 0 w 5427023"/>
              <a:gd name="connsiteY16" fmla="*/ 2246901 h 4954475"/>
              <a:gd name="connsiteX17" fmla="*/ 178130 w 5427023"/>
              <a:gd name="connsiteY17" fmla="*/ 1356251 h 4954475"/>
              <a:gd name="connsiteX18" fmla="*/ 1650670 w 5427023"/>
              <a:gd name="connsiteY18" fmla="*/ 1676885 h 4954475"/>
              <a:gd name="connsiteX19" fmla="*/ 1995054 w 5427023"/>
              <a:gd name="connsiteY19" fmla="*/ 1332501 h 4954475"/>
              <a:gd name="connsiteX20" fmla="*/ 1686296 w 5427023"/>
              <a:gd name="connsiteY20" fmla="*/ 299347 h 4954475"/>
              <a:gd name="connsiteX0" fmla="*/ 1686296 w 5427023"/>
              <a:gd name="connsiteY0" fmla="*/ 299347 h 4954475"/>
              <a:gd name="connsiteX1" fmla="*/ 2945080 w 5427023"/>
              <a:gd name="connsiteY1" fmla="*/ 204345 h 4954475"/>
              <a:gd name="connsiteX2" fmla="*/ 2897579 w 5427023"/>
              <a:gd name="connsiteY2" fmla="*/ 1463129 h 4954475"/>
              <a:gd name="connsiteX3" fmla="*/ 3610098 w 5427023"/>
              <a:gd name="connsiteY3" fmla="*/ 1819389 h 4954475"/>
              <a:gd name="connsiteX4" fmla="*/ 4393870 w 5427023"/>
              <a:gd name="connsiteY4" fmla="*/ 1189997 h 4954475"/>
              <a:gd name="connsiteX5" fmla="*/ 5118265 w 5427023"/>
              <a:gd name="connsiteY5" fmla="*/ 1866890 h 4954475"/>
              <a:gd name="connsiteX6" fmla="*/ 4263241 w 5427023"/>
              <a:gd name="connsiteY6" fmla="*/ 2733789 h 4954475"/>
              <a:gd name="connsiteX7" fmla="*/ 4429496 w 5427023"/>
              <a:gd name="connsiteY7" fmla="*/ 3565062 h 4954475"/>
              <a:gd name="connsiteX8" fmla="*/ 5427023 w 5427023"/>
              <a:gd name="connsiteY8" fmla="*/ 3719441 h 4954475"/>
              <a:gd name="connsiteX9" fmla="*/ 5284519 w 5427023"/>
              <a:gd name="connsiteY9" fmla="*/ 4918849 h 4954475"/>
              <a:gd name="connsiteX10" fmla="*/ 3586348 w 5427023"/>
              <a:gd name="connsiteY10" fmla="*/ 4004449 h 4954475"/>
              <a:gd name="connsiteX11" fmla="*/ 2743200 w 5427023"/>
              <a:gd name="connsiteY11" fmla="*/ 3945072 h 4954475"/>
              <a:gd name="connsiteX12" fmla="*/ 1995054 w 5427023"/>
              <a:gd name="connsiteY12" fmla="*/ 4954475 h 4954475"/>
              <a:gd name="connsiteX13" fmla="*/ 676893 w 5427023"/>
              <a:gd name="connsiteY13" fmla="*/ 4206329 h 4954475"/>
              <a:gd name="connsiteX14" fmla="*/ 2030680 w 5427023"/>
              <a:gd name="connsiteY14" fmla="*/ 3161301 h 4954475"/>
              <a:gd name="connsiteX15" fmla="*/ 1757548 w 5427023"/>
              <a:gd name="connsiteY15" fmla="*/ 2460657 h 4954475"/>
              <a:gd name="connsiteX16" fmla="*/ 0 w 5427023"/>
              <a:gd name="connsiteY16" fmla="*/ 2246901 h 4954475"/>
              <a:gd name="connsiteX17" fmla="*/ 178130 w 5427023"/>
              <a:gd name="connsiteY17" fmla="*/ 1356251 h 4954475"/>
              <a:gd name="connsiteX18" fmla="*/ 1650670 w 5427023"/>
              <a:gd name="connsiteY18" fmla="*/ 1676885 h 4954475"/>
              <a:gd name="connsiteX19" fmla="*/ 1995054 w 5427023"/>
              <a:gd name="connsiteY19" fmla="*/ 1332501 h 4954475"/>
              <a:gd name="connsiteX20" fmla="*/ 1686296 w 5427023"/>
              <a:gd name="connsiteY20" fmla="*/ 299347 h 4954475"/>
              <a:gd name="connsiteX0" fmla="*/ 1686296 w 5427023"/>
              <a:gd name="connsiteY0" fmla="*/ 299347 h 4954475"/>
              <a:gd name="connsiteX1" fmla="*/ 2945080 w 5427023"/>
              <a:gd name="connsiteY1" fmla="*/ 204345 h 4954475"/>
              <a:gd name="connsiteX2" fmla="*/ 2897579 w 5427023"/>
              <a:gd name="connsiteY2" fmla="*/ 1463129 h 4954475"/>
              <a:gd name="connsiteX3" fmla="*/ 3610098 w 5427023"/>
              <a:gd name="connsiteY3" fmla="*/ 1819389 h 4954475"/>
              <a:gd name="connsiteX4" fmla="*/ 4393870 w 5427023"/>
              <a:gd name="connsiteY4" fmla="*/ 1189997 h 4954475"/>
              <a:gd name="connsiteX5" fmla="*/ 5118265 w 5427023"/>
              <a:gd name="connsiteY5" fmla="*/ 1866890 h 4954475"/>
              <a:gd name="connsiteX6" fmla="*/ 4263241 w 5427023"/>
              <a:gd name="connsiteY6" fmla="*/ 2733789 h 4954475"/>
              <a:gd name="connsiteX7" fmla="*/ 4429496 w 5427023"/>
              <a:gd name="connsiteY7" fmla="*/ 3565062 h 4954475"/>
              <a:gd name="connsiteX8" fmla="*/ 5427023 w 5427023"/>
              <a:gd name="connsiteY8" fmla="*/ 3719441 h 4954475"/>
              <a:gd name="connsiteX9" fmla="*/ 5284519 w 5427023"/>
              <a:gd name="connsiteY9" fmla="*/ 4918849 h 4954475"/>
              <a:gd name="connsiteX10" fmla="*/ 3586348 w 5427023"/>
              <a:gd name="connsiteY10" fmla="*/ 4004449 h 4954475"/>
              <a:gd name="connsiteX11" fmla="*/ 2743200 w 5427023"/>
              <a:gd name="connsiteY11" fmla="*/ 3945072 h 4954475"/>
              <a:gd name="connsiteX12" fmla="*/ 1995054 w 5427023"/>
              <a:gd name="connsiteY12" fmla="*/ 4954475 h 4954475"/>
              <a:gd name="connsiteX13" fmla="*/ 676893 w 5427023"/>
              <a:gd name="connsiteY13" fmla="*/ 4206329 h 4954475"/>
              <a:gd name="connsiteX14" fmla="*/ 2030680 w 5427023"/>
              <a:gd name="connsiteY14" fmla="*/ 3161301 h 4954475"/>
              <a:gd name="connsiteX15" fmla="*/ 1757548 w 5427023"/>
              <a:gd name="connsiteY15" fmla="*/ 2460657 h 4954475"/>
              <a:gd name="connsiteX16" fmla="*/ 0 w 5427023"/>
              <a:gd name="connsiteY16" fmla="*/ 2246901 h 4954475"/>
              <a:gd name="connsiteX17" fmla="*/ 178130 w 5427023"/>
              <a:gd name="connsiteY17" fmla="*/ 1356251 h 4954475"/>
              <a:gd name="connsiteX18" fmla="*/ 1650670 w 5427023"/>
              <a:gd name="connsiteY18" fmla="*/ 1676885 h 4954475"/>
              <a:gd name="connsiteX19" fmla="*/ 1995054 w 5427023"/>
              <a:gd name="connsiteY19" fmla="*/ 1332501 h 4954475"/>
              <a:gd name="connsiteX20" fmla="*/ 1686296 w 5427023"/>
              <a:gd name="connsiteY20" fmla="*/ 299347 h 4954475"/>
              <a:gd name="connsiteX0" fmla="*/ 1686296 w 5609073"/>
              <a:gd name="connsiteY0" fmla="*/ 299347 h 4954475"/>
              <a:gd name="connsiteX1" fmla="*/ 2945080 w 5609073"/>
              <a:gd name="connsiteY1" fmla="*/ 204345 h 4954475"/>
              <a:gd name="connsiteX2" fmla="*/ 2897579 w 5609073"/>
              <a:gd name="connsiteY2" fmla="*/ 1463129 h 4954475"/>
              <a:gd name="connsiteX3" fmla="*/ 3610098 w 5609073"/>
              <a:gd name="connsiteY3" fmla="*/ 1819389 h 4954475"/>
              <a:gd name="connsiteX4" fmla="*/ 4393870 w 5609073"/>
              <a:gd name="connsiteY4" fmla="*/ 1189997 h 4954475"/>
              <a:gd name="connsiteX5" fmla="*/ 5118265 w 5609073"/>
              <a:gd name="connsiteY5" fmla="*/ 1866890 h 4954475"/>
              <a:gd name="connsiteX6" fmla="*/ 4263241 w 5609073"/>
              <a:gd name="connsiteY6" fmla="*/ 2733789 h 4954475"/>
              <a:gd name="connsiteX7" fmla="*/ 4429496 w 5609073"/>
              <a:gd name="connsiteY7" fmla="*/ 3565062 h 4954475"/>
              <a:gd name="connsiteX8" fmla="*/ 5427023 w 5609073"/>
              <a:gd name="connsiteY8" fmla="*/ 3719441 h 4954475"/>
              <a:gd name="connsiteX9" fmla="*/ 5284519 w 5609073"/>
              <a:gd name="connsiteY9" fmla="*/ 4918849 h 4954475"/>
              <a:gd name="connsiteX10" fmla="*/ 3586348 w 5609073"/>
              <a:gd name="connsiteY10" fmla="*/ 4004449 h 4954475"/>
              <a:gd name="connsiteX11" fmla="*/ 2743200 w 5609073"/>
              <a:gd name="connsiteY11" fmla="*/ 3945072 h 4954475"/>
              <a:gd name="connsiteX12" fmla="*/ 1995054 w 5609073"/>
              <a:gd name="connsiteY12" fmla="*/ 4954475 h 4954475"/>
              <a:gd name="connsiteX13" fmla="*/ 676893 w 5609073"/>
              <a:gd name="connsiteY13" fmla="*/ 4206329 h 4954475"/>
              <a:gd name="connsiteX14" fmla="*/ 2030680 w 5609073"/>
              <a:gd name="connsiteY14" fmla="*/ 3161301 h 4954475"/>
              <a:gd name="connsiteX15" fmla="*/ 1757548 w 5609073"/>
              <a:gd name="connsiteY15" fmla="*/ 2460657 h 4954475"/>
              <a:gd name="connsiteX16" fmla="*/ 0 w 5609073"/>
              <a:gd name="connsiteY16" fmla="*/ 2246901 h 4954475"/>
              <a:gd name="connsiteX17" fmla="*/ 178130 w 5609073"/>
              <a:gd name="connsiteY17" fmla="*/ 1356251 h 4954475"/>
              <a:gd name="connsiteX18" fmla="*/ 1650670 w 5609073"/>
              <a:gd name="connsiteY18" fmla="*/ 1676885 h 4954475"/>
              <a:gd name="connsiteX19" fmla="*/ 1995054 w 5609073"/>
              <a:gd name="connsiteY19" fmla="*/ 1332501 h 4954475"/>
              <a:gd name="connsiteX20" fmla="*/ 1686296 w 5609073"/>
              <a:gd name="connsiteY20" fmla="*/ 299347 h 4954475"/>
              <a:gd name="connsiteX0" fmla="*/ 1686296 w 5623916"/>
              <a:gd name="connsiteY0" fmla="*/ 299347 h 4965543"/>
              <a:gd name="connsiteX1" fmla="*/ 2945080 w 5623916"/>
              <a:gd name="connsiteY1" fmla="*/ 204345 h 4965543"/>
              <a:gd name="connsiteX2" fmla="*/ 2897579 w 5623916"/>
              <a:gd name="connsiteY2" fmla="*/ 1463129 h 4965543"/>
              <a:gd name="connsiteX3" fmla="*/ 3610098 w 5623916"/>
              <a:gd name="connsiteY3" fmla="*/ 1819389 h 4965543"/>
              <a:gd name="connsiteX4" fmla="*/ 4393870 w 5623916"/>
              <a:gd name="connsiteY4" fmla="*/ 1189997 h 4965543"/>
              <a:gd name="connsiteX5" fmla="*/ 5118265 w 5623916"/>
              <a:gd name="connsiteY5" fmla="*/ 1866890 h 4965543"/>
              <a:gd name="connsiteX6" fmla="*/ 4263241 w 5623916"/>
              <a:gd name="connsiteY6" fmla="*/ 2733789 h 4965543"/>
              <a:gd name="connsiteX7" fmla="*/ 4429496 w 5623916"/>
              <a:gd name="connsiteY7" fmla="*/ 3565062 h 4965543"/>
              <a:gd name="connsiteX8" fmla="*/ 5427023 w 5623916"/>
              <a:gd name="connsiteY8" fmla="*/ 3719441 h 4965543"/>
              <a:gd name="connsiteX9" fmla="*/ 5284519 w 5623916"/>
              <a:gd name="connsiteY9" fmla="*/ 4918849 h 4965543"/>
              <a:gd name="connsiteX10" fmla="*/ 3586348 w 5623916"/>
              <a:gd name="connsiteY10" fmla="*/ 4004449 h 4965543"/>
              <a:gd name="connsiteX11" fmla="*/ 2743200 w 5623916"/>
              <a:gd name="connsiteY11" fmla="*/ 3945072 h 4965543"/>
              <a:gd name="connsiteX12" fmla="*/ 1995054 w 5623916"/>
              <a:gd name="connsiteY12" fmla="*/ 4954475 h 4965543"/>
              <a:gd name="connsiteX13" fmla="*/ 676893 w 5623916"/>
              <a:gd name="connsiteY13" fmla="*/ 4206329 h 4965543"/>
              <a:gd name="connsiteX14" fmla="*/ 2030680 w 5623916"/>
              <a:gd name="connsiteY14" fmla="*/ 3161301 h 4965543"/>
              <a:gd name="connsiteX15" fmla="*/ 1757548 w 5623916"/>
              <a:gd name="connsiteY15" fmla="*/ 2460657 h 4965543"/>
              <a:gd name="connsiteX16" fmla="*/ 0 w 5623916"/>
              <a:gd name="connsiteY16" fmla="*/ 2246901 h 4965543"/>
              <a:gd name="connsiteX17" fmla="*/ 178130 w 5623916"/>
              <a:gd name="connsiteY17" fmla="*/ 1356251 h 4965543"/>
              <a:gd name="connsiteX18" fmla="*/ 1650670 w 5623916"/>
              <a:gd name="connsiteY18" fmla="*/ 1676885 h 4965543"/>
              <a:gd name="connsiteX19" fmla="*/ 1995054 w 5623916"/>
              <a:gd name="connsiteY19" fmla="*/ 1332501 h 4965543"/>
              <a:gd name="connsiteX20" fmla="*/ 1686296 w 5623916"/>
              <a:gd name="connsiteY20" fmla="*/ 299347 h 4965543"/>
              <a:gd name="connsiteX0" fmla="*/ 1686296 w 5623916"/>
              <a:gd name="connsiteY0" fmla="*/ 299347 h 4965543"/>
              <a:gd name="connsiteX1" fmla="*/ 2945080 w 5623916"/>
              <a:gd name="connsiteY1" fmla="*/ 204345 h 4965543"/>
              <a:gd name="connsiteX2" fmla="*/ 2897579 w 5623916"/>
              <a:gd name="connsiteY2" fmla="*/ 1463129 h 4965543"/>
              <a:gd name="connsiteX3" fmla="*/ 3610098 w 5623916"/>
              <a:gd name="connsiteY3" fmla="*/ 1819389 h 4965543"/>
              <a:gd name="connsiteX4" fmla="*/ 4393870 w 5623916"/>
              <a:gd name="connsiteY4" fmla="*/ 1189997 h 4965543"/>
              <a:gd name="connsiteX5" fmla="*/ 5118265 w 5623916"/>
              <a:gd name="connsiteY5" fmla="*/ 1866890 h 4965543"/>
              <a:gd name="connsiteX6" fmla="*/ 4263241 w 5623916"/>
              <a:gd name="connsiteY6" fmla="*/ 2733789 h 4965543"/>
              <a:gd name="connsiteX7" fmla="*/ 4429496 w 5623916"/>
              <a:gd name="connsiteY7" fmla="*/ 3565062 h 4965543"/>
              <a:gd name="connsiteX8" fmla="*/ 5427023 w 5623916"/>
              <a:gd name="connsiteY8" fmla="*/ 3719441 h 4965543"/>
              <a:gd name="connsiteX9" fmla="*/ 5284519 w 5623916"/>
              <a:gd name="connsiteY9" fmla="*/ 4918849 h 4965543"/>
              <a:gd name="connsiteX10" fmla="*/ 3586348 w 5623916"/>
              <a:gd name="connsiteY10" fmla="*/ 4004449 h 4965543"/>
              <a:gd name="connsiteX11" fmla="*/ 2743200 w 5623916"/>
              <a:gd name="connsiteY11" fmla="*/ 3945072 h 4965543"/>
              <a:gd name="connsiteX12" fmla="*/ 1995054 w 5623916"/>
              <a:gd name="connsiteY12" fmla="*/ 4954475 h 4965543"/>
              <a:gd name="connsiteX13" fmla="*/ 676893 w 5623916"/>
              <a:gd name="connsiteY13" fmla="*/ 4206329 h 4965543"/>
              <a:gd name="connsiteX14" fmla="*/ 2030680 w 5623916"/>
              <a:gd name="connsiteY14" fmla="*/ 3161301 h 4965543"/>
              <a:gd name="connsiteX15" fmla="*/ 1757548 w 5623916"/>
              <a:gd name="connsiteY15" fmla="*/ 2460657 h 4965543"/>
              <a:gd name="connsiteX16" fmla="*/ 0 w 5623916"/>
              <a:gd name="connsiteY16" fmla="*/ 2246901 h 4965543"/>
              <a:gd name="connsiteX17" fmla="*/ 178130 w 5623916"/>
              <a:gd name="connsiteY17" fmla="*/ 1356251 h 4965543"/>
              <a:gd name="connsiteX18" fmla="*/ 1650670 w 5623916"/>
              <a:gd name="connsiteY18" fmla="*/ 1676885 h 4965543"/>
              <a:gd name="connsiteX19" fmla="*/ 1995054 w 5623916"/>
              <a:gd name="connsiteY19" fmla="*/ 1332501 h 4965543"/>
              <a:gd name="connsiteX20" fmla="*/ 1686296 w 5623916"/>
              <a:gd name="connsiteY20" fmla="*/ 299347 h 4965543"/>
              <a:gd name="connsiteX0" fmla="*/ 1686296 w 5623916"/>
              <a:gd name="connsiteY0" fmla="*/ 299347 h 4965543"/>
              <a:gd name="connsiteX1" fmla="*/ 2945080 w 5623916"/>
              <a:gd name="connsiteY1" fmla="*/ 204345 h 4965543"/>
              <a:gd name="connsiteX2" fmla="*/ 2897579 w 5623916"/>
              <a:gd name="connsiteY2" fmla="*/ 1463129 h 4965543"/>
              <a:gd name="connsiteX3" fmla="*/ 3610098 w 5623916"/>
              <a:gd name="connsiteY3" fmla="*/ 1819389 h 4965543"/>
              <a:gd name="connsiteX4" fmla="*/ 4393870 w 5623916"/>
              <a:gd name="connsiteY4" fmla="*/ 1189997 h 4965543"/>
              <a:gd name="connsiteX5" fmla="*/ 5118265 w 5623916"/>
              <a:gd name="connsiteY5" fmla="*/ 1866890 h 4965543"/>
              <a:gd name="connsiteX6" fmla="*/ 4263241 w 5623916"/>
              <a:gd name="connsiteY6" fmla="*/ 2733789 h 4965543"/>
              <a:gd name="connsiteX7" fmla="*/ 4429496 w 5623916"/>
              <a:gd name="connsiteY7" fmla="*/ 3565062 h 4965543"/>
              <a:gd name="connsiteX8" fmla="*/ 5427023 w 5623916"/>
              <a:gd name="connsiteY8" fmla="*/ 3719441 h 4965543"/>
              <a:gd name="connsiteX9" fmla="*/ 5284519 w 5623916"/>
              <a:gd name="connsiteY9" fmla="*/ 4918849 h 4965543"/>
              <a:gd name="connsiteX10" fmla="*/ 3586348 w 5623916"/>
              <a:gd name="connsiteY10" fmla="*/ 4004449 h 4965543"/>
              <a:gd name="connsiteX11" fmla="*/ 2743200 w 5623916"/>
              <a:gd name="connsiteY11" fmla="*/ 3945072 h 4965543"/>
              <a:gd name="connsiteX12" fmla="*/ 1995054 w 5623916"/>
              <a:gd name="connsiteY12" fmla="*/ 4954475 h 4965543"/>
              <a:gd name="connsiteX13" fmla="*/ 676893 w 5623916"/>
              <a:gd name="connsiteY13" fmla="*/ 4206329 h 4965543"/>
              <a:gd name="connsiteX14" fmla="*/ 2030680 w 5623916"/>
              <a:gd name="connsiteY14" fmla="*/ 3161301 h 4965543"/>
              <a:gd name="connsiteX15" fmla="*/ 1757548 w 5623916"/>
              <a:gd name="connsiteY15" fmla="*/ 2460657 h 4965543"/>
              <a:gd name="connsiteX16" fmla="*/ 0 w 5623916"/>
              <a:gd name="connsiteY16" fmla="*/ 2246901 h 4965543"/>
              <a:gd name="connsiteX17" fmla="*/ 178130 w 5623916"/>
              <a:gd name="connsiteY17" fmla="*/ 1356251 h 4965543"/>
              <a:gd name="connsiteX18" fmla="*/ 1650670 w 5623916"/>
              <a:gd name="connsiteY18" fmla="*/ 1676885 h 4965543"/>
              <a:gd name="connsiteX19" fmla="*/ 1995054 w 5623916"/>
              <a:gd name="connsiteY19" fmla="*/ 1332501 h 4965543"/>
              <a:gd name="connsiteX20" fmla="*/ 1686296 w 5623916"/>
              <a:gd name="connsiteY20" fmla="*/ 299347 h 4965543"/>
              <a:gd name="connsiteX0" fmla="*/ 1686296 w 5623916"/>
              <a:gd name="connsiteY0" fmla="*/ 299347 h 5036684"/>
              <a:gd name="connsiteX1" fmla="*/ 2945080 w 5623916"/>
              <a:gd name="connsiteY1" fmla="*/ 204345 h 5036684"/>
              <a:gd name="connsiteX2" fmla="*/ 2897579 w 5623916"/>
              <a:gd name="connsiteY2" fmla="*/ 1463129 h 5036684"/>
              <a:gd name="connsiteX3" fmla="*/ 3610098 w 5623916"/>
              <a:gd name="connsiteY3" fmla="*/ 1819389 h 5036684"/>
              <a:gd name="connsiteX4" fmla="*/ 4393870 w 5623916"/>
              <a:gd name="connsiteY4" fmla="*/ 1189997 h 5036684"/>
              <a:gd name="connsiteX5" fmla="*/ 5118265 w 5623916"/>
              <a:gd name="connsiteY5" fmla="*/ 1866890 h 5036684"/>
              <a:gd name="connsiteX6" fmla="*/ 4263241 w 5623916"/>
              <a:gd name="connsiteY6" fmla="*/ 2733789 h 5036684"/>
              <a:gd name="connsiteX7" fmla="*/ 4429496 w 5623916"/>
              <a:gd name="connsiteY7" fmla="*/ 3565062 h 5036684"/>
              <a:gd name="connsiteX8" fmla="*/ 5427023 w 5623916"/>
              <a:gd name="connsiteY8" fmla="*/ 3719441 h 5036684"/>
              <a:gd name="connsiteX9" fmla="*/ 5284519 w 5623916"/>
              <a:gd name="connsiteY9" fmla="*/ 4918849 h 5036684"/>
              <a:gd name="connsiteX10" fmla="*/ 3586348 w 5623916"/>
              <a:gd name="connsiteY10" fmla="*/ 4004449 h 5036684"/>
              <a:gd name="connsiteX11" fmla="*/ 2743200 w 5623916"/>
              <a:gd name="connsiteY11" fmla="*/ 3945072 h 5036684"/>
              <a:gd name="connsiteX12" fmla="*/ 1995054 w 5623916"/>
              <a:gd name="connsiteY12" fmla="*/ 4954475 h 5036684"/>
              <a:gd name="connsiteX13" fmla="*/ 676893 w 5623916"/>
              <a:gd name="connsiteY13" fmla="*/ 4206329 h 5036684"/>
              <a:gd name="connsiteX14" fmla="*/ 2030680 w 5623916"/>
              <a:gd name="connsiteY14" fmla="*/ 3161301 h 5036684"/>
              <a:gd name="connsiteX15" fmla="*/ 1757548 w 5623916"/>
              <a:gd name="connsiteY15" fmla="*/ 2460657 h 5036684"/>
              <a:gd name="connsiteX16" fmla="*/ 0 w 5623916"/>
              <a:gd name="connsiteY16" fmla="*/ 2246901 h 5036684"/>
              <a:gd name="connsiteX17" fmla="*/ 178130 w 5623916"/>
              <a:gd name="connsiteY17" fmla="*/ 1356251 h 5036684"/>
              <a:gd name="connsiteX18" fmla="*/ 1650670 w 5623916"/>
              <a:gd name="connsiteY18" fmla="*/ 1676885 h 5036684"/>
              <a:gd name="connsiteX19" fmla="*/ 1995054 w 5623916"/>
              <a:gd name="connsiteY19" fmla="*/ 1332501 h 5036684"/>
              <a:gd name="connsiteX20" fmla="*/ 1686296 w 5623916"/>
              <a:gd name="connsiteY20" fmla="*/ 299347 h 5036684"/>
              <a:gd name="connsiteX0" fmla="*/ 1686296 w 5623916"/>
              <a:gd name="connsiteY0" fmla="*/ 299347 h 4965543"/>
              <a:gd name="connsiteX1" fmla="*/ 2945080 w 5623916"/>
              <a:gd name="connsiteY1" fmla="*/ 204345 h 4965543"/>
              <a:gd name="connsiteX2" fmla="*/ 2897579 w 5623916"/>
              <a:gd name="connsiteY2" fmla="*/ 1463129 h 4965543"/>
              <a:gd name="connsiteX3" fmla="*/ 3610098 w 5623916"/>
              <a:gd name="connsiteY3" fmla="*/ 1819389 h 4965543"/>
              <a:gd name="connsiteX4" fmla="*/ 4393870 w 5623916"/>
              <a:gd name="connsiteY4" fmla="*/ 1189997 h 4965543"/>
              <a:gd name="connsiteX5" fmla="*/ 5118265 w 5623916"/>
              <a:gd name="connsiteY5" fmla="*/ 1866890 h 4965543"/>
              <a:gd name="connsiteX6" fmla="*/ 4263241 w 5623916"/>
              <a:gd name="connsiteY6" fmla="*/ 2733789 h 4965543"/>
              <a:gd name="connsiteX7" fmla="*/ 4429496 w 5623916"/>
              <a:gd name="connsiteY7" fmla="*/ 3565062 h 4965543"/>
              <a:gd name="connsiteX8" fmla="*/ 5427023 w 5623916"/>
              <a:gd name="connsiteY8" fmla="*/ 3719441 h 4965543"/>
              <a:gd name="connsiteX9" fmla="*/ 5284519 w 5623916"/>
              <a:gd name="connsiteY9" fmla="*/ 4918849 h 4965543"/>
              <a:gd name="connsiteX10" fmla="*/ 3586348 w 5623916"/>
              <a:gd name="connsiteY10" fmla="*/ 4004449 h 4965543"/>
              <a:gd name="connsiteX11" fmla="*/ 2743200 w 5623916"/>
              <a:gd name="connsiteY11" fmla="*/ 3945072 h 4965543"/>
              <a:gd name="connsiteX12" fmla="*/ 1995054 w 5623916"/>
              <a:gd name="connsiteY12" fmla="*/ 4954475 h 4965543"/>
              <a:gd name="connsiteX13" fmla="*/ 676893 w 5623916"/>
              <a:gd name="connsiteY13" fmla="*/ 4206329 h 4965543"/>
              <a:gd name="connsiteX14" fmla="*/ 2030680 w 5623916"/>
              <a:gd name="connsiteY14" fmla="*/ 3161301 h 4965543"/>
              <a:gd name="connsiteX15" fmla="*/ 1757548 w 5623916"/>
              <a:gd name="connsiteY15" fmla="*/ 2460657 h 4965543"/>
              <a:gd name="connsiteX16" fmla="*/ 0 w 5623916"/>
              <a:gd name="connsiteY16" fmla="*/ 2246901 h 4965543"/>
              <a:gd name="connsiteX17" fmla="*/ 178130 w 5623916"/>
              <a:gd name="connsiteY17" fmla="*/ 1356251 h 4965543"/>
              <a:gd name="connsiteX18" fmla="*/ 1650670 w 5623916"/>
              <a:gd name="connsiteY18" fmla="*/ 1676885 h 4965543"/>
              <a:gd name="connsiteX19" fmla="*/ 1995054 w 5623916"/>
              <a:gd name="connsiteY19" fmla="*/ 1332501 h 4965543"/>
              <a:gd name="connsiteX20" fmla="*/ 1686296 w 5623916"/>
              <a:gd name="connsiteY20" fmla="*/ 299347 h 4965543"/>
              <a:gd name="connsiteX0" fmla="*/ 1686296 w 5623916"/>
              <a:gd name="connsiteY0" fmla="*/ 299347 h 4965543"/>
              <a:gd name="connsiteX1" fmla="*/ 2945080 w 5623916"/>
              <a:gd name="connsiteY1" fmla="*/ 204345 h 4965543"/>
              <a:gd name="connsiteX2" fmla="*/ 2897579 w 5623916"/>
              <a:gd name="connsiteY2" fmla="*/ 1463129 h 4965543"/>
              <a:gd name="connsiteX3" fmla="*/ 3610098 w 5623916"/>
              <a:gd name="connsiteY3" fmla="*/ 1819389 h 4965543"/>
              <a:gd name="connsiteX4" fmla="*/ 4393870 w 5623916"/>
              <a:gd name="connsiteY4" fmla="*/ 1189997 h 4965543"/>
              <a:gd name="connsiteX5" fmla="*/ 5118265 w 5623916"/>
              <a:gd name="connsiteY5" fmla="*/ 1866890 h 4965543"/>
              <a:gd name="connsiteX6" fmla="*/ 4263241 w 5623916"/>
              <a:gd name="connsiteY6" fmla="*/ 2733789 h 4965543"/>
              <a:gd name="connsiteX7" fmla="*/ 4429496 w 5623916"/>
              <a:gd name="connsiteY7" fmla="*/ 3565062 h 4965543"/>
              <a:gd name="connsiteX8" fmla="*/ 5427023 w 5623916"/>
              <a:gd name="connsiteY8" fmla="*/ 3719441 h 4965543"/>
              <a:gd name="connsiteX9" fmla="*/ 5284519 w 5623916"/>
              <a:gd name="connsiteY9" fmla="*/ 4918849 h 4965543"/>
              <a:gd name="connsiteX10" fmla="*/ 3586348 w 5623916"/>
              <a:gd name="connsiteY10" fmla="*/ 4004449 h 4965543"/>
              <a:gd name="connsiteX11" fmla="*/ 2743200 w 5623916"/>
              <a:gd name="connsiteY11" fmla="*/ 3945072 h 4965543"/>
              <a:gd name="connsiteX12" fmla="*/ 1995054 w 5623916"/>
              <a:gd name="connsiteY12" fmla="*/ 4954475 h 4965543"/>
              <a:gd name="connsiteX13" fmla="*/ 676893 w 5623916"/>
              <a:gd name="connsiteY13" fmla="*/ 4206329 h 4965543"/>
              <a:gd name="connsiteX14" fmla="*/ 2030680 w 5623916"/>
              <a:gd name="connsiteY14" fmla="*/ 3161301 h 4965543"/>
              <a:gd name="connsiteX15" fmla="*/ 1757548 w 5623916"/>
              <a:gd name="connsiteY15" fmla="*/ 2460657 h 4965543"/>
              <a:gd name="connsiteX16" fmla="*/ 0 w 5623916"/>
              <a:gd name="connsiteY16" fmla="*/ 2246901 h 4965543"/>
              <a:gd name="connsiteX17" fmla="*/ 178130 w 5623916"/>
              <a:gd name="connsiteY17" fmla="*/ 1356251 h 4965543"/>
              <a:gd name="connsiteX18" fmla="*/ 1650670 w 5623916"/>
              <a:gd name="connsiteY18" fmla="*/ 1676885 h 4965543"/>
              <a:gd name="connsiteX19" fmla="*/ 1995054 w 5623916"/>
              <a:gd name="connsiteY19" fmla="*/ 1332501 h 4965543"/>
              <a:gd name="connsiteX20" fmla="*/ 1686296 w 5623916"/>
              <a:gd name="connsiteY20" fmla="*/ 299347 h 4965543"/>
              <a:gd name="connsiteX0" fmla="*/ 1686296 w 5623916"/>
              <a:gd name="connsiteY0" fmla="*/ 299347 h 4965543"/>
              <a:gd name="connsiteX1" fmla="*/ 2945080 w 5623916"/>
              <a:gd name="connsiteY1" fmla="*/ 204345 h 4965543"/>
              <a:gd name="connsiteX2" fmla="*/ 2897579 w 5623916"/>
              <a:gd name="connsiteY2" fmla="*/ 1463129 h 4965543"/>
              <a:gd name="connsiteX3" fmla="*/ 3610098 w 5623916"/>
              <a:gd name="connsiteY3" fmla="*/ 1819389 h 4965543"/>
              <a:gd name="connsiteX4" fmla="*/ 4393870 w 5623916"/>
              <a:gd name="connsiteY4" fmla="*/ 1189997 h 4965543"/>
              <a:gd name="connsiteX5" fmla="*/ 5118265 w 5623916"/>
              <a:gd name="connsiteY5" fmla="*/ 1866890 h 4965543"/>
              <a:gd name="connsiteX6" fmla="*/ 4263241 w 5623916"/>
              <a:gd name="connsiteY6" fmla="*/ 2733789 h 4965543"/>
              <a:gd name="connsiteX7" fmla="*/ 4429496 w 5623916"/>
              <a:gd name="connsiteY7" fmla="*/ 3565062 h 4965543"/>
              <a:gd name="connsiteX8" fmla="*/ 5427023 w 5623916"/>
              <a:gd name="connsiteY8" fmla="*/ 3719441 h 4965543"/>
              <a:gd name="connsiteX9" fmla="*/ 5284519 w 5623916"/>
              <a:gd name="connsiteY9" fmla="*/ 4918849 h 4965543"/>
              <a:gd name="connsiteX10" fmla="*/ 3586348 w 5623916"/>
              <a:gd name="connsiteY10" fmla="*/ 4004449 h 4965543"/>
              <a:gd name="connsiteX11" fmla="*/ 2743200 w 5623916"/>
              <a:gd name="connsiteY11" fmla="*/ 3945072 h 4965543"/>
              <a:gd name="connsiteX12" fmla="*/ 1995054 w 5623916"/>
              <a:gd name="connsiteY12" fmla="*/ 4954475 h 4965543"/>
              <a:gd name="connsiteX13" fmla="*/ 676893 w 5623916"/>
              <a:gd name="connsiteY13" fmla="*/ 4206329 h 4965543"/>
              <a:gd name="connsiteX14" fmla="*/ 2030680 w 5623916"/>
              <a:gd name="connsiteY14" fmla="*/ 3161301 h 4965543"/>
              <a:gd name="connsiteX15" fmla="*/ 1757548 w 5623916"/>
              <a:gd name="connsiteY15" fmla="*/ 2460657 h 4965543"/>
              <a:gd name="connsiteX16" fmla="*/ 0 w 5623916"/>
              <a:gd name="connsiteY16" fmla="*/ 2246901 h 4965543"/>
              <a:gd name="connsiteX17" fmla="*/ 178130 w 5623916"/>
              <a:gd name="connsiteY17" fmla="*/ 1356251 h 4965543"/>
              <a:gd name="connsiteX18" fmla="*/ 1650670 w 5623916"/>
              <a:gd name="connsiteY18" fmla="*/ 1676885 h 4965543"/>
              <a:gd name="connsiteX19" fmla="*/ 1995054 w 5623916"/>
              <a:gd name="connsiteY19" fmla="*/ 1332501 h 4965543"/>
              <a:gd name="connsiteX20" fmla="*/ 1686296 w 5623916"/>
              <a:gd name="connsiteY20" fmla="*/ 299347 h 4965543"/>
              <a:gd name="connsiteX0" fmla="*/ 1961811 w 5899431"/>
              <a:gd name="connsiteY0" fmla="*/ 299347 h 4965543"/>
              <a:gd name="connsiteX1" fmla="*/ 3220595 w 5899431"/>
              <a:gd name="connsiteY1" fmla="*/ 204345 h 4965543"/>
              <a:gd name="connsiteX2" fmla="*/ 3173094 w 5899431"/>
              <a:gd name="connsiteY2" fmla="*/ 1463129 h 4965543"/>
              <a:gd name="connsiteX3" fmla="*/ 3885613 w 5899431"/>
              <a:gd name="connsiteY3" fmla="*/ 1819389 h 4965543"/>
              <a:gd name="connsiteX4" fmla="*/ 4669385 w 5899431"/>
              <a:gd name="connsiteY4" fmla="*/ 1189997 h 4965543"/>
              <a:gd name="connsiteX5" fmla="*/ 5393780 w 5899431"/>
              <a:gd name="connsiteY5" fmla="*/ 1866890 h 4965543"/>
              <a:gd name="connsiteX6" fmla="*/ 4538756 w 5899431"/>
              <a:gd name="connsiteY6" fmla="*/ 2733789 h 4965543"/>
              <a:gd name="connsiteX7" fmla="*/ 4705011 w 5899431"/>
              <a:gd name="connsiteY7" fmla="*/ 3565062 h 4965543"/>
              <a:gd name="connsiteX8" fmla="*/ 5702538 w 5899431"/>
              <a:gd name="connsiteY8" fmla="*/ 3719441 h 4965543"/>
              <a:gd name="connsiteX9" fmla="*/ 5560034 w 5899431"/>
              <a:gd name="connsiteY9" fmla="*/ 4918849 h 4965543"/>
              <a:gd name="connsiteX10" fmla="*/ 3861863 w 5899431"/>
              <a:gd name="connsiteY10" fmla="*/ 4004449 h 4965543"/>
              <a:gd name="connsiteX11" fmla="*/ 3018715 w 5899431"/>
              <a:gd name="connsiteY11" fmla="*/ 3945072 h 4965543"/>
              <a:gd name="connsiteX12" fmla="*/ 2270569 w 5899431"/>
              <a:gd name="connsiteY12" fmla="*/ 4954475 h 4965543"/>
              <a:gd name="connsiteX13" fmla="*/ 952408 w 5899431"/>
              <a:gd name="connsiteY13" fmla="*/ 4206329 h 4965543"/>
              <a:gd name="connsiteX14" fmla="*/ 2306195 w 5899431"/>
              <a:gd name="connsiteY14" fmla="*/ 3161301 h 4965543"/>
              <a:gd name="connsiteX15" fmla="*/ 2033063 w 5899431"/>
              <a:gd name="connsiteY15" fmla="*/ 2460657 h 4965543"/>
              <a:gd name="connsiteX16" fmla="*/ 275515 w 5899431"/>
              <a:gd name="connsiteY16" fmla="*/ 2246901 h 4965543"/>
              <a:gd name="connsiteX17" fmla="*/ 453645 w 5899431"/>
              <a:gd name="connsiteY17" fmla="*/ 1356251 h 4965543"/>
              <a:gd name="connsiteX18" fmla="*/ 1926185 w 5899431"/>
              <a:gd name="connsiteY18" fmla="*/ 1676885 h 4965543"/>
              <a:gd name="connsiteX19" fmla="*/ 2270569 w 5899431"/>
              <a:gd name="connsiteY19" fmla="*/ 1332501 h 4965543"/>
              <a:gd name="connsiteX20" fmla="*/ 1961811 w 5899431"/>
              <a:gd name="connsiteY20" fmla="*/ 299347 h 4965543"/>
              <a:gd name="connsiteX0" fmla="*/ 1882096 w 5819716"/>
              <a:gd name="connsiteY0" fmla="*/ 299347 h 4965543"/>
              <a:gd name="connsiteX1" fmla="*/ 3140880 w 5819716"/>
              <a:gd name="connsiteY1" fmla="*/ 204345 h 4965543"/>
              <a:gd name="connsiteX2" fmla="*/ 3093379 w 5819716"/>
              <a:gd name="connsiteY2" fmla="*/ 1463129 h 4965543"/>
              <a:gd name="connsiteX3" fmla="*/ 3805898 w 5819716"/>
              <a:gd name="connsiteY3" fmla="*/ 1819389 h 4965543"/>
              <a:gd name="connsiteX4" fmla="*/ 4589670 w 5819716"/>
              <a:gd name="connsiteY4" fmla="*/ 1189997 h 4965543"/>
              <a:gd name="connsiteX5" fmla="*/ 5314065 w 5819716"/>
              <a:gd name="connsiteY5" fmla="*/ 1866890 h 4965543"/>
              <a:gd name="connsiteX6" fmla="*/ 4459041 w 5819716"/>
              <a:gd name="connsiteY6" fmla="*/ 2733789 h 4965543"/>
              <a:gd name="connsiteX7" fmla="*/ 4625296 w 5819716"/>
              <a:gd name="connsiteY7" fmla="*/ 3565062 h 4965543"/>
              <a:gd name="connsiteX8" fmla="*/ 5622823 w 5819716"/>
              <a:gd name="connsiteY8" fmla="*/ 3719441 h 4965543"/>
              <a:gd name="connsiteX9" fmla="*/ 5480319 w 5819716"/>
              <a:gd name="connsiteY9" fmla="*/ 4918849 h 4965543"/>
              <a:gd name="connsiteX10" fmla="*/ 3782148 w 5819716"/>
              <a:gd name="connsiteY10" fmla="*/ 4004449 h 4965543"/>
              <a:gd name="connsiteX11" fmla="*/ 2939000 w 5819716"/>
              <a:gd name="connsiteY11" fmla="*/ 3945072 h 4965543"/>
              <a:gd name="connsiteX12" fmla="*/ 2190854 w 5819716"/>
              <a:gd name="connsiteY12" fmla="*/ 4954475 h 4965543"/>
              <a:gd name="connsiteX13" fmla="*/ 872693 w 5819716"/>
              <a:gd name="connsiteY13" fmla="*/ 4206329 h 4965543"/>
              <a:gd name="connsiteX14" fmla="*/ 2226480 w 5819716"/>
              <a:gd name="connsiteY14" fmla="*/ 3161301 h 4965543"/>
              <a:gd name="connsiteX15" fmla="*/ 1953348 w 5819716"/>
              <a:gd name="connsiteY15" fmla="*/ 2460657 h 4965543"/>
              <a:gd name="connsiteX16" fmla="*/ 195800 w 5819716"/>
              <a:gd name="connsiteY16" fmla="*/ 2246901 h 4965543"/>
              <a:gd name="connsiteX17" fmla="*/ 373930 w 5819716"/>
              <a:gd name="connsiteY17" fmla="*/ 1356251 h 4965543"/>
              <a:gd name="connsiteX18" fmla="*/ 1846470 w 5819716"/>
              <a:gd name="connsiteY18" fmla="*/ 1676885 h 4965543"/>
              <a:gd name="connsiteX19" fmla="*/ 2190854 w 5819716"/>
              <a:gd name="connsiteY19" fmla="*/ 1332501 h 4965543"/>
              <a:gd name="connsiteX20" fmla="*/ 1882096 w 5819716"/>
              <a:gd name="connsiteY20" fmla="*/ 299347 h 4965543"/>
              <a:gd name="connsiteX0" fmla="*/ 1882096 w 5819716"/>
              <a:gd name="connsiteY0" fmla="*/ 299347 h 4965543"/>
              <a:gd name="connsiteX1" fmla="*/ 3140880 w 5819716"/>
              <a:gd name="connsiteY1" fmla="*/ 204345 h 4965543"/>
              <a:gd name="connsiteX2" fmla="*/ 3093379 w 5819716"/>
              <a:gd name="connsiteY2" fmla="*/ 1463129 h 4965543"/>
              <a:gd name="connsiteX3" fmla="*/ 3805898 w 5819716"/>
              <a:gd name="connsiteY3" fmla="*/ 1819389 h 4965543"/>
              <a:gd name="connsiteX4" fmla="*/ 4589670 w 5819716"/>
              <a:gd name="connsiteY4" fmla="*/ 1189997 h 4965543"/>
              <a:gd name="connsiteX5" fmla="*/ 5314065 w 5819716"/>
              <a:gd name="connsiteY5" fmla="*/ 1866890 h 4965543"/>
              <a:gd name="connsiteX6" fmla="*/ 4459041 w 5819716"/>
              <a:gd name="connsiteY6" fmla="*/ 2733789 h 4965543"/>
              <a:gd name="connsiteX7" fmla="*/ 4625296 w 5819716"/>
              <a:gd name="connsiteY7" fmla="*/ 3565062 h 4965543"/>
              <a:gd name="connsiteX8" fmla="*/ 5622823 w 5819716"/>
              <a:gd name="connsiteY8" fmla="*/ 3719441 h 4965543"/>
              <a:gd name="connsiteX9" fmla="*/ 5480319 w 5819716"/>
              <a:gd name="connsiteY9" fmla="*/ 4918849 h 4965543"/>
              <a:gd name="connsiteX10" fmla="*/ 3782148 w 5819716"/>
              <a:gd name="connsiteY10" fmla="*/ 4004449 h 4965543"/>
              <a:gd name="connsiteX11" fmla="*/ 2939000 w 5819716"/>
              <a:gd name="connsiteY11" fmla="*/ 3945072 h 4965543"/>
              <a:gd name="connsiteX12" fmla="*/ 2190854 w 5819716"/>
              <a:gd name="connsiteY12" fmla="*/ 4954475 h 4965543"/>
              <a:gd name="connsiteX13" fmla="*/ 872693 w 5819716"/>
              <a:gd name="connsiteY13" fmla="*/ 4206329 h 4965543"/>
              <a:gd name="connsiteX14" fmla="*/ 2226480 w 5819716"/>
              <a:gd name="connsiteY14" fmla="*/ 3161301 h 4965543"/>
              <a:gd name="connsiteX15" fmla="*/ 1953348 w 5819716"/>
              <a:gd name="connsiteY15" fmla="*/ 2460657 h 4965543"/>
              <a:gd name="connsiteX16" fmla="*/ 195800 w 5819716"/>
              <a:gd name="connsiteY16" fmla="*/ 2246901 h 4965543"/>
              <a:gd name="connsiteX17" fmla="*/ 373930 w 5819716"/>
              <a:gd name="connsiteY17" fmla="*/ 1356251 h 4965543"/>
              <a:gd name="connsiteX18" fmla="*/ 1846470 w 5819716"/>
              <a:gd name="connsiteY18" fmla="*/ 1676885 h 4965543"/>
              <a:gd name="connsiteX19" fmla="*/ 2190854 w 5819716"/>
              <a:gd name="connsiteY19" fmla="*/ 1332501 h 4965543"/>
              <a:gd name="connsiteX20" fmla="*/ 1882096 w 5819716"/>
              <a:gd name="connsiteY20" fmla="*/ 299347 h 4965543"/>
              <a:gd name="connsiteX0" fmla="*/ 1882096 w 5819716"/>
              <a:gd name="connsiteY0" fmla="*/ 299347 h 4965543"/>
              <a:gd name="connsiteX1" fmla="*/ 3140880 w 5819716"/>
              <a:gd name="connsiteY1" fmla="*/ 204345 h 4965543"/>
              <a:gd name="connsiteX2" fmla="*/ 3093379 w 5819716"/>
              <a:gd name="connsiteY2" fmla="*/ 1463129 h 4965543"/>
              <a:gd name="connsiteX3" fmla="*/ 3805898 w 5819716"/>
              <a:gd name="connsiteY3" fmla="*/ 1819389 h 4965543"/>
              <a:gd name="connsiteX4" fmla="*/ 4589670 w 5819716"/>
              <a:gd name="connsiteY4" fmla="*/ 1189997 h 4965543"/>
              <a:gd name="connsiteX5" fmla="*/ 5314065 w 5819716"/>
              <a:gd name="connsiteY5" fmla="*/ 1866890 h 4965543"/>
              <a:gd name="connsiteX6" fmla="*/ 4459041 w 5819716"/>
              <a:gd name="connsiteY6" fmla="*/ 2733789 h 4965543"/>
              <a:gd name="connsiteX7" fmla="*/ 4625296 w 5819716"/>
              <a:gd name="connsiteY7" fmla="*/ 3565062 h 4965543"/>
              <a:gd name="connsiteX8" fmla="*/ 5622823 w 5819716"/>
              <a:gd name="connsiteY8" fmla="*/ 3719441 h 4965543"/>
              <a:gd name="connsiteX9" fmla="*/ 5480319 w 5819716"/>
              <a:gd name="connsiteY9" fmla="*/ 4918849 h 4965543"/>
              <a:gd name="connsiteX10" fmla="*/ 3782148 w 5819716"/>
              <a:gd name="connsiteY10" fmla="*/ 4004449 h 4965543"/>
              <a:gd name="connsiteX11" fmla="*/ 2939000 w 5819716"/>
              <a:gd name="connsiteY11" fmla="*/ 3945072 h 4965543"/>
              <a:gd name="connsiteX12" fmla="*/ 2190854 w 5819716"/>
              <a:gd name="connsiteY12" fmla="*/ 4954475 h 4965543"/>
              <a:gd name="connsiteX13" fmla="*/ 872693 w 5819716"/>
              <a:gd name="connsiteY13" fmla="*/ 4206329 h 4965543"/>
              <a:gd name="connsiteX14" fmla="*/ 2226480 w 5819716"/>
              <a:gd name="connsiteY14" fmla="*/ 3161301 h 4965543"/>
              <a:gd name="connsiteX15" fmla="*/ 1953348 w 5819716"/>
              <a:gd name="connsiteY15" fmla="*/ 2460657 h 4965543"/>
              <a:gd name="connsiteX16" fmla="*/ 195800 w 5819716"/>
              <a:gd name="connsiteY16" fmla="*/ 2246901 h 4965543"/>
              <a:gd name="connsiteX17" fmla="*/ 373930 w 5819716"/>
              <a:gd name="connsiteY17" fmla="*/ 1356251 h 4965543"/>
              <a:gd name="connsiteX18" fmla="*/ 1846470 w 5819716"/>
              <a:gd name="connsiteY18" fmla="*/ 1676885 h 4965543"/>
              <a:gd name="connsiteX19" fmla="*/ 2190854 w 5819716"/>
              <a:gd name="connsiteY19" fmla="*/ 1332501 h 4965543"/>
              <a:gd name="connsiteX20" fmla="*/ 1882096 w 5819716"/>
              <a:gd name="connsiteY20" fmla="*/ 299347 h 4965543"/>
              <a:gd name="connsiteX0" fmla="*/ 1882096 w 5819716"/>
              <a:gd name="connsiteY0" fmla="*/ 180747 h 4846943"/>
              <a:gd name="connsiteX1" fmla="*/ 3140880 w 5819716"/>
              <a:gd name="connsiteY1" fmla="*/ 85745 h 4846943"/>
              <a:gd name="connsiteX2" fmla="*/ 3402137 w 5819716"/>
              <a:gd name="connsiteY2" fmla="*/ 1083271 h 4846943"/>
              <a:gd name="connsiteX3" fmla="*/ 3805898 w 5819716"/>
              <a:gd name="connsiteY3" fmla="*/ 1700789 h 4846943"/>
              <a:gd name="connsiteX4" fmla="*/ 4589670 w 5819716"/>
              <a:gd name="connsiteY4" fmla="*/ 1071397 h 4846943"/>
              <a:gd name="connsiteX5" fmla="*/ 5314065 w 5819716"/>
              <a:gd name="connsiteY5" fmla="*/ 1748290 h 4846943"/>
              <a:gd name="connsiteX6" fmla="*/ 4459041 w 5819716"/>
              <a:gd name="connsiteY6" fmla="*/ 2615189 h 4846943"/>
              <a:gd name="connsiteX7" fmla="*/ 4625296 w 5819716"/>
              <a:gd name="connsiteY7" fmla="*/ 3446462 h 4846943"/>
              <a:gd name="connsiteX8" fmla="*/ 5622823 w 5819716"/>
              <a:gd name="connsiteY8" fmla="*/ 3600841 h 4846943"/>
              <a:gd name="connsiteX9" fmla="*/ 5480319 w 5819716"/>
              <a:gd name="connsiteY9" fmla="*/ 4800249 h 4846943"/>
              <a:gd name="connsiteX10" fmla="*/ 3782148 w 5819716"/>
              <a:gd name="connsiteY10" fmla="*/ 3885849 h 4846943"/>
              <a:gd name="connsiteX11" fmla="*/ 2939000 w 5819716"/>
              <a:gd name="connsiteY11" fmla="*/ 3826472 h 4846943"/>
              <a:gd name="connsiteX12" fmla="*/ 2190854 w 5819716"/>
              <a:gd name="connsiteY12" fmla="*/ 4835875 h 4846943"/>
              <a:gd name="connsiteX13" fmla="*/ 872693 w 5819716"/>
              <a:gd name="connsiteY13" fmla="*/ 4087729 h 4846943"/>
              <a:gd name="connsiteX14" fmla="*/ 2226480 w 5819716"/>
              <a:gd name="connsiteY14" fmla="*/ 3042701 h 4846943"/>
              <a:gd name="connsiteX15" fmla="*/ 1953348 w 5819716"/>
              <a:gd name="connsiteY15" fmla="*/ 2342057 h 4846943"/>
              <a:gd name="connsiteX16" fmla="*/ 195800 w 5819716"/>
              <a:gd name="connsiteY16" fmla="*/ 2128301 h 4846943"/>
              <a:gd name="connsiteX17" fmla="*/ 373930 w 5819716"/>
              <a:gd name="connsiteY17" fmla="*/ 1237651 h 4846943"/>
              <a:gd name="connsiteX18" fmla="*/ 1846470 w 5819716"/>
              <a:gd name="connsiteY18" fmla="*/ 1558285 h 4846943"/>
              <a:gd name="connsiteX19" fmla="*/ 2190854 w 5819716"/>
              <a:gd name="connsiteY19" fmla="*/ 1213901 h 4846943"/>
              <a:gd name="connsiteX20" fmla="*/ 1882096 w 5819716"/>
              <a:gd name="connsiteY20" fmla="*/ 180747 h 4846943"/>
              <a:gd name="connsiteX0" fmla="*/ 1882096 w 5819716"/>
              <a:gd name="connsiteY0" fmla="*/ 180747 h 4846943"/>
              <a:gd name="connsiteX1" fmla="*/ 3140880 w 5819716"/>
              <a:gd name="connsiteY1" fmla="*/ 85745 h 4846943"/>
              <a:gd name="connsiteX2" fmla="*/ 3402137 w 5819716"/>
              <a:gd name="connsiteY2" fmla="*/ 1083271 h 4846943"/>
              <a:gd name="connsiteX3" fmla="*/ 4043405 w 5819716"/>
              <a:gd name="connsiteY3" fmla="*/ 1344529 h 4846943"/>
              <a:gd name="connsiteX4" fmla="*/ 4589670 w 5819716"/>
              <a:gd name="connsiteY4" fmla="*/ 1071397 h 4846943"/>
              <a:gd name="connsiteX5" fmla="*/ 5314065 w 5819716"/>
              <a:gd name="connsiteY5" fmla="*/ 1748290 h 4846943"/>
              <a:gd name="connsiteX6" fmla="*/ 4459041 w 5819716"/>
              <a:gd name="connsiteY6" fmla="*/ 2615189 h 4846943"/>
              <a:gd name="connsiteX7" fmla="*/ 4625296 w 5819716"/>
              <a:gd name="connsiteY7" fmla="*/ 3446462 h 4846943"/>
              <a:gd name="connsiteX8" fmla="*/ 5622823 w 5819716"/>
              <a:gd name="connsiteY8" fmla="*/ 3600841 h 4846943"/>
              <a:gd name="connsiteX9" fmla="*/ 5480319 w 5819716"/>
              <a:gd name="connsiteY9" fmla="*/ 4800249 h 4846943"/>
              <a:gd name="connsiteX10" fmla="*/ 3782148 w 5819716"/>
              <a:gd name="connsiteY10" fmla="*/ 3885849 h 4846943"/>
              <a:gd name="connsiteX11" fmla="*/ 2939000 w 5819716"/>
              <a:gd name="connsiteY11" fmla="*/ 3826472 h 4846943"/>
              <a:gd name="connsiteX12" fmla="*/ 2190854 w 5819716"/>
              <a:gd name="connsiteY12" fmla="*/ 4835875 h 4846943"/>
              <a:gd name="connsiteX13" fmla="*/ 872693 w 5819716"/>
              <a:gd name="connsiteY13" fmla="*/ 4087729 h 4846943"/>
              <a:gd name="connsiteX14" fmla="*/ 2226480 w 5819716"/>
              <a:gd name="connsiteY14" fmla="*/ 3042701 h 4846943"/>
              <a:gd name="connsiteX15" fmla="*/ 1953348 w 5819716"/>
              <a:gd name="connsiteY15" fmla="*/ 2342057 h 4846943"/>
              <a:gd name="connsiteX16" fmla="*/ 195800 w 5819716"/>
              <a:gd name="connsiteY16" fmla="*/ 2128301 h 4846943"/>
              <a:gd name="connsiteX17" fmla="*/ 373930 w 5819716"/>
              <a:gd name="connsiteY17" fmla="*/ 1237651 h 4846943"/>
              <a:gd name="connsiteX18" fmla="*/ 1846470 w 5819716"/>
              <a:gd name="connsiteY18" fmla="*/ 1558285 h 4846943"/>
              <a:gd name="connsiteX19" fmla="*/ 2190854 w 5819716"/>
              <a:gd name="connsiteY19" fmla="*/ 1213901 h 4846943"/>
              <a:gd name="connsiteX20" fmla="*/ 1882096 w 5819716"/>
              <a:gd name="connsiteY20" fmla="*/ 180747 h 4846943"/>
              <a:gd name="connsiteX0" fmla="*/ 1882096 w 5819716"/>
              <a:gd name="connsiteY0" fmla="*/ 174725 h 4840921"/>
              <a:gd name="connsiteX1" fmla="*/ 3140880 w 5819716"/>
              <a:gd name="connsiteY1" fmla="*/ 79723 h 4840921"/>
              <a:gd name="connsiteX2" fmla="*/ 3509015 w 5819716"/>
              <a:gd name="connsiteY2" fmla="*/ 994122 h 4840921"/>
              <a:gd name="connsiteX3" fmla="*/ 4043405 w 5819716"/>
              <a:gd name="connsiteY3" fmla="*/ 1338507 h 4840921"/>
              <a:gd name="connsiteX4" fmla="*/ 4589670 w 5819716"/>
              <a:gd name="connsiteY4" fmla="*/ 1065375 h 4840921"/>
              <a:gd name="connsiteX5" fmla="*/ 5314065 w 5819716"/>
              <a:gd name="connsiteY5" fmla="*/ 1742268 h 4840921"/>
              <a:gd name="connsiteX6" fmla="*/ 4459041 w 5819716"/>
              <a:gd name="connsiteY6" fmla="*/ 2609167 h 4840921"/>
              <a:gd name="connsiteX7" fmla="*/ 4625296 w 5819716"/>
              <a:gd name="connsiteY7" fmla="*/ 3440440 h 4840921"/>
              <a:gd name="connsiteX8" fmla="*/ 5622823 w 5819716"/>
              <a:gd name="connsiteY8" fmla="*/ 3594819 h 4840921"/>
              <a:gd name="connsiteX9" fmla="*/ 5480319 w 5819716"/>
              <a:gd name="connsiteY9" fmla="*/ 4794227 h 4840921"/>
              <a:gd name="connsiteX10" fmla="*/ 3782148 w 5819716"/>
              <a:gd name="connsiteY10" fmla="*/ 3879827 h 4840921"/>
              <a:gd name="connsiteX11" fmla="*/ 2939000 w 5819716"/>
              <a:gd name="connsiteY11" fmla="*/ 3820450 h 4840921"/>
              <a:gd name="connsiteX12" fmla="*/ 2190854 w 5819716"/>
              <a:gd name="connsiteY12" fmla="*/ 4829853 h 4840921"/>
              <a:gd name="connsiteX13" fmla="*/ 872693 w 5819716"/>
              <a:gd name="connsiteY13" fmla="*/ 4081707 h 4840921"/>
              <a:gd name="connsiteX14" fmla="*/ 2226480 w 5819716"/>
              <a:gd name="connsiteY14" fmla="*/ 3036679 h 4840921"/>
              <a:gd name="connsiteX15" fmla="*/ 1953348 w 5819716"/>
              <a:gd name="connsiteY15" fmla="*/ 2336035 h 4840921"/>
              <a:gd name="connsiteX16" fmla="*/ 195800 w 5819716"/>
              <a:gd name="connsiteY16" fmla="*/ 2122279 h 4840921"/>
              <a:gd name="connsiteX17" fmla="*/ 373930 w 5819716"/>
              <a:gd name="connsiteY17" fmla="*/ 1231629 h 4840921"/>
              <a:gd name="connsiteX18" fmla="*/ 1846470 w 5819716"/>
              <a:gd name="connsiteY18" fmla="*/ 1552263 h 4840921"/>
              <a:gd name="connsiteX19" fmla="*/ 2190854 w 5819716"/>
              <a:gd name="connsiteY19" fmla="*/ 1207879 h 4840921"/>
              <a:gd name="connsiteX20" fmla="*/ 1882096 w 5819716"/>
              <a:gd name="connsiteY20" fmla="*/ 174725 h 4840921"/>
              <a:gd name="connsiteX0" fmla="*/ 1882096 w 5819716"/>
              <a:gd name="connsiteY0" fmla="*/ 174725 h 4840921"/>
              <a:gd name="connsiteX1" fmla="*/ 3140880 w 5819716"/>
              <a:gd name="connsiteY1" fmla="*/ 79723 h 4840921"/>
              <a:gd name="connsiteX2" fmla="*/ 3509015 w 5819716"/>
              <a:gd name="connsiteY2" fmla="*/ 994122 h 4840921"/>
              <a:gd name="connsiteX3" fmla="*/ 4043405 w 5819716"/>
              <a:gd name="connsiteY3" fmla="*/ 1338507 h 4840921"/>
              <a:gd name="connsiteX4" fmla="*/ 4589670 w 5819716"/>
              <a:gd name="connsiteY4" fmla="*/ 1065375 h 4840921"/>
              <a:gd name="connsiteX5" fmla="*/ 5183436 w 5819716"/>
              <a:gd name="connsiteY5" fmla="*/ 2003525 h 4840921"/>
              <a:gd name="connsiteX6" fmla="*/ 4459041 w 5819716"/>
              <a:gd name="connsiteY6" fmla="*/ 2609167 h 4840921"/>
              <a:gd name="connsiteX7" fmla="*/ 4625296 w 5819716"/>
              <a:gd name="connsiteY7" fmla="*/ 3440440 h 4840921"/>
              <a:gd name="connsiteX8" fmla="*/ 5622823 w 5819716"/>
              <a:gd name="connsiteY8" fmla="*/ 3594819 h 4840921"/>
              <a:gd name="connsiteX9" fmla="*/ 5480319 w 5819716"/>
              <a:gd name="connsiteY9" fmla="*/ 4794227 h 4840921"/>
              <a:gd name="connsiteX10" fmla="*/ 3782148 w 5819716"/>
              <a:gd name="connsiteY10" fmla="*/ 3879827 h 4840921"/>
              <a:gd name="connsiteX11" fmla="*/ 2939000 w 5819716"/>
              <a:gd name="connsiteY11" fmla="*/ 3820450 h 4840921"/>
              <a:gd name="connsiteX12" fmla="*/ 2190854 w 5819716"/>
              <a:gd name="connsiteY12" fmla="*/ 4829853 h 4840921"/>
              <a:gd name="connsiteX13" fmla="*/ 872693 w 5819716"/>
              <a:gd name="connsiteY13" fmla="*/ 4081707 h 4840921"/>
              <a:gd name="connsiteX14" fmla="*/ 2226480 w 5819716"/>
              <a:gd name="connsiteY14" fmla="*/ 3036679 h 4840921"/>
              <a:gd name="connsiteX15" fmla="*/ 1953348 w 5819716"/>
              <a:gd name="connsiteY15" fmla="*/ 2336035 h 4840921"/>
              <a:gd name="connsiteX16" fmla="*/ 195800 w 5819716"/>
              <a:gd name="connsiteY16" fmla="*/ 2122279 h 4840921"/>
              <a:gd name="connsiteX17" fmla="*/ 373930 w 5819716"/>
              <a:gd name="connsiteY17" fmla="*/ 1231629 h 4840921"/>
              <a:gd name="connsiteX18" fmla="*/ 1846470 w 5819716"/>
              <a:gd name="connsiteY18" fmla="*/ 1552263 h 4840921"/>
              <a:gd name="connsiteX19" fmla="*/ 2190854 w 5819716"/>
              <a:gd name="connsiteY19" fmla="*/ 1207879 h 4840921"/>
              <a:gd name="connsiteX20" fmla="*/ 1882096 w 5819716"/>
              <a:gd name="connsiteY20" fmla="*/ 174725 h 4840921"/>
              <a:gd name="connsiteX0" fmla="*/ 1882096 w 5819716"/>
              <a:gd name="connsiteY0" fmla="*/ 174725 h 4840921"/>
              <a:gd name="connsiteX1" fmla="*/ 3140880 w 5819716"/>
              <a:gd name="connsiteY1" fmla="*/ 79723 h 4840921"/>
              <a:gd name="connsiteX2" fmla="*/ 3509015 w 5819716"/>
              <a:gd name="connsiteY2" fmla="*/ 994122 h 4840921"/>
              <a:gd name="connsiteX3" fmla="*/ 4043405 w 5819716"/>
              <a:gd name="connsiteY3" fmla="*/ 1338507 h 4840921"/>
              <a:gd name="connsiteX4" fmla="*/ 4589670 w 5819716"/>
              <a:gd name="connsiteY4" fmla="*/ 1065375 h 4840921"/>
              <a:gd name="connsiteX5" fmla="*/ 5183436 w 5819716"/>
              <a:gd name="connsiteY5" fmla="*/ 2003525 h 4840921"/>
              <a:gd name="connsiteX6" fmla="*/ 4637171 w 5819716"/>
              <a:gd name="connsiteY6" fmla="*/ 2727920 h 4840921"/>
              <a:gd name="connsiteX7" fmla="*/ 4625296 w 5819716"/>
              <a:gd name="connsiteY7" fmla="*/ 3440440 h 4840921"/>
              <a:gd name="connsiteX8" fmla="*/ 5622823 w 5819716"/>
              <a:gd name="connsiteY8" fmla="*/ 3594819 h 4840921"/>
              <a:gd name="connsiteX9" fmla="*/ 5480319 w 5819716"/>
              <a:gd name="connsiteY9" fmla="*/ 4794227 h 4840921"/>
              <a:gd name="connsiteX10" fmla="*/ 3782148 w 5819716"/>
              <a:gd name="connsiteY10" fmla="*/ 3879827 h 4840921"/>
              <a:gd name="connsiteX11" fmla="*/ 2939000 w 5819716"/>
              <a:gd name="connsiteY11" fmla="*/ 3820450 h 4840921"/>
              <a:gd name="connsiteX12" fmla="*/ 2190854 w 5819716"/>
              <a:gd name="connsiteY12" fmla="*/ 4829853 h 4840921"/>
              <a:gd name="connsiteX13" fmla="*/ 872693 w 5819716"/>
              <a:gd name="connsiteY13" fmla="*/ 4081707 h 4840921"/>
              <a:gd name="connsiteX14" fmla="*/ 2226480 w 5819716"/>
              <a:gd name="connsiteY14" fmla="*/ 3036679 h 4840921"/>
              <a:gd name="connsiteX15" fmla="*/ 1953348 w 5819716"/>
              <a:gd name="connsiteY15" fmla="*/ 2336035 h 4840921"/>
              <a:gd name="connsiteX16" fmla="*/ 195800 w 5819716"/>
              <a:gd name="connsiteY16" fmla="*/ 2122279 h 4840921"/>
              <a:gd name="connsiteX17" fmla="*/ 373930 w 5819716"/>
              <a:gd name="connsiteY17" fmla="*/ 1231629 h 4840921"/>
              <a:gd name="connsiteX18" fmla="*/ 1846470 w 5819716"/>
              <a:gd name="connsiteY18" fmla="*/ 1552263 h 4840921"/>
              <a:gd name="connsiteX19" fmla="*/ 2190854 w 5819716"/>
              <a:gd name="connsiteY19" fmla="*/ 1207879 h 4840921"/>
              <a:gd name="connsiteX20" fmla="*/ 1882096 w 5819716"/>
              <a:gd name="connsiteY20" fmla="*/ 174725 h 4840921"/>
              <a:gd name="connsiteX0" fmla="*/ 1882096 w 5809832"/>
              <a:gd name="connsiteY0" fmla="*/ 174725 h 4841399"/>
              <a:gd name="connsiteX1" fmla="*/ 3140880 w 5809832"/>
              <a:gd name="connsiteY1" fmla="*/ 79723 h 4841399"/>
              <a:gd name="connsiteX2" fmla="*/ 3509015 w 5809832"/>
              <a:gd name="connsiteY2" fmla="*/ 994122 h 4841399"/>
              <a:gd name="connsiteX3" fmla="*/ 4043405 w 5809832"/>
              <a:gd name="connsiteY3" fmla="*/ 1338507 h 4841399"/>
              <a:gd name="connsiteX4" fmla="*/ 4589670 w 5809832"/>
              <a:gd name="connsiteY4" fmla="*/ 1065375 h 4841399"/>
              <a:gd name="connsiteX5" fmla="*/ 5183436 w 5809832"/>
              <a:gd name="connsiteY5" fmla="*/ 2003525 h 4841399"/>
              <a:gd name="connsiteX6" fmla="*/ 4637171 w 5809832"/>
              <a:gd name="connsiteY6" fmla="*/ 2727920 h 4841399"/>
              <a:gd name="connsiteX7" fmla="*/ 4803426 w 5809832"/>
              <a:gd name="connsiteY7" fmla="*/ 3345437 h 4841399"/>
              <a:gd name="connsiteX8" fmla="*/ 5622823 w 5809832"/>
              <a:gd name="connsiteY8" fmla="*/ 3594819 h 4841399"/>
              <a:gd name="connsiteX9" fmla="*/ 5480319 w 5809832"/>
              <a:gd name="connsiteY9" fmla="*/ 4794227 h 4841399"/>
              <a:gd name="connsiteX10" fmla="*/ 3782148 w 5809832"/>
              <a:gd name="connsiteY10" fmla="*/ 3879827 h 4841399"/>
              <a:gd name="connsiteX11" fmla="*/ 2939000 w 5809832"/>
              <a:gd name="connsiteY11" fmla="*/ 3820450 h 4841399"/>
              <a:gd name="connsiteX12" fmla="*/ 2190854 w 5809832"/>
              <a:gd name="connsiteY12" fmla="*/ 4829853 h 4841399"/>
              <a:gd name="connsiteX13" fmla="*/ 872693 w 5809832"/>
              <a:gd name="connsiteY13" fmla="*/ 4081707 h 4841399"/>
              <a:gd name="connsiteX14" fmla="*/ 2226480 w 5809832"/>
              <a:gd name="connsiteY14" fmla="*/ 3036679 h 4841399"/>
              <a:gd name="connsiteX15" fmla="*/ 1953348 w 5809832"/>
              <a:gd name="connsiteY15" fmla="*/ 2336035 h 4841399"/>
              <a:gd name="connsiteX16" fmla="*/ 195800 w 5809832"/>
              <a:gd name="connsiteY16" fmla="*/ 2122279 h 4841399"/>
              <a:gd name="connsiteX17" fmla="*/ 373930 w 5809832"/>
              <a:gd name="connsiteY17" fmla="*/ 1231629 h 4841399"/>
              <a:gd name="connsiteX18" fmla="*/ 1846470 w 5809832"/>
              <a:gd name="connsiteY18" fmla="*/ 1552263 h 4841399"/>
              <a:gd name="connsiteX19" fmla="*/ 2190854 w 5809832"/>
              <a:gd name="connsiteY19" fmla="*/ 1207879 h 4841399"/>
              <a:gd name="connsiteX20" fmla="*/ 1882096 w 5809832"/>
              <a:gd name="connsiteY20" fmla="*/ 174725 h 4841399"/>
              <a:gd name="connsiteX0" fmla="*/ 1882096 w 5704276"/>
              <a:gd name="connsiteY0" fmla="*/ 174725 h 4832827"/>
              <a:gd name="connsiteX1" fmla="*/ 3140880 w 5704276"/>
              <a:gd name="connsiteY1" fmla="*/ 79723 h 4832827"/>
              <a:gd name="connsiteX2" fmla="*/ 3509015 w 5704276"/>
              <a:gd name="connsiteY2" fmla="*/ 994122 h 4832827"/>
              <a:gd name="connsiteX3" fmla="*/ 4043405 w 5704276"/>
              <a:gd name="connsiteY3" fmla="*/ 1338507 h 4832827"/>
              <a:gd name="connsiteX4" fmla="*/ 4589670 w 5704276"/>
              <a:gd name="connsiteY4" fmla="*/ 1065375 h 4832827"/>
              <a:gd name="connsiteX5" fmla="*/ 5183436 w 5704276"/>
              <a:gd name="connsiteY5" fmla="*/ 2003525 h 4832827"/>
              <a:gd name="connsiteX6" fmla="*/ 4637171 w 5704276"/>
              <a:gd name="connsiteY6" fmla="*/ 2727920 h 4832827"/>
              <a:gd name="connsiteX7" fmla="*/ 4803426 w 5704276"/>
              <a:gd name="connsiteY7" fmla="*/ 3345437 h 4832827"/>
              <a:gd name="connsiteX8" fmla="*/ 5622823 w 5704276"/>
              <a:gd name="connsiteY8" fmla="*/ 3594819 h 4832827"/>
              <a:gd name="connsiteX9" fmla="*/ 5290314 w 5704276"/>
              <a:gd name="connsiteY9" fmla="*/ 4497344 h 4832827"/>
              <a:gd name="connsiteX10" fmla="*/ 3782148 w 5704276"/>
              <a:gd name="connsiteY10" fmla="*/ 3879827 h 4832827"/>
              <a:gd name="connsiteX11" fmla="*/ 2939000 w 5704276"/>
              <a:gd name="connsiteY11" fmla="*/ 3820450 h 4832827"/>
              <a:gd name="connsiteX12" fmla="*/ 2190854 w 5704276"/>
              <a:gd name="connsiteY12" fmla="*/ 4829853 h 4832827"/>
              <a:gd name="connsiteX13" fmla="*/ 872693 w 5704276"/>
              <a:gd name="connsiteY13" fmla="*/ 4081707 h 4832827"/>
              <a:gd name="connsiteX14" fmla="*/ 2226480 w 5704276"/>
              <a:gd name="connsiteY14" fmla="*/ 3036679 h 4832827"/>
              <a:gd name="connsiteX15" fmla="*/ 1953348 w 5704276"/>
              <a:gd name="connsiteY15" fmla="*/ 2336035 h 4832827"/>
              <a:gd name="connsiteX16" fmla="*/ 195800 w 5704276"/>
              <a:gd name="connsiteY16" fmla="*/ 2122279 h 4832827"/>
              <a:gd name="connsiteX17" fmla="*/ 373930 w 5704276"/>
              <a:gd name="connsiteY17" fmla="*/ 1231629 h 4832827"/>
              <a:gd name="connsiteX18" fmla="*/ 1846470 w 5704276"/>
              <a:gd name="connsiteY18" fmla="*/ 1552263 h 4832827"/>
              <a:gd name="connsiteX19" fmla="*/ 2190854 w 5704276"/>
              <a:gd name="connsiteY19" fmla="*/ 1207879 h 4832827"/>
              <a:gd name="connsiteX20" fmla="*/ 1882096 w 5704276"/>
              <a:gd name="connsiteY20" fmla="*/ 174725 h 4832827"/>
              <a:gd name="connsiteX0" fmla="*/ 1882096 w 5644673"/>
              <a:gd name="connsiteY0" fmla="*/ 174725 h 4832827"/>
              <a:gd name="connsiteX1" fmla="*/ 3140880 w 5644673"/>
              <a:gd name="connsiteY1" fmla="*/ 79723 h 4832827"/>
              <a:gd name="connsiteX2" fmla="*/ 3509015 w 5644673"/>
              <a:gd name="connsiteY2" fmla="*/ 994122 h 4832827"/>
              <a:gd name="connsiteX3" fmla="*/ 4043405 w 5644673"/>
              <a:gd name="connsiteY3" fmla="*/ 1338507 h 4832827"/>
              <a:gd name="connsiteX4" fmla="*/ 4589670 w 5644673"/>
              <a:gd name="connsiteY4" fmla="*/ 1065375 h 4832827"/>
              <a:gd name="connsiteX5" fmla="*/ 5183436 w 5644673"/>
              <a:gd name="connsiteY5" fmla="*/ 2003525 h 4832827"/>
              <a:gd name="connsiteX6" fmla="*/ 4637171 w 5644673"/>
              <a:gd name="connsiteY6" fmla="*/ 2727920 h 4832827"/>
              <a:gd name="connsiteX7" fmla="*/ 4803426 w 5644673"/>
              <a:gd name="connsiteY7" fmla="*/ 3345437 h 4832827"/>
              <a:gd name="connsiteX8" fmla="*/ 5622823 w 5644673"/>
              <a:gd name="connsiteY8" fmla="*/ 3594819 h 4832827"/>
              <a:gd name="connsiteX9" fmla="*/ 5290314 w 5644673"/>
              <a:gd name="connsiteY9" fmla="*/ 4497344 h 4832827"/>
              <a:gd name="connsiteX10" fmla="*/ 4055280 w 5644673"/>
              <a:gd name="connsiteY10" fmla="*/ 4176711 h 4832827"/>
              <a:gd name="connsiteX11" fmla="*/ 2939000 w 5644673"/>
              <a:gd name="connsiteY11" fmla="*/ 3820450 h 4832827"/>
              <a:gd name="connsiteX12" fmla="*/ 2190854 w 5644673"/>
              <a:gd name="connsiteY12" fmla="*/ 4829853 h 4832827"/>
              <a:gd name="connsiteX13" fmla="*/ 872693 w 5644673"/>
              <a:gd name="connsiteY13" fmla="*/ 4081707 h 4832827"/>
              <a:gd name="connsiteX14" fmla="*/ 2226480 w 5644673"/>
              <a:gd name="connsiteY14" fmla="*/ 3036679 h 4832827"/>
              <a:gd name="connsiteX15" fmla="*/ 1953348 w 5644673"/>
              <a:gd name="connsiteY15" fmla="*/ 2336035 h 4832827"/>
              <a:gd name="connsiteX16" fmla="*/ 195800 w 5644673"/>
              <a:gd name="connsiteY16" fmla="*/ 2122279 h 4832827"/>
              <a:gd name="connsiteX17" fmla="*/ 373930 w 5644673"/>
              <a:gd name="connsiteY17" fmla="*/ 1231629 h 4832827"/>
              <a:gd name="connsiteX18" fmla="*/ 1846470 w 5644673"/>
              <a:gd name="connsiteY18" fmla="*/ 1552263 h 4832827"/>
              <a:gd name="connsiteX19" fmla="*/ 2190854 w 5644673"/>
              <a:gd name="connsiteY19" fmla="*/ 1207879 h 4832827"/>
              <a:gd name="connsiteX20" fmla="*/ 1882096 w 5644673"/>
              <a:gd name="connsiteY20" fmla="*/ 174725 h 4832827"/>
              <a:gd name="connsiteX0" fmla="*/ 1882096 w 5644673"/>
              <a:gd name="connsiteY0" fmla="*/ 174725 h 4829871"/>
              <a:gd name="connsiteX1" fmla="*/ 3140880 w 5644673"/>
              <a:gd name="connsiteY1" fmla="*/ 79723 h 4829871"/>
              <a:gd name="connsiteX2" fmla="*/ 3509015 w 5644673"/>
              <a:gd name="connsiteY2" fmla="*/ 994122 h 4829871"/>
              <a:gd name="connsiteX3" fmla="*/ 4043405 w 5644673"/>
              <a:gd name="connsiteY3" fmla="*/ 1338507 h 4829871"/>
              <a:gd name="connsiteX4" fmla="*/ 4589670 w 5644673"/>
              <a:gd name="connsiteY4" fmla="*/ 1065375 h 4829871"/>
              <a:gd name="connsiteX5" fmla="*/ 5183436 w 5644673"/>
              <a:gd name="connsiteY5" fmla="*/ 2003525 h 4829871"/>
              <a:gd name="connsiteX6" fmla="*/ 4637171 w 5644673"/>
              <a:gd name="connsiteY6" fmla="*/ 2727920 h 4829871"/>
              <a:gd name="connsiteX7" fmla="*/ 4803426 w 5644673"/>
              <a:gd name="connsiteY7" fmla="*/ 3345437 h 4829871"/>
              <a:gd name="connsiteX8" fmla="*/ 5622823 w 5644673"/>
              <a:gd name="connsiteY8" fmla="*/ 3594819 h 4829871"/>
              <a:gd name="connsiteX9" fmla="*/ 5290314 w 5644673"/>
              <a:gd name="connsiteY9" fmla="*/ 4497344 h 4829871"/>
              <a:gd name="connsiteX10" fmla="*/ 4055280 w 5644673"/>
              <a:gd name="connsiteY10" fmla="*/ 4176711 h 4829871"/>
              <a:gd name="connsiteX11" fmla="*/ 3140881 w 5644673"/>
              <a:gd name="connsiteY11" fmla="*/ 4105458 h 4829871"/>
              <a:gd name="connsiteX12" fmla="*/ 2190854 w 5644673"/>
              <a:gd name="connsiteY12" fmla="*/ 4829853 h 4829871"/>
              <a:gd name="connsiteX13" fmla="*/ 872693 w 5644673"/>
              <a:gd name="connsiteY13" fmla="*/ 4081707 h 4829871"/>
              <a:gd name="connsiteX14" fmla="*/ 2226480 w 5644673"/>
              <a:gd name="connsiteY14" fmla="*/ 3036679 h 4829871"/>
              <a:gd name="connsiteX15" fmla="*/ 1953348 w 5644673"/>
              <a:gd name="connsiteY15" fmla="*/ 2336035 h 4829871"/>
              <a:gd name="connsiteX16" fmla="*/ 195800 w 5644673"/>
              <a:gd name="connsiteY16" fmla="*/ 2122279 h 4829871"/>
              <a:gd name="connsiteX17" fmla="*/ 373930 w 5644673"/>
              <a:gd name="connsiteY17" fmla="*/ 1231629 h 4829871"/>
              <a:gd name="connsiteX18" fmla="*/ 1846470 w 5644673"/>
              <a:gd name="connsiteY18" fmla="*/ 1552263 h 4829871"/>
              <a:gd name="connsiteX19" fmla="*/ 2190854 w 5644673"/>
              <a:gd name="connsiteY19" fmla="*/ 1207879 h 4829871"/>
              <a:gd name="connsiteX20" fmla="*/ 1882096 w 5644673"/>
              <a:gd name="connsiteY20" fmla="*/ 174725 h 4829871"/>
              <a:gd name="connsiteX0" fmla="*/ 1882096 w 5644673"/>
              <a:gd name="connsiteY0" fmla="*/ 174725 h 4835290"/>
              <a:gd name="connsiteX1" fmla="*/ 3140880 w 5644673"/>
              <a:gd name="connsiteY1" fmla="*/ 79723 h 4835290"/>
              <a:gd name="connsiteX2" fmla="*/ 3509015 w 5644673"/>
              <a:gd name="connsiteY2" fmla="*/ 994122 h 4835290"/>
              <a:gd name="connsiteX3" fmla="*/ 4043405 w 5644673"/>
              <a:gd name="connsiteY3" fmla="*/ 1338507 h 4835290"/>
              <a:gd name="connsiteX4" fmla="*/ 4589670 w 5644673"/>
              <a:gd name="connsiteY4" fmla="*/ 1065375 h 4835290"/>
              <a:gd name="connsiteX5" fmla="*/ 5183436 w 5644673"/>
              <a:gd name="connsiteY5" fmla="*/ 2003525 h 4835290"/>
              <a:gd name="connsiteX6" fmla="*/ 4637171 w 5644673"/>
              <a:gd name="connsiteY6" fmla="*/ 2727920 h 4835290"/>
              <a:gd name="connsiteX7" fmla="*/ 4803426 w 5644673"/>
              <a:gd name="connsiteY7" fmla="*/ 3345437 h 4835290"/>
              <a:gd name="connsiteX8" fmla="*/ 5622823 w 5644673"/>
              <a:gd name="connsiteY8" fmla="*/ 3594819 h 4835290"/>
              <a:gd name="connsiteX9" fmla="*/ 5290314 w 5644673"/>
              <a:gd name="connsiteY9" fmla="*/ 4497344 h 4835290"/>
              <a:gd name="connsiteX10" fmla="*/ 4055280 w 5644673"/>
              <a:gd name="connsiteY10" fmla="*/ 4176711 h 4835290"/>
              <a:gd name="connsiteX11" fmla="*/ 3140881 w 5644673"/>
              <a:gd name="connsiteY11" fmla="*/ 4105458 h 4835290"/>
              <a:gd name="connsiteX12" fmla="*/ 2190854 w 5644673"/>
              <a:gd name="connsiteY12" fmla="*/ 4829853 h 4835290"/>
              <a:gd name="connsiteX13" fmla="*/ 1822719 w 5644673"/>
              <a:gd name="connsiteY13" fmla="*/ 3666071 h 4835290"/>
              <a:gd name="connsiteX14" fmla="*/ 2226480 w 5644673"/>
              <a:gd name="connsiteY14" fmla="*/ 3036679 h 4835290"/>
              <a:gd name="connsiteX15" fmla="*/ 1953348 w 5644673"/>
              <a:gd name="connsiteY15" fmla="*/ 2336035 h 4835290"/>
              <a:gd name="connsiteX16" fmla="*/ 195800 w 5644673"/>
              <a:gd name="connsiteY16" fmla="*/ 2122279 h 4835290"/>
              <a:gd name="connsiteX17" fmla="*/ 373930 w 5644673"/>
              <a:gd name="connsiteY17" fmla="*/ 1231629 h 4835290"/>
              <a:gd name="connsiteX18" fmla="*/ 1846470 w 5644673"/>
              <a:gd name="connsiteY18" fmla="*/ 1552263 h 4835290"/>
              <a:gd name="connsiteX19" fmla="*/ 2190854 w 5644673"/>
              <a:gd name="connsiteY19" fmla="*/ 1207879 h 4835290"/>
              <a:gd name="connsiteX20" fmla="*/ 1882096 w 5644673"/>
              <a:gd name="connsiteY20" fmla="*/ 174725 h 4835290"/>
              <a:gd name="connsiteX0" fmla="*/ 1573490 w 5336067"/>
              <a:gd name="connsiteY0" fmla="*/ 174725 h 4835290"/>
              <a:gd name="connsiteX1" fmla="*/ 2832274 w 5336067"/>
              <a:gd name="connsiteY1" fmla="*/ 79723 h 4835290"/>
              <a:gd name="connsiteX2" fmla="*/ 3200409 w 5336067"/>
              <a:gd name="connsiteY2" fmla="*/ 994122 h 4835290"/>
              <a:gd name="connsiteX3" fmla="*/ 3734799 w 5336067"/>
              <a:gd name="connsiteY3" fmla="*/ 1338507 h 4835290"/>
              <a:gd name="connsiteX4" fmla="*/ 4281064 w 5336067"/>
              <a:gd name="connsiteY4" fmla="*/ 1065375 h 4835290"/>
              <a:gd name="connsiteX5" fmla="*/ 4874830 w 5336067"/>
              <a:gd name="connsiteY5" fmla="*/ 2003525 h 4835290"/>
              <a:gd name="connsiteX6" fmla="*/ 4328565 w 5336067"/>
              <a:gd name="connsiteY6" fmla="*/ 2727920 h 4835290"/>
              <a:gd name="connsiteX7" fmla="*/ 4494820 w 5336067"/>
              <a:gd name="connsiteY7" fmla="*/ 3345437 h 4835290"/>
              <a:gd name="connsiteX8" fmla="*/ 5314217 w 5336067"/>
              <a:gd name="connsiteY8" fmla="*/ 3594819 h 4835290"/>
              <a:gd name="connsiteX9" fmla="*/ 4981708 w 5336067"/>
              <a:gd name="connsiteY9" fmla="*/ 4497344 h 4835290"/>
              <a:gd name="connsiteX10" fmla="*/ 3746674 w 5336067"/>
              <a:gd name="connsiteY10" fmla="*/ 4176711 h 4835290"/>
              <a:gd name="connsiteX11" fmla="*/ 2832275 w 5336067"/>
              <a:gd name="connsiteY11" fmla="*/ 4105458 h 4835290"/>
              <a:gd name="connsiteX12" fmla="*/ 1882248 w 5336067"/>
              <a:gd name="connsiteY12" fmla="*/ 4829853 h 4835290"/>
              <a:gd name="connsiteX13" fmla="*/ 1514113 w 5336067"/>
              <a:gd name="connsiteY13" fmla="*/ 3666071 h 4835290"/>
              <a:gd name="connsiteX14" fmla="*/ 1917874 w 5336067"/>
              <a:gd name="connsiteY14" fmla="*/ 3036679 h 4835290"/>
              <a:gd name="connsiteX15" fmla="*/ 1644742 w 5336067"/>
              <a:gd name="connsiteY15" fmla="*/ 2336035 h 4835290"/>
              <a:gd name="connsiteX16" fmla="*/ 397833 w 5336067"/>
              <a:gd name="connsiteY16" fmla="*/ 2407286 h 4835290"/>
              <a:gd name="connsiteX17" fmla="*/ 65324 w 5336067"/>
              <a:gd name="connsiteY17" fmla="*/ 1231629 h 4835290"/>
              <a:gd name="connsiteX18" fmla="*/ 1537864 w 5336067"/>
              <a:gd name="connsiteY18" fmla="*/ 1552263 h 4835290"/>
              <a:gd name="connsiteX19" fmla="*/ 1882248 w 5336067"/>
              <a:gd name="connsiteY19" fmla="*/ 1207879 h 4835290"/>
              <a:gd name="connsiteX20" fmla="*/ 1573490 w 5336067"/>
              <a:gd name="connsiteY20" fmla="*/ 174725 h 4835290"/>
              <a:gd name="connsiteX0" fmla="*/ 1271030 w 5033607"/>
              <a:gd name="connsiteY0" fmla="*/ 174725 h 4835290"/>
              <a:gd name="connsiteX1" fmla="*/ 2529814 w 5033607"/>
              <a:gd name="connsiteY1" fmla="*/ 79723 h 4835290"/>
              <a:gd name="connsiteX2" fmla="*/ 2897949 w 5033607"/>
              <a:gd name="connsiteY2" fmla="*/ 994122 h 4835290"/>
              <a:gd name="connsiteX3" fmla="*/ 3432339 w 5033607"/>
              <a:gd name="connsiteY3" fmla="*/ 1338507 h 4835290"/>
              <a:gd name="connsiteX4" fmla="*/ 3978604 w 5033607"/>
              <a:gd name="connsiteY4" fmla="*/ 1065375 h 4835290"/>
              <a:gd name="connsiteX5" fmla="*/ 4572370 w 5033607"/>
              <a:gd name="connsiteY5" fmla="*/ 2003525 h 4835290"/>
              <a:gd name="connsiteX6" fmla="*/ 4026105 w 5033607"/>
              <a:gd name="connsiteY6" fmla="*/ 2727920 h 4835290"/>
              <a:gd name="connsiteX7" fmla="*/ 4192360 w 5033607"/>
              <a:gd name="connsiteY7" fmla="*/ 3345437 h 4835290"/>
              <a:gd name="connsiteX8" fmla="*/ 5011757 w 5033607"/>
              <a:gd name="connsiteY8" fmla="*/ 3594819 h 4835290"/>
              <a:gd name="connsiteX9" fmla="*/ 4679248 w 5033607"/>
              <a:gd name="connsiteY9" fmla="*/ 4497344 h 4835290"/>
              <a:gd name="connsiteX10" fmla="*/ 3444214 w 5033607"/>
              <a:gd name="connsiteY10" fmla="*/ 4176711 h 4835290"/>
              <a:gd name="connsiteX11" fmla="*/ 2529815 w 5033607"/>
              <a:gd name="connsiteY11" fmla="*/ 4105458 h 4835290"/>
              <a:gd name="connsiteX12" fmla="*/ 1579788 w 5033607"/>
              <a:gd name="connsiteY12" fmla="*/ 4829853 h 4835290"/>
              <a:gd name="connsiteX13" fmla="*/ 1211653 w 5033607"/>
              <a:gd name="connsiteY13" fmla="*/ 3666071 h 4835290"/>
              <a:gd name="connsiteX14" fmla="*/ 1615414 w 5033607"/>
              <a:gd name="connsiteY14" fmla="*/ 3036679 h 4835290"/>
              <a:gd name="connsiteX15" fmla="*/ 1342282 w 5033607"/>
              <a:gd name="connsiteY15" fmla="*/ 2336035 h 4835290"/>
              <a:gd name="connsiteX16" fmla="*/ 95373 w 5033607"/>
              <a:gd name="connsiteY16" fmla="*/ 2407286 h 4835290"/>
              <a:gd name="connsiteX17" fmla="*/ 214126 w 5033607"/>
              <a:gd name="connsiteY17" fmla="*/ 1326632 h 4835290"/>
              <a:gd name="connsiteX18" fmla="*/ 1235404 w 5033607"/>
              <a:gd name="connsiteY18" fmla="*/ 1552263 h 4835290"/>
              <a:gd name="connsiteX19" fmla="*/ 1579788 w 5033607"/>
              <a:gd name="connsiteY19" fmla="*/ 1207879 h 4835290"/>
              <a:gd name="connsiteX20" fmla="*/ 1271030 w 5033607"/>
              <a:gd name="connsiteY20" fmla="*/ 174725 h 4835290"/>
              <a:gd name="connsiteX0" fmla="*/ 1263184 w 5025761"/>
              <a:gd name="connsiteY0" fmla="*/ 174725 h 4835290"/>
              <a:gd name="connsiteX1" fmla="*/ 2521968 w 5025761"/>
              <a:gd name="connsiteY1" fmla="*/ 79723 h 4835290"/>
              <a:gd name="connsiteX2" fmla="*/ 2890103 w 5025761"/>
              <a:gd name="connsiteY2" fmla="*/ 994122 h 4835290"/>
              <a:gd name="connsiteX3" fmla="*/ 3424493 w 5025761"/>
              <a:gd name="connsiteY3" fmla="*/ 1338507 h 4835290"/>
              <a:gd name="connsiteX4" fmla="*/ 3970758 w 5025761"/>
              <a:gd name="connsiteY4" fmla="*/ 1065375 h 4835290"/>
              <a:gd name="connsiteX5" fmla="*/ 4564524 w 5025761"/>
              <a:gd name="connsiteY5" fmla="*/ 2003525 h 4835290"/>
              <a:gd name="connsiteX6" fmla="*/ 4018259 w 5025761"/>
              <a:gd name="connsiteY6" fmla="*/ 2727920 h 4835290"/>
              <a:gd name="connsiteX7" fmla="*/ 4184514 w 5025761"/>
              <a:gd name="connsiteY7" fmla="*/ 3345437 h 4835290"/>
              <a:gd name="connsiteX8" fmla="*/ 5003911 w 5025761"/>
              <a:gd name="connsiteY8" fmla="*/ 3594819 h 4835290"/>
              <a:gd name="connsiteX9" fmla="*/ 4671402 w 5025761"/>
              <a:gd name="connsiteY9" fmla="*/ 4497344 h 4835290"/>
              <a:gd name="connsiteX10" fmla="*/ 3436368 w 5025761"/>
              <a:gd name="connsiteY10" fmla="*/ 4176711 h 4835290"/>
              <a:gd name="connsiteX11" fmla="*/ 2521969 w 5025761"/>
              <a:gd name="connsiteY11" fmla="*/ 4105458 h 4835290"/>
              <a:gd name="connsiteX12" fmla="*/ 1571942 w 5025761"/>
              <a:gd name="connsiteY12" fmla="*/ 4829853 h 4835290"/>
              <a:gd name="connsiteX13" fmla="*/ 1203807 w 5025761"/>
              <a:gd name="connsiteY13" fmla="*/ 3666071 h 4835290"/>
              <a:gd name="connsiteX14" fmla="*/ 1607568 w 5025761"/>
              <a:gd name="connsiteY14" fmla="*/ 3036679 h 4835290"/>
              <a:gd name="connsiteX15" fmla="*/ 1334436 w 5025761"/>
              <a:gd name="connsiteY15" fmla="*/ 2336035 h 4835290"/>
              <a:gd name="connsiteX16" fmla="*/ 87527 w 5025761"/>
              <a:gd name="connsiteY16" fmla="*/ 2407286 h 4835290"/>
              <a:gd name="connsiteX17" fmla="*/ 206280 w 5025761"/>
              <a:gd name="connsiteY17" fmla="*/ 1326632 h 4835290"/>
              <a:gd name="connsiteX18" fmla="*/ 1025678 w 5025761"/>
              <a:gd name="connsiteY18" fmla="*/ 1350383 h 4835290"/>
              <a:gd name="connsiteX19" fmla="*/ 1571942 w 5025761"/>
              <a:gd name="connsiteY19" fmla="*/ 1207879 h 4835290"/>
              <a:gd name="connsiteX20" fmla="*/ 1263184 w 5025761"/>
              <a:gd name="connsiteY20" fmla="*/ 174725 h 4835290"/>
              <a:gd name="connsiteX0" fmla="*/ 1263184 w 5025761"/>
              <a:gd name="connsiteY0" fmla="*/ 164292 h 4824857"/>
              <a:gd name="connsiteX1" fmla="*/ 2521968 w 5025761"/>
              <a:gd name="connsiteY1" fmla="*/ 69290 h 4824857"/>
              <a:gd name="connsiteX2" fmla="*/ 2890103 w 5025761"/>
              <a:gd name="connsiteY2" fmla="*/ 983689 h 4824857"/>
              <a:gd name="connsiteX3" fmla="*/ 3424493 w 5025761"/>
              <a:gd name="connsiteY3" fmla="*/ 1328074 h 4824857"/>
              <a:gd name="connsiteX4" fmla="*/ 3970758 w 5025761"/>
              <a:gd name="connsiteY4" fmla="*/ 1054942 h 4824857"/>
              <a:gd name="connsiteX5" fmla="*/ 4564524 w 5025761"/>
              <a:gd name="connsiteY5" fmla="*/ 1993092 h 4824857"/>
              <a:gd name="connsiteX6" fmla="*/ 4018259 w 5025761"/>
              <a:gd name="connsiteY6" fmla="*/ 2717487 h 4824857"/>
              <a:gd name="connsiteX7" fmla="*/ 4184514 w 5025761"/>
              <a:gd name="connsiteY7" fmla="*/ 3335004 h 4824857"/>
              <a:gd name="connsiteX8" fmla="*/ 5003911 w 5025761"/>
              <a:gd name="connsiteY8" fmla="*/ 3584386 h 4824857"/>
              <a:gd name="connsiteX9" fmla="*/ 4671402 w 5025761"/>
              <a:gd name="connsiteY9" fmla="*/ 4486911 h 4824857"/>
              <a:gd name="connsiteX10" fmla="*/ 3436368 w 5025761"/>
              <a:gd name="connsiteY10" fmla="*/ 4166278 h 4824857"/>
              <a:gd name="connsiteX11" fmla="*/ 2521969 w 5025761"/>
              <a:gd name="connsiteY11" fmla="*/ 4095025 h 4824857"/>
              <a:gd name="connsiteX12" fmla="*/ 1571942 w 5025761"/>
              <a:gd name="connsiteY12" fmla="*/ 4819420 h 4824857"/>
              <a:gd name="connsiteX13" fmla="*/ 1203807 w 5025761"/>
              <a:gd name="connsiteY13" fmla="*/ 3655638 h 4824857"/>
              <a:gd name="connsiteX14" fmla="*/ 1607568 w 5025761"/>
              <a:gd name="connsiteY14" fmla="*/ 3026246 h 4824857"/>
              <a:gd name="connsiteX15" fmla="*/ 1334436 w 5025761"/>
              <a:gd name="connsiteY15" fmla="*/ 2325602 h 4824857"/>
              <a:gd name="connsiteX16" fmla="*/ 87527 w 5025761"/>
              <a:gd name="connsiteY16" fmla="*/ 2396853 h 4824857"/>
              <a:gd name="connsiteX17" fmla="*/ 206280 w 5025761"/>
              <a:gd name="connsiteY17" fmla="*/ 1316199 h 4824857"/>
              <a:gd name="connsiteX18" fmla="*/ 1025678 w 5025761"/>
              <a:gd name="connsiteY18" fmla="*/ 1339950 h 4824857"/>
              <a:gd name="connsiteX19" fmla="*/ 1275059 w 5025761"/>
              <a:gd name="connsiteY19" fmla="*/ 959940 h 4824857"/>
              <a:gd name="connsiteX20" fmla="*/ 1263184 w 5025761"/>
              <a:gd name="connsiteY20" fmla="*/ 164292 h 4824857"/>
              <a:gd name="connsiteX0" fmla="*/ 1465065 w 5025761"/>
              <a:gd name="connsiteY0" fmla="*/ 241485 h 4795172"/>
              <a:gd name="connsiteX1" fmla="*/ 2521968 w 5025761"/>
              <a:gd name="connsiteY1" fmla="*/ 39605 h 4795172"/>
              <a:gd name="connsiteX2" fmla="*/ 2890103 w 5025761"/>
              <a:gd name="connsiteY2" fmla="*/ 954004 h 4795172"/>
              <a:gd name="connsiteX3" fmla="*/ 3424493 w 5025761"/>
              <a:gd name="connsiteY3" fmla="*/ 1298389 h 4795172"/>
              <a:gd name="connsiteX4" fmla="*/ 3970758 w 5025761"/>
              <a:gd name="connsiteY4" fmla="*/ 1025257 h 4795172"/>
              <a:gd name="connsiteX5" fmla="*/ 4564524 w 5025761"/>
              <a:gd name="connsiteY5" fmla="*/ 1963407 h 4795172"/>
              <a:gd name="connsiteX6" fmla="*/ 4018259 w 5025761"/>
              <a:gd name="connsiteY6" fmla="*/ 2687802 h 4795172"/>
              <a:gd name="connsiteX7" fmla="*/ 4184514 w 5025761"/>
              <a:gd name="connsiteY7" fmla="*/ 3305319 h 4795172"/>
              <a:gd name="connsiteX8" fmla="*/ 5003911 w 5025761"/>
              <a:gd name="connsiteY8" fmla="*/ 3554701 h 4795172"/>
              <a:gd name="connsiteX9" fmla="*/ 4671402 w 5025761"/>
              <a:gd name="connsiteY9" fmla="*/ 4457226 h 4795172"/>
              <a:gd name="connsiteX10" fmla="*/ 3436368 w 5025761"/>
              <a:gd name="connsiteY10" fmla="*/ 4136593 h 4795172"/>
              <a:gd name="connsiteX11" fmla="*/ 2521969 w 5025761"/>
              <a:gd name="connsiteY11" fmla="*/ 4065340 h 4795172"/>
              <a:gd name="connsiteX12" fmla="*/ 1571942 w 5025761"/>
              <a:gd name="connsiteY12" fmla="*/ 4789735 h 4795172"/>
              <a:gd name="connsiteX13" fmla="*/ 1203807 w 5025761"/>
              <a:gd name="connsiteY13" fmla="*/ 3625953 h 4795172"/>
              <a:gd name="connsiteX14" fmla="*/ 1607568 w 5025761"/>
              <a:gd name="connsiteY14" fmla="*/ 2996561 h 4795172"/>
              <a:gd name="connsiteX15" fmla="*/ 1334436 w 5025761"/>
              <a:gd name="connsiteY15" fmla="*/ 2295917 h 4795172"/>
              <a:gd name="connsiteX16" fmla="*/ 87527 w 5025761"/>
              <a:gd name="connsiteY16" fmla="*/ 2367168 h 4795172"/>
              <a:gd name="connsiteX17" fmla="*/ 206280 w 5025761"/>
              <a:gd name="connsiteY17" fmla="*/ 1286514 h 4795172"/>
              <a:gd name="connsiteX18" fmla="*/ 1025678 w 5025761"/>
              <a:gd name="connsiteY18" fmla="*/ 1310265 h 4795172"/>
              <a:gd name="connsiteX19" fmla="*/ 1275059 w 5025761"/>
              <a:gd name="connsiteY19" fmla="*/ 930255 h 4795172"/>
              <a:gd name="connsiteX20" fmla="*/ 1465065 w 5025761"/>
              <a:gd name="connsiteY20" fmla="*/ 241485 h 4795172"/>
              <a:gd name="connsiteX0" fmla="*/ 1465065 w 5025761"/>
              <a:gd name="connsiteY0" fmla="*/ 170947 h 4724634"/>
              <a:gd name="connsiteX1" fmla="*/ 2379464 w 5025761"/>
              <a:gd name="connsiteY1" fmla="*/ 52194 h 4724634"/>
              <a:gd name="connsiteX2" fmla="*/ 2890103 w 5025761"/>
              <a:gd name="connsiteY2" fmla="*/ 883466 h 4724634"/>
              <a:gd name="connsiteX3" fmla="*/ 3424493 w 5025761"/>
              <a:gd name="connsiteY3" fmla="*/ 1227851 h 4724634"/>
              <a:gd name="connsiteX4" fmla="*/ 3970758 w 5025761"/>
              <a:gd name="connsiteY4" fmla="*/ 954719 h 4724634"/>
              <a:gd name="connsiteX5" fmla="*/ 4564524 w 5025761"/>
              <a:gd name="connsiteY5" fmla="*/ 1892869 h 4724634"/>
              <a:gd name="connsiteX6" fmla="*/ 4018259 w 5025761"/>
              <a:gd name="connsiteY6" fmla="*/ 2617264 h 4724634"/>
              <a:gd name="connsiteX7" fmla="*/ 4184514 w 5025761"/>
              <a:gd name="connsiteY7" fmla="*/ 3234781 h 4724634"/>
              <a:gd name="connsiteX8" fmla="*/ 5003911 w 5025761"/>
              <a:gd name="connsiteY8" fmla="*/ 3484163 h 4724634"/>
              <a:gd name="connsiteX9" fmla="*/ 4671402 w 5025761"/>
              <a:gd name="connsiteY9" fmla="*/ 4386688 h 4724634"/>
              <a:gd name="connsiteX10" fmla="*/ 3436368 w 5025761"/>
              <a:gd name="connsiteY10" fmla="*/ 4066055 h 4724634"/>
              <a:gd name="connsiteX11" fmla="*/ 2521969 w 5025761"/>
              <a:gd name="connsiteY11" fmla="*/ 3994802 h 4724634"/>
              <a:gd name="connsiteX12" fmla="*/ 1571942 w 5025761"/>
              <a:gd name="connsiteY12" fmla="*/ 4719197 h 4724634"/>
              <a:gd name="connsiteX13" fmla="*/ 1203807 w 5025761"/>
              <a:gd name="connsiteY13" fmla="*/ 3555415 h 4724634"/>
              <a:gd name="connsiteX14" fmla="*/ 1607568 w 5025761"/>
              <a:gd name="connsiteY14" fmla="*/ 2926023 h 4724634"/>
              <a:gd name="connsiteX15" fmla="*/ 1334436 w 5025761"/>
              <a:gd name="connsiteY15" fmla="*/ 2225379 h 4724634"/>
              <a:gd name="connsiteX16" fmla="*/ 87527 w 5025761"/>
              <a:gd name="connsiteY16" fmla="*/ 2296630 h 4724634"/>
              <a:gd name="connsiteX17" fmla="*/ 206280 w 5025761"/>
              <a:gd name="connsiteY17" fmla="*/ 1215976 h 4724634"/>
              <a:gd name="connsiteX18" fmla="*/ 1025678 w 5025761"/>
              <a:gd name="connsiteY18" fmla="*/ 1239727 h 4724634"/>
              <a:gd name="connsiteX19" fmla="*/ 1275059 w 5025761"/>
              <a:gd name="connsiteY19" fmla="*/ 859717 h 4724634"/>
              <a:gd name="connsiteX20" fmla="*/ 1465065 w 5025761"/>
              <a:gd name="connsiteY20" fmla="*/ 170947 h 4724634"/>
              <a:gd name="connsiteX0" fmla="*/ 1458908 w 5019604"/>
              <a:gd name="connsiteY0" fmla="*/ 170947 h 4724634"/>
              <a:gd name="connsiteX1" fmla="*/ 2373307 w 5019604"/>
              <a:gd name="connsiteY1" fmla="*/ 52194 h 4724634"/>
              <a:gd name="connsiteX2" fmla="*/ 2883946 w 5019604"/>
              <a:gd name="connsiteY2" fmla="*/ 883466 h 4724634"/>
              <a:gd name="connsiteX3" fmla="*/ 3418336 w 5019604"/>
              <a:gd name="connsiteY3" fmla="*/ 1227851 h 4724634"/>
              <a:gd name="connsiteX4" fmla="*/ 3964601 w 5019604"/>
              <a:gd name="connsiteY4" fmla="*/ 954719 h 4724634"/>
              <a:gd name="connsiteX5" fmla="*/ 4558367 w 5019604"/>
              <a:gd name="connsiteY5" fmla="*/ 1892869 h 4724634"/>
              <a:gd name="connsiteX6" fmla="*/ 4012102 w 5019604"/>
              <a:gd name="connsiteY6" fmla="*/ 2617264 h 4724634"/>
              <a:gd name="connsiteX7" fmla="*/ 4178357 w 5019604"/>
              <a:gd name="connsiteY7" fmla="*/ 3234781 h 4724634"/>
              <a:gd name="connsiteX8" fmla="*/ 4997754 w 5019604"/>
              <a:gd name="connsiteY8" fmla="*/ 3484163 h 4724634"/>
              <a:gd name="connsiteX9" fmla="*/ 4665245 w 5019604"/>
              <a:gd name="connsiteY9" fmla="*/ 4386688 h 4724634"/>
              <a:gd name="connsiteX10" fmla="*/ 3430211 w 5019604"/>
              <a:gd name="connsiteY10" fmla="*/ 4066055 h 4724634"/>
              <a:gd name="connsiteX11" fmla="*/ 2515812 w 5019604"/>
              <a:gd name="connsiteY11" fmla="*/ 3994802 h 4724634"/>
              <a:gd name="connsiteX12" fmla="*/ 1565785 w 5019604"/>
              <a:gd name="connsiteY12" fmla="*/ 4719197 h 4724634"/>
              <a:gd name="connsiteX13" fmla="*/ 1197650 w 5019604"/>
              <a:gd name="connsiteY13" fmla="*/ 3555415 h 4724634"/>
              <a:gd name="connsiteX14" fmla="*/ 1601411 w 5019604"/>
              <a:gd name="connsiteY14" fmla="*/ 2926023 h 4724634"/>
              <a:gd name="connsiteX15" fmla="*/ 1245152 w 5019604"/>
              <a:gd name="connsiteY15" fmla="*/ 2439134 h 4724634"/>
              <a:gd name="connsiteX16" fmla="*/ 81370 w 5019604"/>
              <a:gd name="connsiteY16" fmla="*/ 2296630 h 4724634"/>
              <a:gd name="connsiteX17" fmla="*/ 200123 w 5019604"/>
              <a:gd name="connsiteY17" fmla="*/ 1215976 h 4724634"/>
              <a:gd name="connsiteX18" fmla="*/ 1019521 w 5019604"/>
              <a:gd name="connsiteY18" fmla="*/ 1239727 h 4724634"/>
              <a:gd name="connsiteX19" fmla="*/ 1268902 w 5019604"/>
              <a:gd name="connsiteY19" fmla="*/ 859717 h 4724634"/>
              <a:gd name="connsiteX20" fmla="*/ 1458908 w 5019604"/>
              <a:gd name="connsiteY20" fmla="*/ 170947 h 4724634"/>
              <a:gd name="connsiteX0" fmla="*/ 1458908 w 5019604"/>
              <a:gd name="connsiteY0" fmla="*/ 170947 h 4724634"/>
              <a:gd name="connsiteX1" fmla="*/ 2373307 w 5019604"/>
              <a:gd name="connsiteY1" fmla="*/ 52194 h 4724634"/>
              <a:gd name="connsiteX2" fmla="*/ 2883946 w 5019604"/>
              <a:gd name="connsiteY2" fmla="*/ 883466 h 4724634"/>
              <a:gd name="connsiteX3" fmla="*/ 3418336 w 5019604"/>
              <a:gd name="connsiteY3" fmla="*/ 1227851 h 4724634"/>
              <a:gd name="connsiteX4" fmla="*/ 3964601 w 5019604"/>
              <a:gd name="connsiteY4" fmla="*/ 954719 h 4724634"/>
              <a:gd name="connsiteX5" fmla="*/ 4558367 w 5019604"/>
              <a:gd name="connsiteY5" fmla="*/ 1892869 h 4724634"/>
              <a:gd name="connsiteX6" fmla="*/ 4012102 w 5019604"/>
              <a:gd name="connsiteY6" fmla="*/ 2617264 h 4724634"/>
              <a:gd name="connsiteX7" fmla="*/ 4178357 w 5019604"/>
              <a:gd name="connsiteY7" fmla="*/ 3234781 h 4724634"/>
              <a:gd name="connsiteX8" fmla="*/ 4997754 w 5019604"/>
              <a:gd name="connsiteY8" fmla="*/ 3484163 h 4724634"/>
              <a:gd name="connsiteX9" fmla="*/ 4665245 w 5019604"/>
              <a:gd name="connsiteY9" fmla="*/ 4386688 h 4724634"/>
              <a:gd name="connsiteX10" fmla="*/ 3430211 w 5019604"/>
              <a:gd name="connsiteY10" fmla="*/ 4066055 h 4724634"/>
              <a:gd name="connsiteX11" fmla="*/ 2515812 w 5019604"/>
              <a:gd name="connsiteY11" fmla="*/ 3994802 h 4724634"/>
              <a:gd name="connsiteX12" fmla="*/ 1565785 w 5019604"/>
              <a:gd name="connsiteY12" fmla="*/ 4719197 h 4724634"/>
              <a:gd name="connsiteX13" fmla="*/ 1197650 w 5019604"/>
              <a:gd name="connsiteY13" fmla="*/ 3555415 h 4724634"/>
              <a:gd name="connsiteX14" fmla="*/ 1411405 w 5019604"/>
              <a:gd name="connsiteY14" fmla="*/ 2926023 h 4724634"/>
              <a:gd name="connsiteX15" fmla="*/ 1245152 w 5019604"/>
              <a:gd name="connsiteY15" fmla="*/ 2439134 h 4724634"/>
              <a:gd name="connsiteX16" fmla="*/ 81370 w 5019604"/>
              <a:gd name="connsiteY16" fmla="*/ 2296630 h 4724634"/>
              <a:gd name="connsiteX17" fmla="*/ 200123 w 5019604"/>
              <a:gd name="connsiteY17" fmla="*/ 1215976 h 4724634"/>
              <a:gd name="connsiteX18" fmla="*/ 1019521 w 5019604"/>
              <a:gd name="connsiteY18" fmla="*/ 1239727 h 4724634"/>
              <a:gd name="connsiteX19" fmla="*/ 1268902 w 5019604"/>
              <a:gd name="connsiteY19" fmla="*/ 859717 h 4724634"/>
              <a:gd name="connsiteX20" fmla="*/ 1458908 w 5019604"/>
              <a:gd name="connsiteY20" fmla="*/ 170947 h 4724634"/>
              <a:gd name="connsiteX0" fmla="*/ 1458908 w 5019604"/>
              <a:gd name="connsiteY0" fmla="*/ 170947 h 4721259"/>
              <a:gd name="connsiteX1" fmla="*/ 2373307 w 5019604"/>
              <a:gd name="connsiteY1" fmla="*/ 52194 h 4721259"/>
              <a:gd name="connsiteX2" fmla="*/ 2883946 w 5019604"/>
              <a:gd name="connsiteY2" fmla="*/ 883466 h 4721259"/>
              <a:gd name="connsiteX3" fmla="*/ 3418336 w 5019604"/>
              <a:gd name="connsiteY3" fmla="*/ 1227851 h 4721259"/>
              <a:gd name="connsiteX4" fmla="*/ 3964601 w 5019604"/>
              <a:gd name="connsiteY4" fmla="*/ 954719 h 4721259"/>
              <a:gd name="connsiteX5" fmla="*/ 4558367 w 5019604"/>
              <a:gd name="connsiteY5" fmla="*/ 1892869 h 4721259"/>
              <a:gd name="connsiteX6" fmla="*/ 4012102 w 5019604"/>
              <a:gd name="connsiteY6" fmla="*/ 2617264 h 4721259"/>
              <a:gd name="connsiteX7" fmla="*/ 4178357 w 5019604"/>
              <a:gd name="connsiteY7" fmla="*/ 3234781 h 4721259"/>
              <a:gd name="connsiteX8" fmla="*/ 4997754 w 5019604"/>
              <a:gd name="connsiteY8" fmla="*/ 3484163 h 4721259"/>
              <a:gd name="connsiteX9" fmla="*/ 4665245 w 5019604"/>
              <a:gd name="connsiteY9" fmla="*/ 4386688 h 4721259"/>
              <a:gd name="connsiteX10" fmla="*/ 3430211 w 5019604"/>
              <a:gd name="connsiteY10" fmla="*/ 4066055 h 4721259"/>
              <a:gd name="connsiteX11" fmla="*/ 2515812 w 5019604"/>
              <a:gd name="connsiteY11" fmla="*/ 3994802 h 4721259"/>
              <a:gd name="connsiteX12" fmla="*/ 1565785 w 5019604"/>
              <a:gd name="connsiteY12" fmla="*/ 4719197 h 4721259"/>
              <a:gd name="connsiteX13" fmla="*/ 1007644 w 5019604"/>
              <a:gd name="connsiteY13" fmla="*/ 3733545 h 4721259"/>
              <a:gd name="connsiteX14" fmla="*/ 1411405 w 5019604"/>
              <a:gd name="connsiteY14" fmla="*/ 2926023 h 4721259"/>
              <a:gd name="connsiteX15" fmla="*/ 1245152 w 5019604"/>
              <a:gd name="connsiteY15" fmla="*/ 2439134 h 4721259"/>
              <a:gd name="connsiteX16" fmla="*/ 81370 w 5019604"/>
              <a:gd name="connsiteY16" fmla="*/ 2296630 h 4721259"/>
              <a:gd name="connsiteX17" fmla="*/ 200123 w 5019604"/>
              <a:gd name="connsiteY17" fmla="*/ 1215976 h 4721259"/>
              <a:gd name="connsiteX18" fmla="*/ 1019521 w 5019604"/>
              <a:gd name="connsiteY18" fmla="*/ 1239727 h 4721259"/>
              <a:gd name="connsiteX19" fmla="*/ 1268902 w 5019604"/>
              <a:gd name="connsiteY19" fmla="*/ 859717 h 4721259"/>
              <a:gd name="connsiteX20" fmla="*/ 1458908 w 5019604"/>
              <a:gd name="connsiteY20" fmla="*/ 170947 h 4721259"/>
              <a:gd name="connsiteX0" fmla="*/ 1458908 w 5019604"/>
              <a:gd name="connsiteY0" fmla="*/ 170947 h 4403464"/>
              <a:gd name="connsiteX1" fmla="*/ 2373307 w 5019604"/>
              <a:gd name="connsiteY1" fmla="*/ 52194 h 4403464"/>
              <a:gd name="connsiteX2" fmla="*/ 2883946 w 5019604"/>
              <a:gd name="connsiteY2" fmla="*/ 883466 h 4403464"/>
              <a:gd name="connsiteX3" fmla="*/ 3418336 w 5019604"/>
              <a:gd name="connsiteY3" fmla="*/ 1227851 h 4403464"/>
              <a:gd name="connsiteX4" fmla="*/ 3964601 w 5019604"/>
              <a:gd name="connsiteY4" fmla="*/ 954719 h 4403464"/>
              <a:gd name="connsiteX5" fmla="*/ 4558367 w 5019604"/>
              <a:gd name="connsiteY5" fmla="*/ 1892869 h 4403464"/>
              <a:gd name="connsiteX6" fmla="*/ 4012102 w 5019604"/>
              <a:gd name="connsiteY6" fmla="*/ 2617264 h 4403464"/>
              <a:gd name="connsiteX7" fmla="*/ 4178357 w 5019604"/>
              <a:gd name="connsiteY7" fmla="*/ 3234781 h 4403464"/>
              <a:gd name="connsiteX8" fmla="*/ 4997754 w 5019604"/>
              <a:gd name="connsiteY8" fmla="*/ 3484163 h 4403464"/>
              <a:gd name="connsiteX9" fmla="*/ 4665245 w 5019604"/>
              <a:gd name="connsiteY9" fmla="*/ 4386688 h 4403464"/>
              <a:gd name="connsiteX10" fmla="*/ 3430211 w 5019604"/>
              <a:gd name="connsiteY10" fmla="*/ 4066055 h 4403464"/>
              <a:gd name="connsiteX11" fmla="*/ 2515812 w 5019604"/>
              <a:gd name="connsiteY11" fmla="*/ 3994802 h 4403464"/>
              <a:gd name="connsiteX12" fmla="*/ 1470782 w 5019604"/>
              <a:gd name="connsiteY12" fmla="*/ 4351062 h 4403464"/>
              <a:gd name="connsiteX13" fmla="*/ 1007644 w 5019604"/>
              <a:gd name="connsiteY13" fmla="*/ 3733545 h 4403464"/>
              <a:gd name="connsiteX14" fmla="*/ 1411405 w 5019604"/>
              <a:gd name="connsiteY14" fmla="*/ 2926023 h 4403464"/>
              <a:gd name="connsiteX15" fmla="*/ 1245152 w 5019604"/>
              <a:gd name="connsiteY15" fmla="*/ 2439134 h 4403464"/>
              <a:gd name="connsiteX16" fmla="*/ 81370 w 5019604"/>
              <a:gd name="connsiteY16" fmla="*/ 2296630 h 4403464"/>
              <a:gd name="connsiteX17" fmla="*/ 200123 w 5019604"/>
              <a:gd name="connsiteY17" fmla="*/ 1215976 h 4403464"/>
              <a:gd name="connsiteX18" fmla="*/ 1019521 w 5019604"/>
              <a:gd name="connsiteY18" fmla="*/ 1239727 h 4403464"/>
              <a:gd name="connsiteX19" fmla="*/ 1268902 w 5019604"/>
              <a:gd name="connsiteY19" fmla="*/ 859717 h 4403464"/>
              <a:gd name="connsiteX20" fmla="*/ 1458908 w 5019604"/>
              <a:gd name="connsiteY20" fmla="*/ 170947 h 4403464"/>
              <a:gd name="connsiteX0" fmla="*/ 1458908 w 4827078"/>
              <a:gd name="connsiteY0" fmla="*/ 170947 h 4397751"/>
              <a:gd name="connsiteX1" fmla="*/ 2373307 w 4827078"/>
              <a:gd name="connsiteY1" fmla="*/ 52194 h 4397751"/>
              <a:gd name="connsiteX2" fmla="*/ 2883946 w 4827078"/>
              <a:gd name="connsiteY2" fmla="*/ 883466 h 4397751"/>
              <a:gd name="connsiteX3" fmla="*/ 3418336 w 4827078"/>
              <a:gd name="connsiteY3" fmla="*/ 1227851 h 4397751"/>
              <a:gd name="connsiteX4" fmla="*/ 3964601 w 4827078"/>
              <a:gd name="connsiteY4" fmla="*/ 954719 h 4397751"/>
              <a:gd name="connsiteX5" fmla="*/ 4558367 w 4827078"/>
              <a:gd name="connsiteY5" fmla="*/ 1892869 h 4397751"/>
              <a:gd name="connsiteX6" fmla="*/ 4012102 w 4827078"/>
              <a:gd name="connsiteY6" fmla="*/ 2617264 h 4397751"/>
              <a:gd name="connsiteX7" fmla="*/ 4178357 w 4827078"/>
              <a:gd name="connsiteY7" fmla="*/ 3234781 h 4397751"/>
              <a:gd name="connsiteX8" fmla="*/ 4760247 w 4827078"/>
              <a:gd name="connsiteY8" fmla="*/ 3614792 h 4397751"/>
              <a:gd name="connsiteX9" fmla="*/ 4665245 w 4827078"/>
              <a:gd name="connsiteY9" fmla="*/ 4386688 h 4397751"/>
              <a:gd name="connsiteX10" fmla="*/ 3430211 w 4827078"/>
              <a:gd name="connsiteY10" fmla="*/ 4066055 h 4397751"/>
              <a:gd name="connsiteX11" fmla="*/ 2515812 w 4827078"/>
              <a:gd name="connsiteY11" fmla="*/ 3994802 h 4397751"/>
              <a:gd name="connsiteX12" fmla="*/ 1470782 w 4827078"/>
              <a:gd name="connsiteY12" fmla="*/ 4351062 h 4397751"/>
              <a:gd name="connsiteX13" fmla="*/ 1007644 w 4827078"/>
              <a:gd name="connsiteY13" fmla="*/ 3733545 h 4397751"/>
              <a:gd name="connsiteX14" fmla="*/ 1411405 w 4827078"/>
              <a:gd name="connsiteY14" fmla="*/ 2926023 h 4397751"/>
              <a:gd name="connsiteX15" fmla="*/ 1245152 w 4827078"/>
              <a:gd name="connsiteY15" fmla="*/ 2439134 h 4397751"/>
              <a:gd name="connsiteX16" fmla="*/ 81370 w 4827078"/>
              <a:gd name="connsiteY16" fmla="*/ 2296630 h 4397751"/>
              <a:gd name="connsiteX17" fmla="*/ 200123 w 4827078"/>
              <a:gd name="connsiteY17" fmla="*/ 1215976 h 4397751"/>
              <a:gd name="connsiteX18" fmla="*/ 1019521 w 4827078"/>
              <a:gd name="connsiteY18" fmla="*/ 1239727 h 4397751"/>
              <a:gd name="connsiteX19" fmla="*/ 1268902 w 4827078"/>
              <a:gd name="connsiteY19" fmla="*/ 859717 h 4397751"/>
              <a:gd name="connsiteX20" fmla="*/ 1458908 w 4827078"/>
              <a:gd name="connsiteY20" fmla="*/ 170947 h 4397751"/>
              <a:gd name="connsiteX0" fmla="*/ 1458908 w 4763041"/>
              <a:gd name="connsiteY0" fmla="*/ 170947 h 4479189"/>
              <a:gd name="connsiteX1" fmla="*/ 2373307 w 4763041"/>
              <a:gd name="connsiteY1" fmla="*/ 52194 h 4479189"/>
              <a:gd name="connsiteX2" fmla="*/ 2883946 w 4763041"/>
              <a:gd name="connsiteY2" fmla="*/ 883466 h 4479189"/>
              <a:gd name="connsiteX3" fmla="*/ 3418336 w 4763041"/>
              <a:gd name="connsiteY3" fmla="*/ 1227851 h 4479189"/>
              <a:gd name="connsiteX4" fmla="*/ 3964601 w 4763041"/>
              <a:gd name="connsiteY4" fmla="*/ 954719 h 4479189"/>
              <a:gd name="connsiteX5" fmla="*/ 4558367 w 4763041"/>
              <a:gd name="connsiteY5" fmla="*/ 1892869 h 4479189"/>
              <a:gd name="connsiteX6" fmla="*/ 4012102 w 4763041"/>
              <a:gd name="connsiteY6" fmla="*/ 2617264 h 4479189"/>
              <a:gd name="connsiteX7" fmla="*/ 4178357 w 4763041"/>
              <a:gd name="connsiteY7" fmla="*/ 3234781 h 4479189"/>
              <a:gd name="connsiteX8" fmla="*/ 4760247 w 4763041"/>
              <a:gd name="connsiteY8" fmla="*/ 3614792 h 4479189"/>
              <a:gd name="connsiteX9" fmla="*/ 4356490 w 4763041"/>
              <a:gd name="connsiteY9" fmla="*/ 4469818 h 4479189"/>
              <a:gd name="connsiteX10" fmla="*/ 3430211 w 4763041"/>
              <a:gd name="connsiteY10" fmla="*/ 4066055 h 4479189"/>
              <a:gd name="connsiteX11" fmla="*/ 2515812 w 4763041"/>
              <a:gd name="connsiteY11" fmla="*/ 3994802 h 4479189"/>
              <a:gd name="connsiteX12" fmla="*/ 1470782 w 4763041"/>
              <a:gd name="connsiteY12" fmla="*/ 4351062 h 4479189"/>
              <a:gd name="connsiteX13" fmla="*/ 1007644 w 4763041"/>
              <a:gd name="connsiteY13" fmla="*/ 3733545 h 4479189"/>
              <a:gd name="connsiteX14" fmla="*/ 1411405 w 4763041"/>
              <a:gd name="connsiteY14" fmla="*/ 2926023 h 4479189"/>
              <a:gd name="connsiteX15" fmla="*/ 1245152 w 4763041"/>
              <a:gd name="connsiteY15" fmla="*/ 2439134 h 4479189"/>
              <a:gd name="connsiteX16" fmla="*/ 81370 w 4763041"/>
              <a:gd name="connsiteY16" fmla="*/ 2296630 h 4479189"/>
              <a:gd name="connsiteX17" fmla="*/ 200123 w 4763041"/>
              <a:gd name="connsiteY17" fmla="*/ 1215976 h 4479189"/>
              <a:gd name="connsiteX18" fmla="*/ 1019521 w 4763041"/>
              <a:gd name="connsiteY18" fmla="*/ 1239727 h 4479189"/>
              <a:gd name="connsiteX19" fmla="*/ 1268902 w 4763041"/>
              <a:gd name="connsiteY19" fmla="*/ 859717 h 4479189"/>
              <a:gd name="connsiteX20" fmla="*/ 1458908 w 4763041"/>
              <a:gd name="connsiteY20" fmla="*/ 170947 h 4479189"/>
              <a:gd name="connsiteX0" fmla="*/ 1458908 w 4760255"/>
              <a:gd name="connsiteY0" fmla="*/ 170947 h 4386171"/>
              <a:gd name="connsiteX1" fmla="*/ 2373307 w 4760255"/>
              <a:gd name="connsiteY1" fmla="*/ 52194 h 4386171"/>
              <a:gd name="connsiteX2" fmla="*/ 2883946 w 4760255"/>
              <a:gd name="connsiteY2" fmla="*/ 883466 h 4386171"/>
              <a:gd name="connsiteX3" fmla="*/ 3418336 w 4760255"/>
              <a:gd name="connsiteY3" fmla="*/ 1227851 h 4386171"/>
              <a:gd name="connsiteX4" fmla="*/ 3964601 w 4760255"/>
              <a:gd name="connsiteY4" fmla="*/ 954719 h 4386171"/>
              <a:gd name="connsiteX5" fmla="*/ 4558367 w 4760255"/>
              <a:gd name="connsiteY5" fmla="*/ 1892869 h 4386171"/>
              <a:gd name="connsiteX6" fmla="*/ 4012102 w 4760255"/>
              <a:gd name="connsiteY6" fmla="*/ 2617264 h 4386171"/>
              <a:gd name="connsiteX7" fmla="*/ 4178357 w 4760255"/>
              <a:gd name="connsiteY7" fmla="*/ 3234781 h 4386171"/>
              <a:gd name="connsiteX8" fmla="*/ 4760247 w 4760255"/>
              <a:gd name="connsiteY8" fmla="*/ 3614792 h 4386171"/>
              <a:gd name="connsiteX9" fmla="*/ 4190236 w 4760255"/>
              <a:gd name="connsiteY9" fmla="*/ 4374816 h 4386171"/>
              <a:gd name="connsiteX10" fmla="*/ 3430211 w 4760255"/>
              <a:gd name="connsiteY10" fmla="*/ 4066055 h 4386171"/>
              <a:gd name="connsiteX11" fmla="*/ 2515812 w 4760255"/>
              <a:gd name="connsiteY11" fmla="*/ 3994802 h 4386171"/>
              <a:gd name="connsiteX12" fmla="*/ 1470782 w 4760255"/>
              <a:gd name="connsiteY12" fmla="*/ 4351062 h 4386171"/>
              <a:gd name="connsiteX13" fmla="*/ 1007644 w 4760255"/>
              <a:gd name="connsiteY13" fmla="*/ 3733545 h 4386171"/>
              <a:gd name="connsiteX14" fmla="*/ 1411405 w 4760255"/>
              <a:gd name="connsiteY14" fmla="*/ 2926023 h 4386171"/>
              <a:gd name="connsiteX15" fmla="*/ 1245152 w 4760255"/>
              <a:gd name="connsiteY15" fmla="*/ 2439134 h 4386171"/>
              <a:gd name="connsiteX16" fmla="*/ 81370 w 4760255"/>
              <a:gd name="connsiteY16" fmla="*/ 2296630 h 4386171"/>
              <a:gd name="connsiteX17" fmla="*/ 200123 w 4760255"/>
              <a:gd name="connsiteY17" fmla="*/ 1215976 h 4386171"/>
              <a:gd name="connsiteX18" fmla="*/ 1019521 w 4760255"/>
              <a:gd name="connsiteY18" fmla="*/ 1239727 h 4386171"/>
              <a:gd name="connsiteX19" fmla="*/ 1268902 w 4760255"/>
              <a:gd name="connsiteY19" fmla="*/ 859717 h 4386171"/>
              <a:gd name="connsiteX20" fmla="*/ 1458908 w 4760255"/>
              <a:gd name="connsiteY20" fmla="*/ 170947 h 4386171"/>
              <a:gd name="connsiteX0" fmla="*/ 1458908 w 4570257"/>
              <a:gd name="connsiteY0" fmla="*/ 170947 h 4379263"/>
              <a:gd name="connsiteX1" fmla="*/ 2373307 w 4570257"/>
              <a:gd name="connsiteY1" fmla="*/ 52194 h 4379263"/>
              <a:gd name="connsiteX2" fmla="*/ 2883946 w 4570257"/>
              <a:gd name="connsiteY2" fmla="*/ 883466 h 4379263"/>
              <a:gd name="connsiteX3" fmla="*/ 3418336 w 4570257"/>
              <a:gd name="connsiteY3" fmla="*/ 1227851 h 4379263"/>
              <a:gd name="connsiteX4" fmla="*/ 3964601 w 4570257"/>
              <a:gd name="connsiteY4" fmla="*/ 954719 h 4379263"/>
              <a:gd name="connsiteX5" fmla="*/ 4558367 w 4570257"/>
              <a:gd name="connsiteY5" fmla="*/ 1892869 h 4379263"/>
              <a:gd name="connsiteX6" fmla="*/ 4012102 w 4570257"/>
              <a:gd name="connsiteY6" fmla="*/ 2617264 h 4379263"/>
              <a:gd name="connsiteX7" fmla="*/ 4178357 w 4570257"/>
              <a:gd name="connsiteY7" fmla="*/ 3234781 h 4379263"/>
              <a:gd name="connsiteX8" fmla="*/ 4570242 w 4570257"/>
              <a:gd name="connsiteY8" fmla="*/ 3804797 h 4379263"/>
              <a:gd name="connsiteX9" fmla="*/ 4190236 w 4570257"/>
              <a:gd name="connsiteY9" fmla="*/ 4374816 h 4379263"/>
              <a:gd name="connsiteX10" fmla="*/ 3430211 w 4570257"/>
              <a:gd name="connsiteY10" fmla="*/ 4066055 h 4379263"/>
              <a:gd name="connsiteX11" fmla="*/ 2515812 w 4570257"/>
              <a:gd name="connsiteY11" fmla="*/ 3994802 h 4379263"/>
              <a:gd name="connsiteX12" fmla="*/ 1470782 w 4570257"/>
              <a:gd name="connsiteY12" fmla="*/ 4351062 h 4379263"/>
              <a:gd name="connsiteX13" fmla="*/ 1007644 w 4570257"/>
              <a:gd name="connsiteY13" fmla="*/ 3733545 h 4379263"/>
              <a:gd name="connsiteX14" fmla="*/ 1411405 w 4570257"/>
              <a:gd name="connsiteY14" fmla="*/ 2926023 h 4379263"/>
              <a:gd name="connsiteX15" fmla="*/ 1245152 w 4570257"/>
              <a:gd name="connsiteY15" fmla="*/ 2439134 h 4379263"/>
              <a:gd name="connsiteX16" fmla="*/ 81370 w 4570257"/>
              <a:gd name="connsiteY16" fmla="*/ 2296630 h 4379263"/>
              <a:gd name="connsiteX17" fmla="*/ 200123 w 4570257"/>
              <a:gd name="connsiteY17" fmla="*/ 1215976 h 4379263"/>
              <a:gd name="connsiteX18" fmla="*/ 1019521 w 4570257"/>
              <a:gd name="connsiteY18" fmla="*/ 1239727 h 4379263"/>
              <a:gd name="connsiteX19" fmla="*/ 1268902 w 4570257"/>
              <a:gd name="connsiteY19" fmla="*/ 859717 h 4379263"/>
              <a:gd name="connsiteX20" fmla="*/ 1458908 w 4570257"/>
              <a:gd name="connsiteY20" fmla="*/ 170947 h 4379263"/>
              <a:gd name="connsiteX0" fmla="*/ 1458028 w 4569377"/>
              <a:gd name="connsiteY0" fmla="*/ 170947 h 4379263"/>
              <a:gd name="connsiteX1" fmla="*/ 2372427 w 4569377"/>
              <a:gd name="connsiteY1" fmla="*/ 52194 h 4379263"/>
              <a:gd name="connsiteX2" fmla="*/ 2883066 w 4569377"/>
              <a:gd name="connsiteY2" fmla="*/ 883466 h 4379263"/>
              <a:gd name="connsiteX3" fmla="*/ 3417456 w 4569377"/>
              <a:gd name="connsiteY3" fmla="*/ 1227851 h 4379263"/>
              <a:gd name="connsiteX4" fmla="*/ 3963721 w 4569377"/>
              <a:gd name="connsiteY4" fmla="*/ 954719 h 4379263"/>
              <a:gd name="connsiteX5" fmla="*/ 4557487 w 4569377"/>
              <a:gd name="connsiteY5" fmla="*/ 1892869 h 4379263"/>
              <a:gd name="connsiteX6" fmla="*/ 4011222 w 4569377"/>
              <a:gd name="connsiteY6" fmla="*/ 2617264 h 4379263"/>
              <a:gd name="connsiteX7" fmla="*/ 4177477 w 4569377"/>
              <a:gd name="connsiteY7" fmla="*/ 3234781 h 4379263"/>
              <a:gd name="connsiteX8" fmla="*/ 4569362 w 4569377"/>
              <a:gd name="connsiteY8" fmla="*/ 3804797 h 4379263"/>
              <a:gd name="connsiteX9" fmla="*/ 4189356 w 4569377"/>
              <a:gd name="connsiteY9" fmla="*/ 4374816 h 4379263"/>
              <a:gd name="connsiteX10" fmla="*/ 3429331 w 4569377"/>
              <a:gd name="connsiteY10" fmla="*/ 4066055 h 4379263"/>
              <a:gd name="connsiteX11" fmla="*/ 2514932 w 4569377"/>
              <a:gd name="connsiteY11" fmla="*/ 3994802 h 4379263"/>
              <a:gd name="connsiteX12" fmla="*/ 1469902 w 4569377"/>
              <a:gd name="connsiteY12" fmla="*/ 4351062 h 4379263"/>
              <a:gd name="connsiteX13" fmla="*/ 1006764 w 4569377"/>
              <a:gd name="connsiteY13" fmla="*/ 3733545 h 4379263"/>
              <a:gd name="connsiteX14" fmla="*/ 1410525 w 4569377"/>
              <a:gd name="connsiteY14" fmla="*/ 2926023 h 4379263"/>
              <a:gd name="connsiteX15" fmla="*/ 1232397 w 4569377"/>
              <a:gd name="connsiteY15" fmla="*/ 2320381 h 4379263"/>
              <a:gd name="connsiteX16" fmla="*/ 80490 w 4569377"/>
              <a:gd name="connsiteY16" fmla="*/ 2296630 h 4379263"/>
              <a:gd name="connsiteX17" fmla="*/ 199243 w 4569377"/>
              <a:gd name="connsiteY17" fmla="*/ 1215976 h 4379263"/>
              <a:gd name="connsiteX18" fmla="*/ 1018641 w 4569377"/>
              <a:gd name="connsiteY18" fmla="*/ 1239727 h 4379263"/>
              <a:gd name="connsiteX19" fmla="*/ 1268022 w 4569377"/>
              <a:gd name="connsiteY19" fmla="*/ 859717 h 4379263"/>
              <a:gd name="connsiteX20" fmla="*/ 1458028 w 4569377"/>
              <a:gd name="connsiteY20" fmla="*/ 170947 h 4379263"/>
              <a:gd name="connsiteX0" fmla="*/ 1314206 w 4425555"/>
              <a:gd name="connsiteY0" fmla="*/ 170947 h 4379263"/>
              <a:gd name="connsiteX1" fmla="*/ 2228605 w 4425555"/>
              <a:gd name="connsiteY1" fmla="*/ 52194 h 4379263"/>
              <a:gd name="connsiteX2" fmla="*/ 2739244 w 4425555"/>
              <a:gd name="connsiteY2" fmla="*/ 883466 h 4379263"/>
              <a:gd name="connsiteX3" fmla="*/ 3273634 w 4425555"/>
              <a:gd name="connsiteY3" fmla="*/ 1227851 h 4379263"/>
              <a:gd name="connsiteX4" fmla="*/ 3819899 w 4425555"/>
              <a:gd name="connsiteY4" fmla="*/ 954719 h 4379263"/>
              <a:gd name="connsiteX5" fmla="*/ 4413665 w 4425555"/>
              <a:gd name="connsiteY5" fmla="*/ 1892869 h 4379263"/>
              <a:gd name="connsiteX6" fmla="*/ 3867400 w 4425555"/>
              <a:gd name="connsiteY6" fmla="*/ 2617264 h 4379263"/>
              <a:gd name="connsiteX7" fmla="*/ 4033655 w 4425555"/>
              <a:gd name="connsiteY7" fmla="*/ 3234781 h 4379263"/>
              <a:gd name="connsiteX8" fmla="*/ 4425540 w 4425555"/>
              <a:gd name="connsiteY8" fmla="*/ 3804797 h 4379263"/>
              <a:gd name="connsiteX9" fmla="*/ 4045534 w 4425555"/>
              <a:gd name="connsiteY9" fmla="*/ 4374816 h 4379263"/>
              <a:gd name="connsiteX10" fmla="*/ 3285509 w 4425555"/>
              <a:gd name="connsiteY10" fmla="*/ 4066055 h 4379263"/>
              <a:gd name="connsiteX11" fmla="*/ 2371110 w 4425555"/>
              <a:gd name="connsiteY11" fmla="*/ 3994802 h 4379263"/>
              <a:gd name="connsiteX12" fmla="*/ 1326080 w 4425555"/>
              <a:gd name="connsiteY12" fmla="*/ 4351062 h 4379263"/>
              <a:gd name="connsiteX13" fmla="*/ 862942 w 4425555"/>
              <a:gd name="connsiteY13" fmla="*/ 3733545 h 4379263"/>
              <a:gd name="connsiteX14" fmla="*/ 1266703 w 4425555"/>
              <a:gd name="connsiteY14" fmla="*/ 2926023 h 4379263"/>
              <a:gd name="connsiteX15" fmla="*/ 1088575 w 4425555"/>
              <a:gd name="connsiteY15" fmla="*/ 2320381 h 4379263"/>
              <a:gd name="connsiteX16" fmla="*/ 186050 w 4425555"/>
              <a:gd name="connsiteY16" fmla="*/ 2320381 h 4379263"/>
              <a:gd name="connsiteX17" fmla="*/ 55421 w 4425555"/>
              <a:gd name="connsiteY17" fmla="*/ 1215976 h 4379263"/>
              <a:gd name="connsiteX18" fmla="*/ 874819 w 4425555"/>
              <a:gd name="connsiteY18" fmla="*/ 1239727 h 4379263"/>
              <a:gd name="connsiteX19" fmla="*/ 1124200 w 4425555"/>
              <a:gd name="connsiteY19" fmla="*/ 859717 h 4379263"/>
              <a:gd name="connsiteX20" fmla="*/ 1314206 w 4425555"/>
              <a:gd name="connsiteY20" fmla="*/ 170947 h 4379263"/>
              <a:gd name="connsiteX0" fmla="*/ 1196972 w 4308321"/>
              <a:gd name="connsiteY0" fmla="*/ 170947 h 4379263"/>
              <a:gd name="connsiteX1" fmla="*/ 2111371 w 4308321"/>
              <a:gd name="connsiteY1" fmla="*/ 52194 h 4379263"/>
              <a:gd name="connsiteX2" fmla="*/ 2622010 w 4308321"/>
              <a:gd name="connsiteY2" fmla="*/ 883466 h 4379263"/>
              <a:gd name="connsiteX3" fmla="*/ 3156400 w 4308321"/>
              <a:gd name="connsiteY3" fmla="*/ 1227851 h 4379263"/>
              <a:gd name="connsiteX4" fmla="*/ 3702665 w 4308321"/>
              <a:gd name="connsiteY4" fmla="*/ 954719 h 4379263"/>
              <a:gd name="connsiteX5" fmla="*/ 4296431 w 4308321"/>
              <a:gd name="connsiteY5" fmla="*/ 1892869 h 4379263"/>
              <a:gd name="connsiteX6" fmla="*/ 3750166 w 4308321"/>
              <a:gd name="connsiteY6" fmla="*/ 2617264 h 4379263"/>
              <a:gd name="connsiteX7" fmla="*/ 3916421 w 4308321"/>
              <a:gd name="connsiteY7" fmla="*/ 3234781 h 4379263"/>
              <a:gd name="connsiteX8" fmla="*/ 4308306 w 4308321"/>
              <a:gd name="connsiteY8" fmla="*/ 3804797 h 4379263"/>
              <a:gd name="connsiteX9" fmla="*/ 3928300 w 4308321"/>
              <a:gd name="connsiteY9" fmla="*/ 4374816 h 4379263"/>
              <a:gd name="connsiteX10" fmla="*/ 3168275 w 4308321"/>
              <a:gd name="connsiteY10" fmla="*/ 4066055 h 4379263"/>
              <a:gd name="connsiteX11" fmla="*/ 2253876 w 4308321"/>
              <a:gd name="connsiteY11" fmla="*/ 3994802 h 4379263"/>
              <a:gd name="connsiteX12" fmla="*/ 1208846 w 4308321"/>
              <a:gd name="connsiteY12" fmla="*/ 4351062 h 4379263"/>
              <a:gd name="connsiteX13" fmla="*/ 745708 w 4308321"/>
              <a:gd name="connsiteY13" fmla="*/ 3733545 h 4379263"/>
              <a:gd name="connsiteX14" fmla="*/ 1149469 w 4308321"/>
              <a:gd name="connsiteY14" fmla="*/ 2926023 h 4379263"/>
              <a:gd name="connsiteX15" fmla="*/ 971341 w 4308321"/>
              <a:gd name="connsiteY15" fmla="*/ 2320381 h 4379263"/>
              <a:gd name="connsiteX16" fmla="*/ 68816 w 4308321"/>
              <a:gd name="connsiteY16" fmla="*/ 2320381 h 4379263"/>
              <a:gd name="connsiteX17" fmla="*/ 140068 w 4308321"/>
              <a:gd name="connsiteY17" fmla="*/ 1322854 h 4379263"/>
              <a:gd name="connsiteX18" fmla="*/ 757585 w 4308321"/>
              <a:gd name="connsiteY18" fmla="*/ 1239727 h 4379263"/>
              <a:gd name="connsiteX19" fmla="*/ 1006966 w 4308321"/>
              <a:gd name="connsiteY19" fmla="*/ 859717 h 4379263"/>
              <a:gd name="connsiteX20" fmla="*/ 1196972 w 4308321"/>
              <a:gd name="connsiteY20" fmla="*/ 170947 h 4379263"/>
              <a:gd name="connsiteX0" fmla="*/ 1234297 w 4345646"/>
              <a:gd name="connsiteY0" fmla="*/ 170947 h 4379263"/>
              <a:gd name="connsiteX1" fmla="*/ 2148696 w 4345646"/>
              <a:gd name="connsiteY1" fmla="*/ 52194 h 4379263"/>
              <a:gd name="connsiteX2" fmla="*/ 2659335 w 4345646"/>
              <a:gd name="connsiteY2" fmla="*/ 883466 h 4379263"/>
              <a:gd name="connsiteX3" fmla="*/ 3193725 w 4345646"/>
              <a:gd name="connsiteY3" fmla="*/ 1227851 h 4379263"/>
              <a:gd name="connsiteX4" fmla="*/ 3739990 w 4345646"/>
              <a:gd name="connsiteY4" fmla="*/ 954719 h 4379263"/>
              <a:gd name="connsiteX5" fmla="*/ 4333756 w 4345646"/>
              <a:gd name="connsiteY5" fmla="*/ 1892869 h 4379263"/>
              <a:gd name="connsiteX6" fmla="*/ 3787491 w 4345646"/>
              <a:gd name="connsiteY6" fmla="*/ 2617264 h 4379263"/>
              <a:gd name="connsiteX7" fmla="*/ 3953746 w 4345646"/>
              <a:gd name="connsiteY7" fmla="*/ 3234781 h 4379263"/>
              <a:gd name="connsiteX8" fmla="*/ 4345631 w 4345646"/>
              <a:gd name="connsiteY8" fmla="*/ 3804797 h 4379263"/>
              <a:gd name="connsiteX9" fmla="*/ 3965625 w 4345646"/>
              <a:gd name="connsiteY9" fmla="*/ 4374816 h 4379263"/>
              <a:gd name="connsiteX10" fmla="*/ 3205600 w 4345646"/>
              <a:gd name="connsiteY10" fmla="*/ 4066055 h 4379263"/>
              <a:gd name="connsiteX11" fmla="*/ 2291201 w 4345646"/>
              <a:gd name="connsiteY11" fmla="*/ 3994802 h 4379263"/>
              <a:gd name="connsiteX12" fmla="*/ 1246171 w 4345646"/>
              <a:gd name="connsiteY12" fmla="*/ 4351062 h 4379263"/>
              <a:gd name="connsiteX13" fmla="*/ 783033 w 4345646"/>
              <a:gd name="connsiteY13" fmla="*/ 3733545 h 4379263"/>
              <a:gd name="connsiteX14" fmla="*/ 1186794 w 4345646"/>
              <a:gd name="connsiteY14" fmla="*/ 2926023 h 4379263"/>
              <a:gd name="connsiteX15" fmla="*/ 1008666 w 4345646"/>
              <a:gd name="connsiteY15" fmla="*/ 2320381 h 4379263"/>
              <a:gd name="connsiteX16" fmla="*/ 58640 w 4345646"/>
              <a:gd name="connsiteY16" fmla="*/ 2142251 h 4379263"/>
              <a:gd name="connsiteX17" fmla="*/ 177393 w 4345646"/>
              <a:gd name="connsiteY17" fmla="*/ 1322854 h 4379263"/>
              <a:gd name="connsiteX18" fmla="*/ 794910 w 4345646"/>
              <a:gd name="connsiteY18" fmla="*/ 1239727 h 4379263"/>
              <a:gd name="connsiteX19" fmla="*/ 1044291 w 4345646"/>
              <a:gd name="connsiteY19" fmla="*/ 859717 h 4379263"/>
              <a:gd name="connsiteX20" fmla="*/ 1234297 w 4345646"/>
              <a:gd name="connsiteY20" fmla="*/ 170947 h 4379263"/>
              <a:gd name="connsiteX0" fmla="*/ 1234297 w 4345646"/>
              <a:gd name="connsiteY0" fmla="*/ 170947 h 4379263"/>
              <a:gd name="connsiteX1" fmla="*/ 2148696 w 4345646"/>
              <a:gd name="connsiteY1" fmla="*/ 52194 h 4379263"/>
              <a:gd name="connsiteX2" fmla="*/ 2659335 w 4345646"/>
              <a:gd name="connsiteY2" fmla="*/ 883466 h 4379263"/>
              <a:gd name="connsiteX3" fmla="*/ 3193725 w 4345646"/>
              <a:gd name="connsiteY3" fmla="*/ 1227851 h 4379263"/>
              <a:gd name="connsiteX4" fmla="*/ 3870618 w 4345646"/>
              <a:gd name="connsiteY4" fmla="*/ 1120976 h 4379263"/>
              <a:gd name="connsiteX5" fmla="*/ 4333756 w 4345646"/>
              <a:gd name="connsiteY5" fmla="*/ 1892869 h 4379263"/>
              <a:gd name="connsiteX6" fmla="*/ 3787491 w 4345646"/>
              <a:gd name="connsiteY6" fmla="*/ 2617264 h 4379263"/>
              <a:gd name="connsiteX7" fmla="*/ 3953746 w 4345646"/>
              <a:gd name="connsiteY7" fmla="*/ 3234781 h 4379263"/>
              <a:gd name="connsiteX8" fmla="*/ 4345631 w 4345646"/>
              <a:gd name="connsiteY8" fmla="*/ 3804797 h 4379263"/>
              <a:gd name="connsiteX9" fmla="*/ 3965625 w 4345646"/>
              <a:gd name="connsiteY9" fmla="*/ 4374816 h 4379263"/>
              <a:gd name="connsiteX10" fmla="*/ 3205600 w 4345646"/>
              <a:gd name="connsiteY10" fmla="*/ 4066055 h 4379263"/>
              <a:gd name="connsiteX11" fmla="*/ 2291201 w 4345646"/>
              <a:gd name="connsiteY11" fmla="*/ 3994802 h 4379263"/>
              <a:gd name="connsiteX12" fmla="*/ 1246171 w 4345646"/>
              <a:gd name="connsiteY12" fmla="*/ 4351062 h 4379263"/>
              <a:gd name="connsiteX13" fmla="*/ 783033 w 4345646"/>
              <a:gd name="connsiteY13" fmla="*/ 3733545 h 4379263"/>
              <a:gd name="connsiteX14" fmla="*/ 1186794 w 4345646"/>
              <a:gd name="connsiteY14" fmla="*/ 2926023 h 4379263"/>
              <a:gd name="connsiteX15" fmla="*/ 1008666 w 4345646"/>
              <a:gd name="connsiteY15" fmla="*/ 2320381 h 4379263"/>
              <a:gd name="connsiteX16" fmla="*/ 58640 w 4345646"/>
              <a:gd name="connsiteY16" fmla="*/ 2142251 h 4379263"/>
              <a:gd name="connsiteX17" fmla="*/ 177393 w 4345646"/>
              <a:gd name="connsiteY17" fmla="*/ 1322854 h 4379263"/>
              <a:gd name="connsiteX18" fmla="*/ 794910 w 4345646"/>
              <a:gd name="connsiteY18" fmla="*/ 1239727 h 4379263"/>
              <a:gd name="connsiteX19" fmla="*/ 1044291 w 4345646"/>
              <a:gd name="connsiteY19" fmla="*/ 859717 h 4379263"/>
              <a:gd name="connsiteX20" fmla="*/ 1234297 w 4345646"/>
              <a:gd name="connsiteY20" fmla="*/ 170947 h 4379263"/>
              <a:gd name="connsiteX0" fmla="*/ 1234297 w 4345646"/>
              <a:gd name="connsiteY0" fmla="*/ 170947 h 4379263"/>
              <a:gd name="connsiteX1" fmla="*/ 2148696 w 4345646"/>
              <a:gd name="connsiteY1" fmla="*/ 52194 h 4379263"/>
              <a:gd name="connsiteX2" fmla="*/ 2659335 w 4345646"/>
              <a:gd name="connsiteY2" fmla="*/ 883466 h 4379263"/>
              <a:gd name="connsiteX3" fmla="*/ 3193725 w 4345646"/>
              <a:gd name="connsiteY3" fmla="*/ 1227851 h 4379263"/>
              <a:gd name="connsiteX4" fmla="*/ 3870618 w 4345646"/>
              <a:gd name="connsiteY4" fmla="*/ 1120976 h 4379263"/>
              <a:gd name="connsiteX5" fmla="*/ 4226878 w 4345646"/>
              <a:gd name="connsiteY5" fmla="*/ 1952248 h 4379263"/>
              <a:gd name="connsiteX6" fmla="*/ 3787491 w 4345646"/>
              <a:gd name="connsiteY6" fmla="*/ 2617264 h 4379263"/>
              <a:gd name="connsiteX7" fmla="*/ 3953746 w 4345646"/>
              <a:gd name="connsiteY7" fmla="*/ 3234781 h 4379263"/>
              <a:gd name="connsiteX8" fmla="*/ 4345631 w 4345646"/>
              <a:gd name="connsiteY8" fmla="*/ 3804797 h 4379263"/>
              <a:gd name="connsiteX9" fmla="*/ 3965625 w 4345646"/>
              <a:gd name="connsiteY9" fmla="*/ 4374816 h 4379263"/>
              <a:gd name="connsiteX10" fmla="*/ 3205600 w 4345646"/>
              <a:gd name="connsiteY10" fmla="*/ 4066055 h 4379263"/>
              <a:gd name="connsiteX11" fmla="*/ 2291201 w 4345646"/>
              <a:gd name="connsiteY11" fmla="*/ 3994802 h 4379263"/>
              <a:gd name="connsiteX12" fmla="*/ 1246171 w 4345646"/>
              <a:gd name="connsiteY12" fmla="*/ 4351062 h 4379263"/>
              <a:gd name="connsiteX13" fmla="*/ 783033 w 4345646"/>
              <a:gd name="connsiteY13" fmla="*/ 3733545 h 4379263"/>
              <a:gd name="connsiteX14" fmla="*/ 1186794 w 4345646"/>
              <a:gd name="connsiteY14" fmla="*/ 2926023 h 4379263"/>
              <a:gd name="connsiteX15" fmla="*/ 1008666 w 4345646"/>
              <a:gd name="connsiteY15" fmla="*/ 2320381 h 4379263"/>
              <a:gd name="connsiteX16" fmla="*/ 58640 w 4345646"/>
              <a:gd name="connsiteY16" fmla="*/ 2142251 h 4379263"/>
              <a:gd name="connsiteX17" fmla="*/ 177393 w 4345646"/>
              <a:gd name="connsiteY17" fmla="*/ 1322854 h 4379263"/>
              <a:gd name="connsiteX18" fmla="*/ 794910 w 4345646"/>
              <a:gd name="connsiteY18" fmla="*/ 1239727 h 4379263"/>
              <a:gd name="connsiteX19" fmla="*/ 1044291 w 4345646"/>
              <a:gd name="connsiteY19" fmla="*/ 859717 h 4379263"/>
              <a:gd name="connsiteX20" fmla="*/ 1234297 w 4345646"/>
              <a:gd name="connsiteY20" fmla="*/ 170947 h 4379263"/>
              <a:gd name="connsiteX0" fmla="*/ 1234297 w 4362059"/>
              <a:gd name="connsiteY0" fmla="*/ 170947 h 4381325"/>
              <a:gd name="connsiteX1" fmla="*/ 2148696 w 4362059"/>
              <a:gd name="connsiteY1" fmla="*/ 52194 h 4381325"/>
              <a:gd name="connsiteX2" fmla="*/ 2659335 w 4362059"/>
              <a:gd name="connsiteY2" fmla="*/ 883466 h 4381325"/>
              <a:gd name="connsiteX3" fmla="*/ 3193725 w 4362059"/>
              <a:gd name="connsiteY3" fmla="*/ 1227851 h 4381325"/>
              <a:gd name="connsiteX4" fmla="*/ 3870618 w 4362059"/>
              <a:gd name="connsiteY4" fmla="*/ 1120976 h 4381325"/>
              <a:gd name="connsiteX5" fmla="*/ 4226878 w 4362059"/>
              <a:gd name="connsiteY5" fmla="*/ 1952248 h 4381325"/>
              <a:gd name="connsiteX6" fmla="*/ 3787491 w 4362059"/>
              <a:gd name="connsiteY6" fmla="*/ 2617264 h 4381325"/>
              <a:gd name="connsiteX7" fmla="*/ 3953746 w 4362059"/>
              <a:gd name="connsiteY7" fmla="*/ 3234781 h 4381325"/>
              <a:gd name="connsiteX8" fmla="*/ 4345631 w 4362059"/>
              <a:gd name="connsiteY8" fmla="*/ 3804797 h 4381325"/>
              <a:gd name="connsiteX9" fmla="*/ 4256603 w 4362059"/>
              <a:gd name="connsiteY9" fmla="*/ 4238424 h 4381325"/>
              <a:gd name="connsiteX10" fmla="*/ 3965625 w 4362059"/>
              <a:gd name="connsiteY10" fmla="*/ 4374816 h 4381325"/>
              <a:gd name="connsiteX11" fmla="*/ 3205600 w 4362059"/>
              <a:gd name="connsiteY11" fmla="*/ 4066055 h 4381325"/>
              <a:gd name="connsiteX12" fmla="*/ 2291201 w 4362059"/>
              <a:gd name="connsiteY12" fmla="*/ 3994802 h 4381325"/>
              <a:gd name="connsiteX13" fmla="*/ 1246171 w 4362059"/>
              <a:gd name="connsiteY13" fmla="*/ 4351062 h 4381325"/>
              <a:gd name="connsiteX14" fmla="*/ 783033 w 4362059"/>
              <a:gd name="connsiteY14" fmla="*/ 3733545 h 4381325"/>
              <a:gd name="connsiteX15" fmla="*/ 1186794 w 4362059"/>
              <a:gd name="connsiteY15" fmla="*/ 2926023 h 4381325"/>
              <a:gd name="connsiteX16" fmla="*/ 1008666 w 4362059"/>
              <a:gd name="connsiteY16" fmla="*/ 2320381 h 4381325"/>
              <a:gd name="connsiteX17" fmla="*/ 58640 w 4362059"/>
              <a:gd name="connsiteY17" fmla="*/ 2142251 h 4381325"/>
              <a:gd name="connsiteX18" fmla="*/ 177393 w 4362059"/>
              <a:gd name="connsiteY18" fmla="*/ 1322854 h 4381325"/>
              <a:gd name="connsiteX19" fmla="*/ 794910 w 4362059"/>
              <a:gd name="connsiteY19" fmla="*/ 1239727 h 4381325"/>
              <a:gd name="connsiteX20" fmla="*/ 1044291 w 4362059"/>
              <a:gd name="connsiteY20" fmla="*/ 859717 h 4381325"/>
              <a:gd name="connsiteX21" fmla="*/ 1234297 w 4362059"/>
              <a:gd name="connsiteY21" fmla="*/ 170947 h 4381325"/>
              <a:gd name="connsiteX0" fmla="*/ 1234297 w 4362059"/>
              <a:gd name="connsiteY0" fmla="*/ 170947 h 4381325"/>
              <a:gd name="connsiteX1" fmla="*/ 2148696 w 4362059"/>
              <a:gd name="connsiteY1" fmla="*/ 52194 h 4381325"/>
              <a:gd name="connsiteX2" fmla="*/ 2659335 w 4362059"/>
              <a:gd name="connsiteY2" fmla="*/ 883466 h 4381325"/>
              <a:gd name="connsiteX3" fmla="*/ 3193725 w 4362059"/>
              <a:gd name="connsiteY3" fmla="*/ 1227851 h 4381325"/>
              <a:gd name="connsiteX4" fmla="*/ 3870618 w 4362059"/>
              <a:gd name="connsiteY4" fmla="*/ 1120976 h 4381325"/>
              <a:gd name="connsiteX5" fmla="*/ 4226878 w 4362059"/>
              <a:gd name="connsiteY5" fmla="*/ 1952248 h 4381325"/>
              <a:gd name="connsiteX6" fmla="*/ 3787491 w 4362059"/>
              <a:gd name="connsiteY6" fmla="*/ 2617264 h 4381325"/>
              <a:gd name="connsiteX7" fmla="*/ 3953746 w 4362059"/>
              <a:gd name="connsiteY7" fmla="*/ 3234781 h 4381325"/>
              <a:gd name="connsiteX8" fmla="*/ 4345631 w 4362059"/>
              <a:gd name="connsiteY8" fmla="*/ 3804797 h 4381325"/>
              <a:gd name="connsiteX9" fmla="*/ 4256603 w 4362059"/>
              <a:gd name="connsiteY9" fmla="*/ 4238424 h 4381325"/>
              <a:gd name="connsiteX10" fmla="*/ 3965625 w 4362059"/>
              <a:gd name="connsiteY10" fmla="*/ 4374816 h 4381325"/>
              <a:gd name="connsiteX11" fmla="*/ 3205600 w 4362059"/>
              <a:gd name="connsiteY11" fmla="*/ 4066055 h 4381325"/>
              <a:gd name="connsiteX12" fmla="*/ 2291201 w 4362059"/>
              <a:gd name="connsiteY12" fmla="*/ 3994802 h 4381325"/>
              <a:gd name="connsiteX13" fmla="*/ 1246171 w 4362059"/>
              <a:gd name="connsiteY13" fmla="*/ 4351062 h 4381325"/>
              <a:gd name="connsiteX14" fmla="*/ 783033 w 4362059"/>
              <a:gd name="connsiteY14" fmla="*/ 3733545 h 4381325"/>
              <a:gd name="connsiteX15" fmla="*/ 1186794 w 4362059"/>
              <a:gd name="connsiteY15" fmla="*/ 2926023 h 4381325"/>
              <a:gd name="connsiteX16" fmla="*/ 1008666 w 4362059"/>
              <a:gd name="connsiteY16" fmla="*/ 2320381 h 4381325"/>
              <a:gd name="connsiteX17" fmla="*/ 58640 w 4362059"/>
              <a:gd name="connsiteY17" fmla="*/ 2142251 h 4381325"/>
              <a:gd name="connsiteX18" fmla="*/ 177393 w 4362059"/>
              <a:gd name="connsiteY18" fmla="*/ 1322854 h 4381325"/>
              <a:gd name="connsiteX19" fmla="*/ 794910 w 4362059"/>
              <a:gd name="connsiteY19" fmla="*/ 1239727 h 4381325"/>
              <a:gd name="connsiteX20" fmla="*/ 1044291 w 4362059"/>
              <a:gd name="connsiteY20" fmla="*/ 859717 h 4381325"/>
              <a:gd name="connsiteX21" fmla="*/ 1234297 w 4362059"/>
              <a:gd name="connsiteY21" fmla="*/ 170947 h 4381325"/>
              <a:gd name="connsiteX0" fmla="*/ 1234297 w 4362059"/>
              <a:gd name="connsiteY0" fmla="*/ 255245 h 4465623"/>
              <a:gd name="connsiteX1" fmla="*/ 1525274 w 4362059"/>
              <a:gd name="connsiteY1" fmla="*/ 11976 h 4465623"/>
              <a:gd name="connsiteX2" fmla="*/ 2148696 w 4362059"/>
              <a:gd name="connsiteY2" fmla="*/ 136492 h 4465623"/>
              <a:gd name="connsiteX3" fmla="*/ 2659335 w 4362059"/>
              <a:gd name="connsiteY3" fmla="*/ 967764 h 4465623"/>
              <a:gd name="connsiteX4" fmla="*/ 3193725 w 4362059"/>
              <a:gd name="connsiteY4" fmla="*/ 1312149 h 4465623"/>
              <a:gd name="connsiteX5" fmla="*/ 3870618 w 4362059"/>
              <a:gd name="connsiteY5" fmla="*/ 1205274 h 4465623"/>
              <a:gd name="connsiteX6" fmla="*/ 4226878 w 4362059"/>
              <a:gd name="connsiteY6" fmla="*/ 2036546 h 4465623"/>
              <a:gd name="connsiteX7" fmla="*/ 3787491 w 4362059"/>
              <a:gd name="connsiteY7" fmla="*/ 2701562 h 4465623"/>
              <a:gd name="connsiteX8" fmla="*/ 3953746 w 4362059"/>
              <a:gd name="connsiteY8" fmla="*/ 3319079 h 4465623"/>
              <a:gd name="connsiteX9" fmla="*/ 4345631 w 4362059"/>
              <a:gd name="connsiteY9" fmla="*/ 3889095 h 4465623"/>
              <a:gd name="connsiteX10" fmla="*/ 4256603 w 4362059"/>
              <a:gd name="connsiteY10" fmla="*/ 4322722 h 4465623"/>
              <a:gd name="connsiteX11" fmla="*/ 3965625 w 4362059"/>
              <a:gd name="connsiteY11" fmla="*/ 4459114 h 4465623"/>
              <a:gd name="connsiteX12" fmla="*/ 3205600 w 4362059"/>
              <a:gd name="connsiteY12" fmla="*/ 4150353 h 4465623"/>
              <a:gd name="connsiteX13" fmla="*/ 2291201 w 4362059"/>
              <a:gd name="connsiteY13" fmla="*/ 4079100 h 4465623"/>
              <a:gd name="connsiteX14" fmla="*/ 1246171 w 4362059"/>
              <a:gd name="connsiteY14" fmla="*/ 4435360 h 4465623"/>
              <a:gd name="connsiteX15" fmla="*/ 783033 w 4362059"/>
              <a:gd name="connsiteY15" fmla="*/ 3817843 h 4465623"/>
              <a:gd name="connsiteX16" fmla="*/ 1186794 w 4362059"/>
              <a:gd name="connsiteY16" fmla="*/ 3010321 h 4465623"/>
              <a:gd name="connsiteX17" fmla="*/ 1008666 w 4362059"/>
              <a:gd name="connsiteY17" fmla="*/ 2404679 h 4465623"/>
              <a:gd name="connsiteX18" fmla="*/ 58640 w 4362059"/>
              <a:gd name="connsiteY18" fmla="*/ 2226549 h 4465623"/>
              <a:gd name="connsiteX19" fmla="*/ 177393 w 4362059"/>
              <a:gd name="connsiteY19" fmla="*/ 1407152 h 4465623"/>
              <a:gd name="connsiteX20" fmla="*/ 794910 w 4362059"/>
              <a:gd name="connsiteY20" fmla="*/ 1324025 h 4465623"/>
              <a:gd name="connsiteX21" fmla="*/ 1044291 w 4362059"/>
              <a:gd name="connsiteY21" fmla="*/ 944015 h 4465623"/>
              <a:gd name="connsiteX22" fmla="*/ 1234297 w 4362059"/>
              <a:gd name="connsiteY22" fmla="*/ 255245 h 4465623"/>
              <a:gd name="connsiteX0" fmla="*/ 1234297 w 4362059"/>
              <a:gd name="connsiteY0" fmla="*/ 255245 h 4465623"/>
              <a:gd name="connsiteX1" fmla="*/ 1525274 w 4362059"/>
              <a:gd name="connsiteY1" fmla="*/ 11976 h 4465623"/>
              <a:gd name="connsiteX2" fmla="*/ 2148696 w 4362059"/>
              <a:gd name="connsiteY2" fmla="*/ 136492 h 4465623"/>
              <a:gd name="connsiteX3" fmla="*/ 2659335 w 4362059"/>
              <a:gd name="connsiteY3" fmla="*/ 967764 h 4465623"/>
              <a:gd name="connsiteX4" fmla="*/ 3193725 w 4362059"/>
              <a:gd name="connsiteY4" fmla="*/ 1312149 h 4465623"/>
              <a:gd name="connsiteX5" fmla="*/ 3870618 w 4362059"/>
              <a:gd name="connsiteY5" fmla="*/ 1205274 h 4465623"/>
              <a:gd name="connsiteX6" fmla="*/ 4226878 w 4362059"/>
              <a:gd name="connsiteY6" fmla="*/ 2036546 h 4465623"/>
              <a:gd name="connsiteX7" fmla="*/ 3787491 w 4362059"/>
              <a:gd name="connsiteY7" fmla="*/ 2701562 h 4465623"/>
              <a:gd name="connsiteX8" fmla="*/ 3953746 w 4362059"/>
              <a:gd name="connsiteY8" fmla="*/ 3319079 h 4465623"/>
              <a:gd name="connsiteX9" fmla="*/ 4345631 w 4362059"/>
              <a:gd name="connsiteY9" fmla="*/ 3889095 h 4465623"/>
              <a:gd name="connsiteX10" fmla="*/ 4256603 w 4362059"/>
              <a:gd name="connsiteY10" fmla="*/ 4322722 h 4465623"/>
              <a:gd name="connsiteX11" fmla="*/ 3965625 w 4362059"/>
              <a:gd name="connsiteY11" fmla="*/ 4459114 h 4465623"/>
              <a:gd name="connsiteX12" fmla="*/ 3205600 w 4362059"/>
              <a:gd name="connsiteY12" fmla="*/ 4150353 h 4465623"/>
              <a:gd name="connsiteX13" fmla="*/ 2291201 w 4362059"/>
              <a:gd name="connsiteY13" fmla="*/ 4079100 h 4465623"/>
              <a:gd name="connsiteX14" fmla="*/ 1246171 w 4362059"/>
              <a:gd name="connsiteY14" fmla="*/ 4435360 h 4465623"/>
              <a:gd name="connsiteX15" fmla="*/ 783033 w 4362059"/>
              <a:gd name="connsiteY15" fmla="*/ 3817843 h 4465623"/>
              <a:gd name="connsiteX16" fmla="*/ 1186794 w 4362059"/>
              <a:gd name="connsiteY16" fmla="*/ 3010321 h 4465623"/>
              <a:gd name="connsiteX17" fmla="*/ 1008666 w 4362059"/>
              <a:gd name="connsiteY17" fmla="*/ 2404679 h 4465623"/>
              <a:gd name="connsiteX18" fmla="*/ 58640 w 4362059"/>
              <a:gd name="connsiteY18" fmla="*/ 2226549 h 4465623"/>
              <a:gd name="connsiteX19" fmla="*/ 177393 w 4362059"/>
              <a:gd name="connsiteY19" fmla="*/ 1407152 h 4465623"/>
              <a:gd name="connsiteX20" fmla="*/ 794910 w 4362059"/>
              <a:gd name="connsiteY20" fmla="*/ 1324025 h 4465623"/>
              <a:gd name="connsiteX21" fmla="*/ 1044291 w 4362059"/>
              <a:gd name="connsiteY21" fmla="*/ 944015 h 4465623"/>
              <a:gd name="connsiteX22" fmla="*/ 1234297 w 4362059"/>
              <a:gd name="connsiteY22" fmla="*/ 255245 h 4465623"/>
              <a:gd name="connsiteX0" fmla="*/ 1234297 w 4362059"/>
              <a:gd name="connsiteY0" fmla="*/ 255245 h 4465623"/>
              <a:gd name="connsiteX1" fmla="*/ 1525274 w 4362059"/>
              <a:gd name="connsiteY1" fmla="*/ 11976 h 4465623"/>
              <a:gd name="connsiteX2" fmla="*/ 2148696 w 4362059"/>
              <a:gd name="connsiteY2" fmla="*/ 136492 h 4465623"/>
              <a:gd name="connsiteX3" fmla="*/ 2659335 w 4362059"/>
              <a:gd name="connsiteY3" fmla="*/ 967764 h 4465623"/>
              <a:gd name="connsiteX4" fmla="*/ 3193725 w 4362059"/>
              <a:gd name="connsiteY4" fmla="*/ 1312149 h 4465623"/>
              <a:gd name="connsiteX5" fmla="*/ 3870618 w 4362059"/>
              <a:gd name="connsiteY5" fmla="*/ 1205274 h 4465623"/>
              <a:gd name="connsiteX6" fmla="*/ 4220973 w 4362059"/>
              <a:gd name="connsiteY6" fmla="*/ 1555768 h 4465623"/>
              <a:gd name="connsiteX7" fmla="*/ 4226878 w 4362059"/>
              <a:gd name="connsiteY7" fmla="*/ 2036546 h 4465623"/>
              <a:gd name="connsiteX8" fmla="*/ 3787491 w 4362059"/>
              <a:gd name="connsiteY8" fmla="*/ 2701562 h 4465623"/>
              <a:gd name="connsiteX9" fmla="*/ 3953746 w 4362059"/>
              <a:gd name="connsiteY9" fmla="*/ 3319079 h 4465623"/>
              <a:gd name="connsiteX10" fmla="*/ 4345631 w 4362059"/>
              <a:gd name="connsiteY10" fmla="*/ 3889095 h 4465623"/>
              <a:gd name="connsiteX11" fmla="*/ 4256603 w 4362059"/>
              <a:gd name="connsiteY11" fmla="*/ 4322722 h 4465623"/>
              <a:gd name="connsiteX12" fmla="*/ 3965625 w 4362059"/>
              <a:gd name="connsiteY12" fmla="*/ 4459114 h 4465623"/>
              <a:gd name="connsiteX13" fmla="*/ 3205600 w 4362059"/>
              <a:gd name="connsiteY13" fmla="*/ 4150353 h 4465623"/>
              <a:gd name="connsiteX14" fmla="*/ 2291201 w 4362059"/>
              <a:gd name="connsiteY14" fmla="*/ 4079100 h 4465623"/>
              <a:gd name="connsiteX15" fmla="*/ 1246171 w 4362059"/>
              <a:gd name="connsiteY15" fmla="*/ 4435360 h 4465623"/>
              <a:gd name="connsiteX16" fmla="*/ 783033 w 4362059"/>
              <a:gd name="connsiteY16" fmla="*/ 3817843 h 4465623"/>
              <a:gd name="connsiteX17" fmla="*/ 1186794 w 4362059"/>
              <a:gd name="connsiteY17" fmla="*/ 3010321 h 4465623"/>
              <a:gd name="connsiteX18" fmla="*/ 1008666 w 4362059"/>
              <a:gd name="connsiteY18" fmla="*/ 2404679 h 4465623"/>
              <a:gd name="connsiteX19" fmla="*/ 58640 w 4362059"/>
              <a:gd name="connsiteY19" fmla="*/ 2226549 h 4465623"/>
              <a:gd name="connsiteX20" fmla="*/ 177393 w 4362059"/>
              <a:gd name="connsiteY20" fmla="*/ 1407152 h 4465623"/>
              <a:gd name="connsiteX21" fmla="*/ 794910 w 4362059"/>
              <a:gd name="connsiteY21" fmla="*/ 1324025 h 4465623"/>
              <a:gd name="connsiteX22" fmla="*/ 1044291 w 4362059"/>
              <a:gd name="connsiteY22" fmla="*/ 944015 h 4465623"/>
              <a:gd name="connsiteX23" fmla="*/ 1234297 w 4362059"/>
              <a:gd name="connsiteY23" fmla="*/ 255245 h 4465623"/>
              <a:gd name="connsiteX0" fmla="*/ 1234297 w 4362059"/>
              <a:gd name="connsiteY0" fmla="*/ 255245 h 4465623"/>
              <a:gd name="connsiteX1" fmla="*/ 1525274 w 4362059"/>
              <a:gd name="connsiteY1" fmla="*/ 11976 h 4465623"/>
              <a:gd name="connsiteX2" fmla="*/ 2148696 w 4362059"/>
              <a:gd name="connsiteY2" fmla="*/ 136492 h 4465623"/>
              <a:gd name="connsiteX3" fmla="*/ 2659335 w 4362059"/>
              <a:gd name="connsiteY3" fmla="*/ 967764 h 4465623"/>
              <a:gd name="connsiteX4" fmla="*/ 3193725 w 4362059"/>
              <a:gd name="connsiteY4" fmla="*/ 1312149 h 4465623"/>
              <a:gd name="connsiteX5" fmla="*/ 3870618 w 4362059"/>
              <a:gd name="connsiteY5" fmla="*/ 1205274 h 4465623"/>
              <a:gd name="connsiteX6" fmla="*/ 4220973 w 4362059"/>
              <a:gd name="connsiteY6" fmla="*/ 1555768 h 4465623"/>
              <a:gd name="connsiteX7" fmla="*/ 4226878 w 4362059"/>
              <a:gd name="connsiteY7" fmla="*/ 2036546 h 4465623"/>
              <a:gd name="connsiteX8" fmla="*/ 3787491 w 4362059"/>
              <a:gd name="connsiteY8" fmla="*/ 2701562 h 4465623"/>
              <a:gd name="connsiteX9" fmla="*/ 3953746 w 4362059"/>
              <a:gd name="connsiteY9" fmla="*/ 3319079 h 4465623"/>
              <a:gd name="connsiteX10" fmla="*/ 4345631 w 4362059"/>
              <a:gd name="connsiteY10" fmla="*/ 3889095 h 4465623"/>
              <a:gd name="connsiteX11" fmla="*/ 4256603 w 4362059"/>
              <a:gd name="connsiteY11" fmla="*/ 4322722 h 4465623"/>
              <a:gd name="connsiteX12" fmla="*/ 3965625 w 4362059"/>
              <a:gd name="connsiteY12" fmla="*/ 4459114 h 4465623"/>
              <a:gd name="connsiteX13" fmla="*/ 3205600 w 4362059"/>
              <a:gd name="connsiteY13" fmla="*/ 4150353 h 4465623"/>
              <a:gd name="connsiteX14" fmla="*/ 2291201 w 4362059"/>
              <a:gd name="connsiteY14" fmla="*/ 4079100 h 4465623"/>
              <a:gd name="connsiteX15" fmla="*/ 1246171 w 4362059"/>
              <a:gd name="connsiteY15" fmla="*/ 4435360 h 4465623"/>
              <a:gd name="connsiteX16" fmla="*/ 783033 w 4362059"/>
              <a:gd name="connsiteY16" fmla="*/ 3817843 h 4465623"/>
              <a:gd name="connsiteX17" fmla="*/ 1186794 w 4362059"/>
              <a:gd name="connsiteY17" fmla="*/ 3010321 h 4465623"/>
              <a:gd name="connsiteX18" fmla="*/ 1008666 w 4362059"/>
              <a:gd name="connsiteY18" fmla="*/ 2404679 h 4465623"/>
              <a:gd name="connsiteX19" fmla="*/ 58640 w 4362059"/>
              <a:gd name="connsiteY19" fmla="*/ 2226549 h 4465623"/>
              <a:gd name="connsiteX20" fmla="*/ 177393 w 4362059"/>
              <a:gd name="connsiteY20" fmla="*/ 1407152 h 4465623"/>
              <a:gd name="connsiteX21" fmla="*/ 794910 w 4362059"/>
              <a:gd name="connsiteY21" fmla="*/ 1324025 h 4465623"/>
              <a:gd name="connsiteX22" fmla="*/ 1044291 w 4362059"/>
              <a:gd name="connsiteY22" fmla="*/ 944015 h 4465623"/>
              <a:gd name="connsiteX23" fmla="*/ 1234297 w 4362059"/>
              <a:gd name="connsiteY23" fmla="*/ 255245 h 4465623"/>
              <a:gd name="connsiteX0" fmla="*/ 1234297 w 4362059"/>
              <a:gd name="connsiteY0" fmla="*/ 296576 h 4506954"/>
              <a:gd name="connsiteX1" fmla="*/ 1608402 w 4362059"/>
              <a:gd name="connsiteY1" fmla="*/ 5805 h 4506954"/>
              <a:gd name="connsiteX2" fmla="*/ 2148696 w 4362059"/>
              <a:gd name="connsiteY2" fmla="*/ 177823 h 4506954"/>
              <a:gd name="connsiteX3" fmla="*/ 2659335 w 4362059"/>
              <a:gd name="connsiteY3" fmla="*/ 1009095 h 4506954"/>
              <a:gd name="connsiteX4" fmla="*/ 3193725 w 4362059"/>
              <a:gd name="connsiteY4" fmla="*/ 1353480 h 4506954"/>
              <a:gd name="connsiteX5" fmla="*/ 3870618 w 4362059"/>
              <a:gd name="connsiteY5" fmla="*/ 1246605 h 4506954"/>
              <a:gd name="connsiteX6" fmla="*/ 4220973 w 4362059"/>
              <a:gd name="connsiteY6" fmla="*/ 1597099 h 4506954"/>
              <a:gd name="connsiteX7" fmla="*/ 4226878 w 4362059"/>
              <a:gd name="connsiteY7" fmla="*/ 2077877 h 4506954"/>
              <a:gd name="connsiteX8" fmla="*/ 3787491 w 4362059"/>
              <a:gd name="connsiteY8" fmla="*/ 2742893 h 4506954"/>
              <a:gd name="connsiteX9" fmla="*/ 3953746 w 4362059"/>
              <a:gd name="connsiteY9" fmla="*/ 3360410 h 4506954"/>
              <a:gd name="connsiteX10" fmla="*/ 4345631 w 4362059"/>
              <a:gd name="connsiteY10" fmla="*/ 3930426 h 4506954"/>
              <a:gd name="connsiteX11" fmla="*/ 4256603 w 4362059"/>
              <a:gd name="connsiteY11" fmla="*/ 4364053 h 4506954"/>
              <a:gd name="connsiteX12" fmla="*/ 3965625 w 4362059"/>
              <a:gd name="connsiteY12" fmla="*/ 4500445 h 4506954"/>
              <a:gd name="connsiteX13" fmla="*/ 3205600 w 4362059"/>
              <a:gd name="connsiteY13" fmla="*/ 4191684 h 4506954"/>
              <a:gd name="connsiteX14" fmla="*/ 2291201 w 4362059"/>
              <a:gd name="connsiteY14" fmla="*/ 4120431 h 4506954"/>
              <a:gd name="connsiteX15" fmla="*/ 1246171 w 4362059"/>
              <a:gd name="connsiteY15" fmla="*/ 4476691 h 4506954"/>
              <a:gd name="connsiteX16" fmla="*/ 783033 w 4362059"/>
              <a:gd name="connsiteY16" fmla="*/ 3859174 h 4506954"/>
              <a:gd name="connsiteX17" fmla="*/ 1186794 w 4362059"/>
              <a:gd name="connsiteY17" fmla="*/ 3051652 h 4506954"/>
              <a:gd name="connsiteX18" fmla="*/ 1008666 w 4362059"/>
              <a:gd name="connsiteY18" fmla="*/ 2446010 h 4506954"/>
              <a:gd name="connsiteX19" fmla="*/ 58640 w 4362059"/>
              <a:gd name="connsiteY19" fmla="*/ 2267880 h 4506954"/>
              <a:gd name="connsiteX20" fmla="*/ 177393 w 4362059"/>
              <a:gd name="connsiteY20" fmla="*/ 1448483 h 4506954"/>
              <a:gd name="connsiteX21" fmla="*/ 794910 w 4362059"/>
              <a:gd name="connsiteY21" fmla="*/ 1365356 h 4506954"/>
              <a:gd name="connsiteX22" fmla="*/ 1044291 w 4362059"/>
              <a:gd name="connsiteY22" fmla="*/ 985346 h 4506954"/>
              <a:gd name="connsiteX23" fmla="*/ 1234297 w 4362059"/>
              <a:gd name="connsiteY23" fmla="*/ 296576 h 4506954"/>
              <a:gd name="connsiteX0" fmla="*/ 1285861 w 4413623"/>
              <a:gd name="connsiteY0" fmla="*/ 296576 h 4506954"/>
              <a:gd name="connsiteX1" fmla="*/ 1659966 w 4413623"/>
              <a:gd name="connsiteY1" fmla="*/ 5805 h 4506954"/>
              <a:gd name="connsiteX2" fmla="*/ 2200260 w 4413623"/>
              <a:gd name="connsiteY2" fmla="*/ 177823 h 4506954"/>
              <a:gd name="connsiteX3" fmla="*/ 2710899 w 4413623"/>
              <a:gd name="connsiteY3" fmla="*/ 1009095 h 4506954"/>
              <a:gd name="connsiteX4" fmla="*/ 3245289 w 4413623"/>
              <a:gd name="connsiteY4" fmla="*/ 1353480 h 4506954"/>
              <a:gd name="connsiteX5" fmla="*/ 3922182 w 4413623"/>
              <a:gd name="connsiteY5" fmla="*/ 1246605 h 4506954"/>
              <a:gd name="connsiteX6" fmla="*/ 4272537 w 4413623"/>
              <a:gd name="connsiteY6" fmla="*/ 1597099 h 4506954"/>
              <a:gd name="connsiteX7" fmla="*/ 4278442 w 4413623"/>
              <a:gd name="connsiteY7" fmla="*/ 2077877 h 4506954"/>
              <a:gd name="connsiteX8" fmla="*/ 3839055 w 4413623"/>
              <a:gd name="connsiteY8" fmla="*/ 2742893 h 4506954"/>
              <a:gd name="connsiteX9" fmla="*/ 4005310 w 4413623"/>
              <a:gd name="connsiteY9" fmla="*/ 3360410 h 4506954"/>
              <a:gd name="connsiteX10" fmla="*/ 4397195 w 4413623"/>
              <a:gd name="connsiteY10" fmla="*/ 3930426 h 4506954"/>
              <a:gd name="connsiteX11" fmla="*/ 4308167 w 4413623"/>
              <a:gd name="connsiteY11" fmla="*/ 4364053 h 4506954"/>
              <a:gd name="connsiteX12" fmla="*/ 4017189 w 4413623"/>
              <a:gd name="connsiteY12" fmla="*/ 4500445 h 4506954"/>
              <a:gd name="connsiteX13" fmla="*/ 3257164 w 4413623"/>
              <a:gd name="connsiteY13" fmla="*/ 4191684 h 4506954"/>
              <a:gd name="connsiteX14" fmla="*/ 2342765 w 4413623"/>
              <a:gd name="connsiteY14" fmla="*/ 4120431 h 4506954"/>
              <a:gd name="connsiteX15" fmla="*/ 1297735 w 4413623"/>
              <a:gd name="connsiteY15" fmla="*/ 4476691 h 4506954"/>
              <a:gd name="connsiteX16" fmla="*/ 834597 w 4413623"/>
              <a:gd name="connsiteY16" fmla="*/ 3859174 h 4506954"/>
              <a:gd name="connsiteX17" fmla="*/ 1238358 w 4413623"/>
              <a:gd name="connsiteY17" fmla="*/ 3051652 h 4506954"/>
              <a:gd name="connsiteX18" fmla="*/ 1060230 w 4413623"/>
              <a:gd name="connsiteY18" fmla="*/ 2446010 h 4506954"/>
              <a:gd name="connsiteX19" fmla="*/ 110204 w 4413623"/>
              <a:gd name="connsiteY19" fmla="*/ 2267880 h 4506954"/>
              <a:gd name="connsiteX20" fmla="*/ 33046 w 4413623"/>
              <a:gd name="connsiteY20" fmla="*/ 1727728 h 4506954"/>
              <a:gd name="connsiteX21" fmla="*/ 228957 w 4413623"/>
              <a:gd name="connsiteY21" fmla="*/ 1448483 h 4506954"/>
              <a:gd name="connsiteX22" fmla="*/ 846474 w 4413623"/>
              <a:gd name="connsiteY22" fmla="*/ 1365356 h 4506954"/>
              <a:gd name="connsiteX23" fmla="*/ 1095855 w 4413623"/>
              <a:gd name="connsiteY23" fmla="*/ 985346 h 4506954"/>
              <a:gd name="connsiteX24" fmla="*/ 1285861 w 4413623"/>
              <a:gd name="connsiteY24" fmla="*/ 296576 h 4506954"/>
              <a:gd name="connsiteX0" fmla="*/ 1285861 w 4413623"/>
              <a:gd name="connsiteY0" fmla="*/ 296576 h 4506954"/>
              <a:gd name="connsiteX1" fmla="*/ 1659966 w 4413623"/>
              <a:gd name="connsiteY1" fmla="*/ 5805 h 4506954"/>
              <a:gd name="connsiteX2" fmla="*/ 2200260 w 4413623"/>
              <a:gd name="connsiteY2" fmla="*/ 177823 h 4506954"/>
              <a:gd name="connsiteX3" fmla="*/ 2710899 w 4413623"/>
              <a:gd name="connsiteY3" fmla="*/ 1009095 h 4506954"/>
              <a:gd name="connsiteX4" fmla="*/ 3245289 w 4413623"/>
              <a:gd name="connsiteY4" fmla="*/ 1353480 h 4506954"/>
              <a:gd name="connsiteX5" fmla="*/ 3922182 w 4413623"/>
              <a:gd name="connsiteY5" fmla="*/ 1246605 h 4506954"/>
              <a:gd name="connsiteX6" fmla="*/ 4272537 w 4413623"/>
              <a:gd name="connsiteY6" fmla="*/ 1597099 h 4506954"/>
              <a:gd name="connsiteX7" fmla="*/ 4278442 w 4413623"/>
              <a:gd name="connsiteY7" fmla="*/ 2077877 h 4506954"/>
              <a:gd name="connsiteX8" fmla="*/ 3839055 w 4413623"/>
              <a:gd name="connsiteY8" fmla="*/ 2742893 h 4506954"/>
              <a:gd name="connsiteX9" fmla="*/ 4005310 w 4413623"/>
              <a:gd name="connsiteY9" fmla="*/ 3360410 h 4506954"/>
              <a:gd name="connsiteX10" fmla="*/ 4397195 w 4413623"/>
              <a:gd name="connsiteY10" fmla="*/ 3930426 h 4506954"/>
              <a:gd name="connsiteX11" fmla="*/ 4308167 w 4413623"/>
              <a:gd name="connsiteY11" fmla="*/ 4364053 h 4506954"/>
              <a:gd name="connsiteX12" fmla="*/ 4017189 w 4413623"/>
              <a:gd name="connsiteY12" fmla="*/ 4500445 h 4506954"/>
              <a:gd name="connsiteX13" fmla="*/ 3257164 w 4413623"/>
              <a:gd name="connsiteY13" fmla="*/ 4191684 h 4506954"/>
              <a:gd name="connsiteX14" fmla="*/ 2342765 w 4413623"/>
              <a:gd name="connsiteY14" fmla="*/ 4120431 h 4506954"/>
              <a:gd name="connsiteX15" fmla="*/ 1297735 w 4413623"/>
              <a:gd name="connsiteY15" fmla="*/ 4476691 h 4506954"/>
              <a:gd name="connsiteX16" fmla="*/ 834597 w 4413623"/>
              <a:gd name="connsiteY16" fmla="*/ 3859174 h 4506954"/>
              <a:gd name="connsiteX17" fmla="*/ 1238358 w 4413623"/>
              <a:gd name="connsiteY17" fmla="*/ 3051652 h 4506954"/>
              <a:gd name="connsiteX18" fmla="*/ 1060230 w 4413623"/>
              <a:gd name="connsiteY18" fmla="*/ 2446010 h 4506954"/>
              <a:gd name="connsiteX19" fmla="*/ 110204 w 4413623"/>
              <a:gd name="connsiteY19" fmla="*/ 2267880 h 4506954"/>
              <a:gd name="connsiteX20" fmla="*/ 33046 w 4413623"/>
              <a:gd name="connsiteY20" fmla="*/ 1727728 h 4506954"/>
              <a:gd name="connsiteX21" fmla="*/ 228957 w 4413623"/>
              <a:gd name="connsiteY21" fmla="*/ 1448483 h 4506954"/>
              <a:gd name="connsiteX22" fmla="*/ 846474 w 4413623"/>
              <a:gd name="connsiteY22" fmla="*/ 1365356 h 4506954"/>
              <a:gd name="connsiteX23" fmla="*/ 1095855 w 4413623"/>
              <a:gd name="connsiteY23" fmla="*/ 985346 h 4506954"/>
              <a:gd name="connsiteX24" fmla="*/ 1285861 w 4413623"/>
              <a:gd name="connsiteY24" fmla="*/ 296576 h 4506954"/>
              <a:gd name="connsiteX0" fmla="*/ 1316814 w 4444576"/>
              <a:gd name="connsiteY0" fmla="*/ 296576 h 4506954"/>
              <a:gd name="connsiteX1" fmla="*/ 1690919 w 4444576"/>
              <a:gd name="connsiteY1" fmla="*/ 5805 h 4506954"/>
              <a:gd name="connsiteX2" fmla="*/ 2231213 w 4444576"/>
              <a:gd name="connsiteY2" fmla="*/ 177823 h 4506954"/>
              <a:gd name="connsiteX3" fmla="*/ 2741852 w 4444576"/>
              <a:gd name="connsiteY3" fmla="*/ 1009095 h 4506954"/>
              <a:gd name="connsiteX4" fmla="*/ 3276242 w 4444576"/>
              <a:gd name="connsiteY4" fmla="*/ 1353480 h 4506954"/>
              <a:gd name="connsiteX5" fmla="*/ 3953135 w 4444576"/>
              <a:gd name="connsiteY5" fmla="*/ 1246605 h 4506954"/>
              <a:gd name="connsiteX6" fmla="*/ 4303490 w 4444576"/>
              <a:gd name="connsiteY6" fmla="*/ 1597099 h 4506954"/>
              <a:gd name="connsiteX7" fmla="*/ 4309395 w 4444576"/>
              <a:gd name="connsiteY7" fmla="*/ 2077877 h 4506954"/>
              <a:gd name="connsiteX8" fmla="*/ 3870008 w 4444576"/>
              <a:gd name="connsiteY8" fmla="*/ 2742893 h 4506954"/>
              <a:gd name="connsiteX9" fmla="*/ 4036263 w 4444576"/>
              <a:gd name="connsiteY9" fmla="*/ 3360410 h 4506954"/>
              <a:gd name="connsiteX10" fmla="*/ 4428148 w 4444576"/>
              <a:gd name="connsiteY10" fmla="*/ 3930426 h 4506954"/>
              <a:gd name="connsiteX11" fmla="*/ 4339120 w 4444576"/>
              <a:gd name="connsiteY11" fmla="*/ 4364053 h 4506954"/>
              <a:gd name="connsiteX12" fmla="*/ 4048142 w 4444576"/>
              <a:gd name="connsiteY12" fmla="*/ 4500445 h 4506954"/>
              <a:gd name="connsiteX13" fmla="*/ 3288117 w 4444576"/>
              <a:gd name="connsiteY13" fmla="*/ 4191684 h 4506954"/>
              <a:gd name="connsiteX14" fmla="*/ 2373718 w 4444576"/>
              <a:gd name="connsiteY14" fmla="*/ 4120431 h 4506954"/>
              <a:gd name="connsiteX15" fmla="*/ 1328688 w 4444576"/>
              <a:gd name="connsiteY15" fmla="*/ 4476691 h 4506954"/>
              <a:gd name="connsiteX16" fmla="*/ 865550 w 4444576"/>
              <a:gd name="connsiteY16" fmla="*/ 3859174 h 4506954"/>
              <a:gd name="connsiteX17" fmla="*/ 1269311 w 4444576"/>
              <a:gd name="connsiteY17" fmla="*/ 3051652 h 4506954"/>
              <a:gd name="connsiteX18" fmla="*/ 1091183 w 4444576"/>
              <a:gd name="connsiteY18" fmla="*/ 2446010 h 4506954"/>
              <a:gd name="connsiteX19" fmla="*/ 141157 w 4444576"/>
              <a:gd name="connsiteY19" fmla="*/ 2267880 h 4506954"/>
              <a:gd name="connsiteX20" fmla="*/ 16497 w 4444576"/>
              <a:gd name="connsiteY20" fmla="*/ 1798980 h 4506954"/>
              <a:gd name="connsiteX21" fmla="*/ 259910 w 4444576"/>
              <a:gd name="connsiteY21" fmla="*/ 1448483 h 4506954"/>
              <a:gd name="connsiteX22" fmla="*/ 877427 w 4444576"/>
              <a:gd name="connsiteY22" fmla="*/ 1365356 h 4506954"/>
              <a:gd name="connsiteX23" fmla="*/ 1126808 w 4444576"/>
              <a:gd name="connsiteY23" fmla="*/ 985346 h 4506954"/>
              <a:gd name="connsiteX24" fmla="*/ 1316814 w 4444576"/>
              <a:gd name="connsiteY24" fmla="*/ 296576 h 4506954"/>
              <a:gd name="connsiteX0" fmla="*/ 1316814 w 4446109"/>
              <a:gd name="connsiteY0" fmla="*/ 296576 h 4575756"/>
              <a:gd name="connsiteX1" fmla="*/ 1690919 w 4446109"/>
              <a:gd name="connsiteY1" fmla="*/ 5805 h 4575756"/>
              <a:gd name="connsiteX2" fmla="*/ 2231213 w 4446109"/>
              <a:gd name="connsiteY2" fmla="*/ 177823 h 4575756"/>
              <a:gd name="connsiteX3" fmla="*/ 2741852 w 4446109"/>
              <a:gd name="connsiteY3" fmla="*/ 1009095 h 4575756"/>
              <a:gd name="connsiteX4" fmla="*/ 3276242 w 4446109"/>
              <a:gd name="connsiteY4" fmla="*/ 1353480 h 4575756"/>
              <a:gd name="connsiteX5" fmla="*/ 3953135 w 4446109"/>
              <a:gd name="connsiteY5" fmla="*/ 1246605 h 4575756"/>
              <a:gd name="connsiteX6" fmla="*/ 4303490 w 4446109"/>
              <a:gd name="connsiteY6" fmla="*/ 1597099 h 4575756"/>
              <a:gd name="connsiteX7" fmla="*/ 4309395 w 4446109"/>
              <a:gd name="connsiteY7" fmla="*/ 2077877 h 4575756"/>
              <a:gd name="connsiteX8" fmla="*/ 3870008 w 4446109"/>
              <a:gd name="connsiteY8" fmla="*/ 2742893 h 4575756"/>
              <a:gd name="connsiteX9" fmla="*/ 4036263 w 4446109"/>
              <a:gd name="connsiteY9" fmla="*/ 3360410 h 4575756"/>
              <a:gd name="connsiteX10" fmla="*/ 4428148 w 4446109"/>
              <a:gd name="connsiteY10" fmla="*/ 3930426 h 4575756"/>
              <a:gd name="connsiteX11" fmla="*/ 4339120 w 4446109"/>
              <a:gd name="connsiteY11" fmla="*/ 4364053 h 4575756"/>
              <a:gd name="connsiteX12" fmla="*/ 3976890 w 4446109"/>
              <a:gd name="connsiteY12" fmla="*/ 4571697 h 4575756"/>
              <a:gd name="connsiteX13" fmla="*/ 3288117 w 4446109"/>
              <a:gd name="connsiteY13" fmla="*/ 4191684 h 4575756"/>
              <a:gd name="connsiteX14" fmla="*/ 2373718 w 4446109"/>
              <a:gd name="connsiteY14" fmla="*/ 4120431 h 4575756"/>
              <a:gd name="connsiteX15" fmla="*/ 1328688 w 4446109"/>
              <a:gd name="connsiteY15" fmla="*/ 4476691 h 4575756"/>
              <a:gd name="connsiteX16" fmla="*/ 865550 w 4446109"/>
              <a:gd name="connsiteY16" fmla="*/ 3859174 h 4575756"/>
              <a:gd name="connsiteX17" fmla="*/ 1269311 w 4446109"/>
              <a:gd name="connsiteY17" fmla="*/ 3051652 h 4575756"/>
              <a:gd name="connsiteX18" fmla="*/ 1091183 w 4446109"/>
              <a:gd name="connsiteY18" fmla="*/ 2446010 h 4575756"/>
              <a:gd name="connsiteX19" fmla="*/ 141157 w 4446109"/>
              <a:gd name="connsiteY19" fmla="*/ 2267880 h 4575756"/>
              <a:gd name="connsiteX20" fmla="*/ 16497 w 4446109"/>
              <a:gd name="connsiteY20" fmla="*/ 1798980 h 4575756"/>
              <a:gd name="connsiteX21" fmla="*/ 259910 w 4446109"/>
              <a:gd name="connsiteY21" fmla="*/ 1448483 h 4575756"/>
              <a:gd name="connsiteX22" fmla="*/ 877427 w 4446109"/>
              <a:gd name="connsiteY22" fmla="*/ 1365356 h 4575756"/>
              <a:gd name="connsiteX23" fmla="*/ 1126808 w 4446109"/>
              <a:gd name="connsiteY23" fmla="*/ 985346 h 4575756"/>
              <a:gd name="connsiteX24" fmla="*/ 1316814 w 4446109"/>
              <a:gd name="connsiteY24" fmla="*/ 296576 h 4575756"/>
              <a:gd name="connsiteX0" fmla="*/ 1316814 w 4448517"/>
              <a:gd name="connsiteY0" fmla="*/ 296576 h 4552598"/>
              <a:gd name="connsiteX1" fmla="*/ 1690919 w 4448517"/>
              <a:gd name="connsiteY1" fmla="*/ 5805 h 4552598"/>
              <a:gd name="connsiteX2" fmla="*/ 2231213 w 4448517"/>
              <a:gd name="connsiteY2" fmla="*/ 177823 h 4552598"/>
              <a:gd name="connsiteX3" fmla="*/ 2741852 w 4448517"/>
              <a:gd name="connsiteY3" fmla="*/ 1009095 h 4552598"/>
              <a:gd name="connsiteX4" fmla="*/ 3276242 w 4448517"/>
              <a:gd name="connsiteY4" fmla="*/ 1353480 h 4552598"/>
              <a:gd name="connsiteX5" fmla="*/ 3953135 w 4448517"/>
              <a:gd name="connsiteY5" fmla="*/ 1246605 h 4552598"/>
              <a:gd name="connsiteX6" fmla="*/ 4303490 w 4448517"/>
              <a:gd name="connsiteY6" fmla="*/ 1597099 h 4552598"/>
              <a:gd name="connsiteX7" fmla="*/ 4309395 w 4448517"/>
              <a:gd name="connsiteY7" fmla="*/ 2077877 h 4552598"/>
              <a:gd name="connsiteX8" fmla="*/ 3870008 w 4448517"/>
              <a:gd name="connsiteY8" fmla="*/ 2742893 h 4552598"/>
              <a:gd name="connsiteX9" fmla="*/ 4036263 w 4448517"/>
              <a:gd name="connsiteY9" fmla="*/ 3360410 h 4552598"/>
              <a:gd name="connsiteX10" fmla="*/ 4428148 w 4448517"/>
              <a:gd name="connsiteY10" fmla="*/ 3930426 h 4552598"/>
              <a:gd name="connsiteX11" fmla="*/ 4339120 w 4448517"/>
              <a:gd name="connsiteY11" fmla="*/ 4364053 h 4552598"/>
              <a:gd name="connsiteX12" fmla="*/ 3881889 w 4448517"/>
              <a:gd name="connsiteY12" fmla="*/ 4547950 h 4552598"/>
              <a:gd name="connsiteX13" fmla="*/ 3288117 w 4448517"/>
              <a:gd name="connsiteY13" fmla="*/ 4191684 h 4552598"/>
              <a:gd name="connsiteX14" fmla="*/ 2373718 w 4448517"/>
              <a:gd name="connsiteY14" fmla="*/ 4120431 h 4552598"/>
              <a:gd name="connsiteX15" fmla="*/ 1328688 w 4448517"/>
              <a:gd name="connsiteY15" fmla="*/ 4476691 h 4552598"/>
              <a:gd name="connsiteX16" fmla="*/ 865550 w 4448517"/>
              <a:gd name="connsiteY16" fmla="*/ 3859174 h 4552598"/>
              <a:gd name="connsiteX17" fmla="*/ 1269311 w 4448517"/>
              <a:gd name="connsiteY17" fmla="*/ 3051652 h 4552598"/>
              <a:gd name="connsiteX18" fmla="*/ 1091183 w 4448517"/>
              <a:gd name="connsiteY18" fmla="*/ 2446010 h 4552598"/>
              <a:gd name="connsiteX19" fmla="*/ 141157 w 4448517"/>
              <a:gd name="connsiteY19" fmla="*/ 2267880 h 4552598"/>
              <a:gd name="connsiteX20" fmla="*/ 16497 w 4448517"/>
              <a:gd name="connsiteY20" fmla="*/ 1798980 h 4552598"/>
              <a:gd name="connsiteX21" fmla="*/ 259910 w 4448517"/>
              <a:gd name="connsiteY21" fmla="*/ 1448483 h 4552598"/>
              <a:gd name="connsiteX22" fmla="*/ 877427 w 4448517"/>
              <a:gd name="connsiteY22" fmla="*/ 1365356 h 4552598"/>
              <a:gd name="connsiteX23" fmla="*/ 1126808 w 4448517"/>
              <a:gd name="connsiteY23" fmla="*/ 985346 h 4552598"/>
              <a:gd name="connsiteX24" fmla="*/ 1316814 w 4448517"/>
              <a:gd name="connsiteY24" fmla="*/ 296576 h 4552598"/>
              <a:gd name="connsiteX0" fmla="*/ 1300369 w 4432072"/>
              <a:gd name="connsiteY0" fmla="*/ 296576 h 4552598"/>
              <a:gd name="connsiteX1" fmla="*/ 1674474 w 4432072"/>
              <a:gd name="connsiteY1" fmla="*/ 5805 h 4552598"/>
              <a:gd name="connsiteX2" fmla="*/ 2214768 w 4432072"/>
              <a:gd name="connsiteY2" fmla="*/ 177823 h 4552598"/>
              <a:gd name="connsiteX3" fmla="*/ 2725407 w 4432072"/>
              <a:gd name="connsiteY3" fmla="*/ 1009095 h 4552598"/>
              <a:gd name="connsiteX4" fmla="*/ 3259797 w 4432072"/>
              <a:gd name="connsiteY4" fmla="*/ 1353480 h 4552598"/>
              <a:gd name="connsiteX5" fmla="*/ 3936690 w 4432072"/>
              <a:gd name="connsiteY5" fmla="*/ 1246605 h 4552598"/>
              <a:gd name="connsiteX6" fmla="*/ 4287045 w 4432072"/>
              <a:gd name="connsiteY6" fmla="*/ 1597099 h 4552598"/>
              <a:gd name="connsiteX7" fmla="*/ 4292950 w 4432072"/>
              <a:gd name="connsiteY7" fmla="*/ 2077877 h 4552598"/>
              <a:gd name="connsiteX8" fmla="*/ 3853563 w 4432072"/>
              <a:gd name="connsiteY8" fmla="*/ 2742893 h 4552598"/>
              <a:gd name="connsiteX9" fmla="*/ 4019818 w 4432072"/>
              <a:gd name="connsiteY9" fmla="*/ 3360410 h 4552598"/>
              <a:gd name="connsiteX10" fmla="*/ 4411703 w 4432072"/>
              <a:gd name="connsiteY10" fmla="*/ 3930426 h 4552598"/>
              <a:gd name="connsiteX11" fmla="*/ 4322675 w 4432072"/>
              <a:gd name="connsiteY11" fmla="*/ 4364053 h 4552598"/>
              <a:gd name="connsiteX12" fmla="*/ 3865444 w 4432072"/>
              <a:gd name="connsiteY12" fmla="*/ 4547950 h 4552598"/>
              <a:gd name="connsiteX13" fmla="*/ 3271672 w 4432072"/>
              <a:gd name="connsiteY13" fmla="*/ 4191684 h 4552598"/>
              <a:gd name="connsiteX14" fmla="*/ 2357273 w 4432072"/>
              <a:gd name="connsiteY14" fmla="*/ 4120431 h 4552598"/>
              <a:gd name="connsiteX15" fmla="*/ 1312243 w 4432072"/>
              <a:gd name="connsiteY15" fmla="*/ 4476691 h 4552598"/>
              <a:gd name="connsiteX16" fmla="*/ 849105 w 4432072"/>
              <a:gd name="connsiteY16" fmla="*/ 3859174 h 4552598"/>
              <a:gd name="connsiteX17" fmla="*/ 1252866 w 4432072"/>
              <a:gd name="connsiteY17" fmla="*/ 3051652 h 4552598"/>
              <a:gd name="connsiteX18" fmla="*/ 1074738 w 4432072"/>
              <a:gd name="connsiteY18" fmla="*/ 2446010 h 4552598"/>
              <a:gd name="connsiteX19" fmla="*/ 231590 w 4432072"/>
              <a:gd name="connsiteY19" fmla="*/ 2386634 h 4552598"/>
              <a:gd name="connsiteX20" fmla="*/ 52 w 4432072"/>
              <a:gd name="connsiteY20" fmla="*/ 1798980 h 4552598"/>
              <a:gd name="connsiteX21" fmla="*/ 243465 w 4432072"/>
              <a:gd name="connsiteY21" fmla="*/ 1448483 h 4552598"/>
              <a:gd name="connsiteX22" fmla="*/ 860982 w 4432072"/>
              <a:gd name="connsiteY22" fmla="*/ 1365356 h 4552598"/>
              <a:gd name="connsiteX23" fmla="*/ 1110363 w 4432072"/>
              <a:gd name="connsiteY23" fmla="*/ 985346 h 4552598"/>
              <a:gd name="connsiteX24" fmla="*/ 1300369 w 4432072"/>
              <a:gd name="connsiteY24" fmla="*/ 296576 h 4552598"/>
              <a:gd name="connsiteX0" fmla="*/ 1300354 w 4432057"/>
              <a:gd name="connsiteY0" fmla="*/ 296576 h 4552598"/>
              <a:gd name="connsiteX1" fmla="*/ 1674459 w 4432057"/>
              <a:gd name="connsiteY1" fmla="*/ 5805 h 4552598"/>
              <a:gd name="connsiteX2" fmla="*/ 2214753 w 4432057"/>
              <a:gd name="connsiteY2" fmla="*/ 177823 h 4552598"/>
              <a:gd name="connsiteX3" fmla="*/ 2725392 w 4432057"/>
              <a:gd name="connsiteY3" fmla="*/ 1009095 h 4552598"/>
              <a:gd name="connsiteX4" fmla="*/ 3259782 w 4432057"/>
              <a:gd name="connsiteY4" fmla="*/ 1353480 h 4552598"/>
              <a:gd name="connsiteX5" fmla="*/ 3936675 w 4432057"/>
              <a:gd name="connsiteY5" fmla="*/ 1246605 h 4552598"/>
              <a:gd name="connsiteX6" fmla="*/ 4287030 w 4432057"/>
              <a:gd name="connsiteY6" fmla="*/ 1597099 h 4552598"/>
              <a:gd name="connsiteX7" fmla="*/ 4292935 w 4432057"/>
              <a:gd name="connsiteY7" fmla="*/ 2077877 h 4552598"/>
              <a:gd name="connsiteX8" fmla="*/ 3853548 w 4432057"/>
              <a:gd name="connsiteY8" fmla="*/ 2742893 h 4552598"/>
              <a:gd name="connsiteX9" fmla="*/ 4019803 w 4432057"/>
              <a:gd name="connsiteY9" fmla="*/ 3360410 h 4552598"/>
              <a:gd name="connsiteX10" fmla="*/ 4411688 w 4432057"/>
              <a:gd name="connsiteY10" fmla="*/ 3930426 h 4552598"/>
              <a:gd name="connsiteX11" fmla="*/ 4322660 w 4432057"/>
              <a:gd name="connsiteY11" fmla="*/ 4364053 h 4552598"/>
              <a:gd name="connsiteX12" fmla="*/ 3865429 w 4432057"/>
              <a:gd name="connsiteY12" fmla="*/ 4547950 h 4552598"/>
              <a:gd name="connsiteX13" fmla="*/ 3271657 w 4432057"/>
              <a:gd name="connsiteY13" fmla="*/ 4191684 h 4552598"/>
              <a:gd name="connsiteX14" fmla="*/ 2357258 w 4432057"/>
              <a:gd name="connsiteY14" fmla="*/ 4120431 h 4552598"/>
              <a:gd name="connsiteX15" fmla="*/ 1312228 w 4432057"/>
              <a:gd name="connsiteY15" fmla="*/ 4476691 h 4552598"/>
              <a:gd name="connsiteX16" fmla="*/ 849090 w 4432057"/>
              <a:gd name="connsiteY16" fmla="*/ 3859174 h 4552598"/>
              <a:gd name="connsiteX17" fmla="*/ 1252851 w 4432057"/>
              <a:gd name="connsiteY17" fmla="*/ 3051652 h 4552598"/>
              <a:gd name="connsiteX18" fmla="*/ 932220 w 4432057"/>
              <a:gd name="connsiteY18" fmla="*/ 2612264 h 4552598"/>
              <a:gd name="connsiteX19" fmla="*/ 231575 w 4432057"/>
              <a:gd name="connsiteY19" fmla="*/ 2386634 h 4552598"/>
              <a:gd name="connsiteX20" fmla="*/ 37 w 4432057"/>
              <a:gd name="connsiteY20" fmla="*/ 1798980 h 4552598"/>
              <a:gd name="connsiteX21" fmla="*/ 243450 w 4432057"/>
              <a:gd name="connsiteY21" fmla="*/ 1448483 h 4552598"/>
              <a:gd name="connsiteX22" fmla="*/ 860967 w 4432057"/>
              <a:gd name="connsiteY22" fmla="*/ 1365356 h 4552598"/>
              <a:gd name="connsiteX23" fmla="*/ 1110348 w 4432057"/>
              <a:gd name="connsiteY23" fmla="*/ 985346 h 4552598"/>
              <a:gd name="connsiteX24" fmla="*/ 1300354 w 4432057"/>
              <a:gd name="connsiteY24" fmla="*/ 296576 h 4552598"/>
              <a:gd name="connsiteX0" fmla="*/ 1300354 w 4432057"/>
              <a:gd name="connsiteY0" fmla="*/ 296576 h 4552598"/>
              <a:gd name="connsiteX1" fmla="*/ 1674459 w 4432057"/>
              <a:gd name="connsiteY1" fmla="*/ 5805 h 4552598"/>
              <a:gd name="connsiteX2" fmla="*/ 2214753 w 4432057"/>
              <a:gd name="connsiteY2" fmla="*/ 177823 h 4552598"/>
              <a:gd name="connsiteX3" fmla="*/ 2725392 w 4432057"/>
              <a:gd name="connsiteY3" fmla="*/ 1009095 h 4552598"/>
              <a:gd name="connsiteX4" fmla="*/ 3259782 w 4432057"/>
              <a:gd name="connsiteY4" fmla="*/ 1353480 h 4552598"/>
              <a:gd name="connsiteX5" fmla="*/ 3936675 w 4432057"/>
              <a:gd name="connsiteY5" fmla="*/ 1246605 h 4552598"/>
              <a:gd name="connsiteX6" fmla="*/ 4287030 w 4432057"/>
              <a:gd name="connsiteY6" fmla="*/ 1597099 h 4552598"/>
              <a:gd name="connsiteX7" fmla="*/ 4292935 w 4432057"/>
              <a:gd name="connsiteY7" fmla="*/ 2077877 h 4552598"/>
              <a:gd name="connsiteX8" fmla="*/ 3853548 w 4432057"/>
              <a:gd name="connsiteY8" fmla="*/ 2742893 h 4552598"/>
              <a:gd name="connsiteX9" fmla="*/ 4019803 w 4432057"/>
              <a:gd name="connsiteY9" fmla="*/ 3360410 h 4552598"/>
              <a:gd name="connsiteX10" fmla="*/ 4411688 w 4432057"/>
              <a:gd name="connsiteY10" fmla="*/ 3930426 h 4552598"/>
              <a:gd name="connsiteX11" fmla="*/ 4322660 w 4432057"/>
              <a:gd name="connsiteY11" fmla="*/ 4364053 h 4552598"/>
              <a:gd name="connsiteX12" fmla="*/ 3865429 w 4432057"/>
              <a:gd name="connsiteY12" fmla="*/ 4547950 h 4552598"/>
              <a:gd name="connsiteX13" fmla="*/ 3271657 w 4432057"/>
              <a:gd name="connsiteY13" fmla="*/ 4191684 h 4552598"/>
              <a:gd name="connsiteX14" fmla="*/ 2357258 w 4432057"/>
              <a:gd name="connsiteY14" fmla="*/ 4120431 h 4552598"/>
              <a:gd name="connsiteX15" fmla="*/ 1312228 w 4432057"/>
              <a:gd name="connsiteY15" fmla="*/ 4476691 h 4552598"/>
              <a:gd name="connsiteX16" fmla="*/ 849090 w 4432057"/>
              <a:gd name="connsiteY16" fmla="*/ 3859174 h 4552598"/>
              <a:gd name="connsiteX17" fmla="*/ 1027223 w 4432057"/>
              <a:gd name="connsiteY17" fmla="*/ 3134781 h 4552598"/>
              <a:gd name="connsiteX18" fmla="*/ 932220 w 4432057"/>
              <a:gd name="connsiteY18" fmla="*/ 2612264 h 4552598"/>
              <a:gd name="connsiteX19" fmla="*/ 231575 w 4432057"/>
              <a:gd name="connsiteY19" fmla="*/ 2386634 h 4552598"/>
              <a:gd name="connsiteX20" fmla="*/ 37 w 4432057"/>
              <a:gd name="connsiteY20" fmla="*/ 1798980 h 4552598"/>
              <a:gd name="connsiteX21" fmla="*/ 243450 w 4432057"/>
              <a:gd name="connsiteY21" fmla="*/ 1448483 h 4552598"/>
              <a:gd name="connsiteX22" fmla="*/ 860967 w 4432057"/>
              <a:gd name="connsiteY22" fmla="*/ 1365356 h 4552598"/>
              <a:gd name="connsiteX23" fmla="*/ 1110348 w 4432057"/>
              <a:gd name="connsiteY23" fmla="*/ 985346 h 4552598"/>
              <a:gd name="connsiteX24" fmla="*/ 1300354 w 4432057"/>
              <a:gd name="connsiteY24" fmla="*/ 296576 h 4552598"/>
              <a:gd name="connsiteX0" fmla="*/ 1300354 w 4432057"/>
              <a:gd name="connsiteY0" fmla="*/ 296576 h 4552598"/>
              <a:gd name="connsiteX1" fmla="*/ 1674459 w 4432057"/>
              <a:gd name="connsiteY1" fmla="*/ 5805 h 4552598"/>
              <a:gd name="connsiteX2" fmla="*/ 2214753 w 4432057"/>
              <a:gd name="connsiteY2" fmla="*/ 177823 h 4552598"/>
              <a:gd name="connsiteX3" fmla="*/ 2725392 w 4432057"/>
              <a:gd name="connsiteY3" fmla="*/ 1009095 h 4552598"/>
              <a:gd name="connsiteX4" fmla="*/ 3259782 w 4432057"/>
              <a:gd name="connsiteY4" fmla="*/ 1353480 h 4552598"/>
              <a:gd name="connsiteX5" fmla="*/ 3936675 w 4432057"/>
              <a:gd name="connsiteY5" fmla="*/ 1246605 h 4552598"/>
              <a:gd name="connsiteX6" fmla="*/ 4287030 w 4432057"/>
              <a:gd name="connsiteY6" fmla="*/ 1597099 h 4552598"/>
              <a:gd name="connsiteX7" fmla="*/ 4221683 w 4432057"/>
              <a:gd name="connsiteY7" fmla="*/ 2125381 h 4552598"/>
              <a:gd name="connsiteX8" fmla="*/ 3853548 w 4432057"/>
              <a:gd name="connsiteY8" fmla="*/ 2742893 h 4552598"/>
              <a:gd name="connsiteX9" fmla="*/ 4019803 w 4432057"/>
              <a:gd name="connsiteY9" fmla="*/ 3360410 h 4552598"/>
              <a:gd name="connsiteX10" fmla="*/ 4411688 w 4432057"/>
              <a:gd name="connsiteY10" fmla="*/ 3930426 h 4552598"/>
              <a:gd name="connsiteX11" fmla="*/ 4322660 w 4432057"/>
              <a:gd name="connsiteY11" fmla="*/ 4364053 h 4552598"/>
              <a:gd name="connsiteX12" fmla="*/ 3865429 w 4432057"/>
              <a:gd name="connsiteY12" fmla="*/ 4547950 h 4552598"/>
              <a:gd name="connsiteX13" fmla="*/ 3271657 w 4432057"/>
              <a:gd name="connsiteY13" fmla="*/ 4191684 h 4552598"/>
              <a:gd name="connsiteX14" fmla="*/ 2357258 w 4432057"/>
              <a:gd name="connsiteY14" fmla="*/ 4120431 h 4552598"/>
              <a:gd name="connsiteX15" fmla="*/ 1312228 w 4432057"/>
              <a:gd name="connsiteY15" fmla="*/ 4476691 h 4552598"/>
              <a:gd name="connsiteX16" fmla="*/ 849090 w 4432057"/>
              <a:gd name="connsiteY16" fmla="*/ 3859174 h 4552598"/>
              <a:gd name="connsiteX17" fmla="*/ 1027223 w 4432057"/>
              <a:gd name="connsiteY17" fmla="*/ 3134781 h 4552598"/>
              <a:gd name="connsiteX18" fmla="*/ 932220 w 4432057"/>
              <a:gd name="connsiteY18" fmla="*/ 2612264 h 4552598"/>
              <a:gd name="connsiteX19" fmla="*/ 231575 w 4432057"/>
              <a:gd name="connsiteY19" fmla="*/ 2386634 h 4552598"/>
              <a:gd name="connsiteX20" fmla="*/ 37 w 4432057"/>
              <a:gd name="connsiteY20" fmla="*/ 1798980 h 4552598"/>
              <a:gd name="connsiteX21" fmla="*/ 243450 w 4432057"/>
              <a:gd name="connsiteY21" fmla="*/ 1448483 h 4552598"/>
              <a:gd name="connsiteX22" fmla="*/ 860967 w 4432057"/>
              <a:gd name="connsiteY22" fmla="*/ 1365356 h 4552598"/>
              <a:gd name="connsiteX23" fmla="*/ 1110348 w 4432057"/>
              <a:gd name="connsiteY23" fmla="*/ 985346 h 4552598"/>
              <a:gd name="connsiteX24" fmla="*/ 1300354 w 4432057"/>
              <a:gd name="connsiteY24" fmla="*/ 296576 h 4552598"/>
              <a:gd name="connsiteX0" fmla="*/ 1300354 w 4432057"/>
              <a:gd name="connsiteY0" fmla="*/ 296576 h 4552598"/>
              <a:gd name="connsiteX1" fmla="*/ 1674459 w 4432057"/>
              <a:gd name="connsiteY1" fmla="*/ 5805 h 4552598"/>
              <a:gd name="connsiteX2" fmla="*/ 2214753 w 4432057"/>
              <a:gd name="connsiteY2" fmla="*/ 177823 h 4552598"/>
              <a:gd name="connsiteX3" fmla="*/ 2725392 w 4432057"/>
              <a:gd name="connsiteY3" fmla="*/ 1009095 h 4552598"/>
              <a:gd name="connsiteX4" fmla="*/ 3259782 w 4432057"/>
              <a:gd name="connsiteY4" fmla="*/ 1353480 h 4552598"/>
              <a:gd name="connsiteX5" fmla="*/ 3936675 w 4432057"/>
              <a:gd name="connsiteY5" fmla="*/ 1246605 h 4552598"/>
              <a:gd name="connsiteX6" fmla="*/ 4215778 w 4432057"/>
              <a:gd name="connsiteY6" fmla="*/ 1573352 h 4552598"/>
              <a:gd name="connsiteX7" fmla="*/ 4221683 w 4432057"/>
              <a:gd name="connsiteY7" fmla="*/ 2125381 h 4552598"/>
              <a:gd name="connsiteX8" fmla="*/ 3853548 w 4432057"/>
              <a:gd name="connsiteY8" fmla="*/ 2742893 h 4552598"/>
              <a:gd name="connsiteX9" fmla="*/ 4019803 w 4432057"/>
              <a:gd name="connsiteY9" fmla="*/ 3360410 h 4552598"/>
              <a:gd name="connsiteX10" fmla="*/ 4411688 w 4432057"/>
              <a:gd name="connsiteY10" fmla="*/ 3930426 h 4552598"/>
              <a:gd name="connsiteX11" fmla="*/ 4322660 w 4432057"/>
              <a:gd name="connsiteY11" fmla="*/ 4364053 h 4552598"/>
              <a:gd name="connsiteX12" fmla="*/ 3865429 w 4432057"/>
              <a:gd name="connsiteY12" fmla="*/ 4547950 h 4552598"/>
              <a:gd name="connsiteX13" fmla="*/ 3271657 w 4432057"/>
              <a:gd name="connsiteY13" fmla="*/ 4191684 h 4552598"/>
              <a:gd name="connsiteX14" fmla="*/ 2357258 w 4432057"/>
              <a:gd name="connsiteY14" fmla="*/ 4120431 h 4552598"/>
              <a:gd name="connsiteX15" fmla="*/ 1312228 w 4432057"/>
              <a:gd name="connsiteY15" fmla="*/ 4476691 h 4552598"/>
              <a:gd name="connsiteX16" fmla="*/ 849090 w 4432057"/>
              <a:gd name="connsiteY16" fmla="*/ 3859174 h 4552598"/>
              <a:gd name="connsiteX17" fmla="*/ 1027223 w 4432057"/>
              <a:gd name="connsiteY17" fmla="*/ 3134781 h 4552598"/>
              <a:gd name="connsiteX18" fmla="*/ 932220 w 4432057"/>
              <a:gd name="connsiteY18" fmla="*/ 2612264 h 4552598"/>
              <a:gd name="connsiteX19" fmla="*/ 231575 w 4432057"/>
              <a:gd name="connsiteY19" fmla="*/ 2386634 h 4552598"/>
              <a:gd name="connsiteX20" fmla="*/ 37 w 4432057"/>
              <a:gd name="connsiteY20" fmla="*/ 1798980 h 4552598"/>
              <a:gd name="connsiteX21" fmla="*/ 243450 w 4432057"/>
              <a:gd name="connsiteY21" fmla="*/ 1448483 h 4552598"/>
              <a:gd name="connsiteX22" fmla="*/ 860967 w 4432057"/>
              <a:gd name="connsiteY22" fmla="*/ 1365356 h 4552598"/>
              <a:gd name="connsiteX23" fmla="*/ 1110348 w 4432057"/>
              <a:gd name="connsiteY23" fmla="*/ 985346 h 4552598"/>
              <a:gd name="connsiteX24" fmla="*/ 1300354 w 4432057"/>
              <a:gd name="connsiteY24" fmla="*/ 296576 h 4552598"/>
              <a:gd name="connsiteX0" fmla="*/ 1300354 w 4432057"/>
              <a:gd name="connsiteY0" fmla="*/ 296576 h 4552598"/>
              <a:gd name="connsiteX1" fmla="*/ 1674459 w 4432057"/>
              <a:gd name="connsiteY1" fmla="*/ 5805 h 4552598"/>
              <a:gd name="connsiteX2" fmla="*/ 2214753 w 4432057"/>
              <a:gd name="connsiteY2" fmla="*/ 177823 h 4552598"/>
              <a:gd name="connsiteX3" fmla="*/ 2725392 w 4432057"/>
              <a:gd name="connsiteY3" fmla="*/ 1009095 h 4552598"/>
              <a:gd name="connsiteX4" fmla="*/ 3259782 w 4432057"/>
              <a:gd name="connsiteY4" fmla="*/ 1353480 h 4552598"/>
              <a:gd name="connsiteX5" fmla="*/ 3936675 w 4432057"/>
              <a:gd name="connsiteY5" fmla="*/ 1246605 h 4552598"/>
              <a:gd name="connsiteX6" fmla="*/ 4215778 w 4432057"/>
              <a:gd name="connsiteY6" fmla="*/ 1573352 h 4552598"/>
              <a:gd name="connsiteX7" fmla="*/ 4221683 w 4432057"/>
              <a:gd name="connsiteY7" fmla="*/ 2125381 h 4552598"/>
              <a:gd name="connsiteX8" fmla="*/ 3853548 w 4432057"/>
              <a:gd name="connsiteY8" fmla="*/ 2742893 h 4552598"/>
              <a:gd name="connsiteX9" fmla="*/ 4019803 w 4432057"/>
              <a:gd name="connsiteY9" fmla="*/ 3360410 h 4552598"/>
              <a:gd name="connsiteX10" fmla="*/ 4411688 w 4432057"/>
              <a:gd name="connsiteY10" fmla="*/ 3930426 h 4552598"/>
              <a:gd name="connsiteX11" fmla="*/ 4322660 w 4432057"/>
              <a:gd name="connsiteY11" fmla="*/ 4364053 h 4552598"/>
              <a:gd name="connsiteX12" fmla="*/ 3865429 w 4432057"/>
              <a:gd name="connsiteY12" fmla="*/ 4547950 h 4552598"/>
              <a:gd name="connsiteX13" fmla="*/ 3271657 w 4432057"/>
              <a:gd name="connsiteY13" fmla="*/ 4191684 h 4552598"/>
              <a:gd name="connsiteX14" fmla="*/ 2357258 w 4432057"/>
              <a:gd name="connsiteY14" fmla="*/ 4120431 h 4552598"/>
              <a:gd name="connsiteX15" fmla="*/ 1525986 w 4432057"/>
              <a:gd name="connsiteY15" fmla="*/ 4417317 h 4552598"/>
              <a:gd name="connsiteX16" fmla="*/ 849090 w 4432057"/>
              <a:gd name="connsiteY16" fmla="*/ 3859174 h 4552598"/>
              <a:gd name="connsiteX17" fmla="*/ 1027223 w 4432057"/>
              <a:gd name="connsiteY17" fmla="*/ 3134781 h 4552598"/>
              <a:gd name="connsiteX18" fmla="*/ 932220 w 4432057"/>
              <a:gd name="connsiteY18" fmla="*/ 2612264 h 4552598"/>
              <a:gd name="connsiteX19" fmla="*/ 231575 w 4432057"/>
              <a:gd name="connsiteY19" fmla="*/ 2386634 h 4552598"/>
              <a:gd name="connsiteX20" fmla="*/ 37 w 4432057"/>
              <a:gd name="connsiteY20" fmla="*/ 1798980 h 4552598"/>
              <a:gd name="connsiteX21" fmla="*/ 243450 w 4432057"/>
              <a:gd name="connsiteY21" fmla="*/ 1448483 h 4552598"/>
              <a:gd name="connsiteX22" fmla="*/ 860967 w 4432057"/>
              <a:gd name="connsiteY22" fmla="*/ 1365356 h 4552598"/>
              <a:gd name="connsiteX23" fmla="*/ 1110348 w 4432057"/>
              <a:gd name="connsiteY23" fmla="*/ 985346 h 4552598"/>
              <a:gd name="connsiteX24" fmla="*/ 1300354 w 4432057"/>
              <a:gd name="connsiteY24" fmla="*/ 296576 h 4552598"/>
              <a:gd name="connsiteX0" fmla="*/ 1300354 w 4432057"/>
              <a:gd name="connsiteY0" fmla="*/ 296576 h 4552598"/>
              <a:gd name="connsiteX1" fmla="*/ 1674459 w 4432057"/>
              <a:gd name="connsiteY1" fmla="*/ 5805 h 4552598"/>
              <a:gd name="connsiteX2" fmla="*/ 2214753 w 4432057"/>
              <a:gd name="connsiteY2" fmla="*/ 177823 h 4552598"/>
              <a:gd name="connsiteX3" fmla="*/ 2725392 w 4432057"/>
              <a:gd name="connsiteY3" fmla="*/ 1009095 h 4552598"/>
              <a:gd name="connsiteX4" fmla="*/ 3259782 w 4432057"/>
              <a:gd name="connsiteY4" fmla="*/ 1353480 h 4552598"/>
              <a:gd name="connsiteX5" fmla="*/ 3936675 w 4432057"/>
              <a:gd name="connsiteY5" fmla="*/ 1246605 h 4552598"/>
              <a:gd name="connsiteX6" fmla="*/ 4215778 w 4432057"/>
              <a:gd name="connsiteY6" fmla="*/ 1573352 h 4552598"/>
              <a:gd name="connsiteX7" fmla="*/ 4221683 w 4432057"/>
              <a:gd name="connsiteY7" fmla="*/ 2125381 h 4552598"/>
              <a:gd name="connsiteX8" fmla="*/ 3853548 w 4432057"/>
              <a:gd name="connsiteY8" fmla="*/ 2742893 h 4552598"/>
              <a:gd name="connsiteX9" fmla="*/ 4019803 w 4432057"/>
              <a:gd name="connsiteY9" fmla="*/ 3360410 h 4552598"/>
              <a:gd name="connsiteX10" fmla="*/ 4411688 w 4432057"/>
              <a:gd name="connsiteY10" fmla="*/ 3930426 h 4552598"/>
              <a:gd name="connsiteX11" fmla="*/ 4322660 w 4432057"/>
              <a:gd name="connsiteY11" fmla="*/ 4364053 h 4552598"/>
              <a:gd name="connsiteX12" fmla="*/ 3865429 w 4432057"/>
              <a:gd name="connsiteY12" fmla="*/ 4547950 h 4552598"/>
              <a:gd name="connsiteX13" fmla="*/ 3271657 w 4432057"/>
              <a:gd name="connsiteY13" fmla="*/ 4191684 h 4552598"/>
              <a:gd name="connsiteX14" fmla="*/ 2357258 w 4432057"/>
              <a:gd name="connsiteY14" fmla="*/ 4120431 h 4552598"/>
              <a:gd name="connsiteX15" fmla="*/ 1525986 w 4432057"/>
              <a:gd name="connsiteY15" fmla="*/ 4417317 h 4552598"/>
              <a:gd name="connsiteX16" fmla="*/ 991596 w 4432057"/>
              <a:gd name="connsiteY16" fmla="*/ 3859176 h 4552598"/>
              <a:gd name="connsiteX17" fmla="*/ 1027223 w 4432057"/>
              <a:gd name="connsiteY17" fmla="*/ 3134781 h 4552598"/>
              <a:gd name="connsiteX18" fmla="*/ 932220 w 4432057"/>
              <a:gd name="connsiteY18" fmla="*/ 2612264 h 4552598"/>
              <a:gd name="connsiteX19" fmla="*/ 231575 w 4432057"/>
              <a:gd name="connsiteY19" fmla="*/ 2386634 h 4552598"/>
              <a:gd name="connsiteX20" fmla="*/ 37 w 4432057"/>
              <a:gd name="connsiteY20" fmla="*/ 1798980 h 4552598"/>
              <a:gd name="connsiteX21" fmla="*/ 243450 w 4432057"/>
              <a:gd name="connsiteY21" fmla="*/ 1448483 h 4552598"/>
              <a:gd name="connsiteX22" fmla="*/ 860967 w 4432057"/>
              <a:gd name="connsiteY22" fmla="*/ 1365356 h 4552598"/>
              <a:gd name="connsiteX23" fmla="*/ 1110348 w 4432057"/>
              <a:gd name="connsiteY23" fmla="*/ 985346 h 4552598"/>
              <a:gd name="connsiteX24" fmla="*/ 1300354 w 4432057"/>
              <a:gd name="connsiteY24" fmla="*/ 296576 h 4552598"/>
              <a:gd name="connsiteX0" fmla="*/ 1300354 w 4436565"/>
              <a:gd name="connsiteY0" fmla="*/ 296576 h 4421588"/>
              <a:gd name="connsiteX1" fmla="*/ 1674459 w 4436565"/>
              <a:gd name="connsiteY1" fmla="*/ 5805 h 4421588"/>
              <a:gd name="connsiteX2" fmla="*/ 2214753 w 4436565"/>
              <a:gd name="connsiteY2" fmla="*/ 177823 h 4421588"/>
              <a:gd name="connsiteX3" fmla="*/ 2725392 w 4436565"/>
              <a:gd name="connsiteY3" fmla="*/ 1009095 h 4421588"/>
              <a:gd name="connsiteX4" fmla="*/ 3259782 w 4436565"/>
              <a:gd name="connsiteY4" fmla="*/ 1353480 h 4421588"/>
              <a:gd name="connsiteX5" fmla="*/ 3936675 w 4436565"/>
              <a:gd name="connsiteY5" fmla="*/ 1246605 h 4421588"/>
              <a:gd name="connsiteX6" fmla="*/ 4215778 w 4436565"/>
              <a:gd name="connsiteY6" fmla="*/ 1573352 h 4421588"/>
              <a:gd name="connsiteX7" fmla="*/ 4221683 w 4436565"/>
              <a:gd name="connsiteY7" fmla="*/ 2125381 h 4421588"/>
              <a:gd name="connsiteX8" fmla="*/ 3853548 w 4436565"/>
              <a:gd name="connsiteY8" fmla="*/ 2742893 h 4421588"/>
              <a:gd name="connsiteX9" fmla="*/ 4019803 w 4436565"/>
              <a:gd name="connsiteY9" fmla="*/ 3360410 h 4421588"/>
              <a:gd name="connsiteX10" fmla="*/ 4411688 w 4436565"/>
              <a:gd name="connsiteY10" fmla="*/ 3930426 h 4421588"/>
              <a:gd name="connsiteX11" fmla="*/ 4322660 w 4436565"/>
              <a:gd name="connsiteY11" fmla="*/ 4364053 h 4421588"/>
              <a:gd name="connsiteX12" fmla="*/ 3722927 w 4436565"/>
              <a:gd name="connsiteY12" fmla="*/ 4381698 h 4421588"/>
              <a:gd name="connsiteX13" fmla="*/ 3271657 w 4436565"/>
              <a:gd name="connsiteY13" fmla="*/ 4191684 h 4421588"/>
              <a:gd name="connsiteX14" fmla="*/ 2357258 w 4436565"/>
              <a:gd name="connsiteY14" fmla="*/ 4120431 h 4421588"/>
              <a:gd name="connsiteX15" fmla="*/ 1525986 w 4436565"/>
              <a:gd name="connsiteY15" fmla="*/ 4417317 h 4421588"/>
              <a:gd name="connsiteX16" fmla="*/ 991596 w 4436565"/>
              <a:gd name="connsiteY16" fmla="*/ 3859176 h 4421588"/>
              <a:gd name="connsiteX17" fmla="*/ 1027223 w 4436565"/>
              <a:gd name="connsiteY17" fmla="*/ 3134781 h 4421588"/>
              <a:gd name="connsiteX18" fmla="*/ 932220 w 4436565"/>
              <a:gd name="connsiteY18" fmla="*/ 2612264 h 4421588"/>
              <a:gd name="connsiteX19" fmla="*/ 231575 w 4436565"/>
              <a:gd name="connsiteY19" fmla="*/ 2386634 h 4421588"/>
              <a:gd name="connsiteX20" fmla="*/ 37 w 4436565"/>
              <a:gd name="connsiteY20" fmla="*/ 1798980 h 4421588"/>
              <a:gd name="connsiteX21" fmla="*/ 243450 w 4436565"/>
              <a:gd name="connsiteY21" fmla="*/ 1448483 h 4421588"/>
              <a:gd name="connsiteX22" fmla="*/ 860967 w 4436565"/>
              <a:gd name="connsiteY22" fmla="*/ 1365356 h 4421588"/>
              <a:gd name="connsiteX23" fmla="*/ 1110348 w 4436565"/>
              <a:gd name="connsiteY23" fmla="*/ 985346 h 4421588"/>
              <a:gd name="connsiteX24" fmla="*/ 1300354 w 4436565"/>
              <a:gd name="connsiteY24" fmla="*/ 296576 h 4421588"/>
              <a:gd name="connsiteX0" fmla="*/ 1300354 w 4421190"/>
              <a:gd name="connsiteY0" fmla="*/ 296576 h 4421588"/>
              <a:gd name="connsiteX1" fmla="*/ 1674459 w 4421190"/>
              <a:gd name="connsiteY1" fmla="*/ 5805 h 4421588"/>
              <a:gd name="connsiteX2" fmla="*/ 2214753 w 4421190"/>
              <a:gd name="connsiteY2" fmla="*/ 177823 h 4421588"/>
              <a:gd name="connsiteX3" fmla="*/ 2725392 w 4421190"/>
              <a:gd name="connsiteY3" fmla="*/ 1009095 h 4421588"/>
              <a:gd name="connsiteX4" fmla="*/ 3259782 w 4421190"/>
              <a:gd name="connsiteY4" fmla="*/ 1353480 h 4421588"/>
              <a:gd name="connsiteX5" fmla="*/ 3936675 w 4421190"/>
              <a:gd name="connsiteY5" fmla="*/ 1246605 h 4421588"/>
              <a:gd name="connsiteX6" fmla="*/ 4215778 w 4421190"/>
              <a:gd name="connsiteY6" fmla="*/ 1573352 h 4421588"/>
              <a:gd name="connsiteX7" fmla="*/ 4221683 w 4421190"/>
              <a:gd name="connsiteY7" fmla="*/ 2125381 h 4421588"/>
              <a:gd name="connsiteX8" fmla="*/ 3853548 w 4421190"/>
              <a:gd name="connsiteY8" fmla="*/ 2742893 h 4421588"/>
              <a:gd name="connsiteX9" fmla="*/ 4019803 w 4421190"/>
              <a:gd name="connsiteY9" fmla="*/ 3360410 h 4421588"/>
              <a:gd name="connsiteX10" fmla="*/ 4411688 w 4421190"/>
              <a:gd name="connsiteY10" fmla="*/ 3930426 h 4421588"/>
              <a:gd name="connsiteX11" fmla="*/ 4251411 w 4421190"/>
              <a:gd name="connsiteY11" fmla="*/ 4221552 h 4421588"/>
              <a:gd name="connsiteX12" fmla="*/ 3722927 w 4421190"/>
              <a:gd name="connsiteY12" fmla="*/ 4381698 h 4421588"/>
              <a:gd name="connsiteX13" fmla="*/ 3271657 w 4421190"/>
              <a:gd name="connsiteY13" fmla="*/ 4191684 h 4421588"/>
              <a:gd name="connsiteX14" fmla="*/ 2357258 w 4421190"/>
              <a:gd name="connsiteY14" fmla="*/ 4120431 h 4421588"/>
              <a:gd name="connsiteX15" fmla="*/ 1525986 w 4421190"/>
              <a:gd name="connsiteY15" fmla="*/ 4417317 h 4421588"/>
              <a:gd name="connsiteX16" fmla="*/ 991596 w 4421190"/>
              <a:gd name="connsiteY16" fmla="*/ 3859176 h 4421588"/>
              <a:gd name="connsiteX17" fmla="*/ 1027223 w 4421190"/>
              <a:gd name="connsiteY17" fmla="*/ 3134781 h 4421588"/>
              <a:gd name="connsiteX18" fmla="*/ 932220 w 4421190"/>
              <a:gd name="connsiteY18" fmla="*/ 2612264 h 4421588"/>
              <a:gd name="connsiteX19" fmla="*/ 231575 w 4421190"/>
              <a:gd name="connsiteY19" fmla="*/ 2386634 h 4421588"/>
              <a:gd name="connsiteX20" fmla="*/ 37 w 4421190"/>
              <a:gd name="connsiteY20" fmla="*/ 1798980 h 4421588"/>
              <a:gd name="connsiteX21" fmla="*/ 243450 w 4421190"/>
              <a:gd name="connsiteY21" fmla="*/ 1448483 h 4421588"/>
              <a:gd name="connsiteX22" fmla="*/ 860967 w 4421190"/>
              <a:gd name="connsiteY22" fmla="*/ 1365356 h 4421588"/>
              <a:gd name="connsiteX23" fmla="*/ 1110348 w 4421190"/>
              <a:gd name="connsiteY23" fmla="*/ 985346 h 4421588"/>
              <a:gd name="connsiteX24" fmla="*/ 1300354 w 4421190"/>
              <a:gd name="connsiteY24" fmla="*/ 296576 h 4421588"/>
              <a:gd name="connsiteX0" fmla="*/ 1300354 w 4303277"/>
              <a:gd name="connsiteY0" fmla="*/ 296576 h 4421588"/>
              <a:gd name="connsiteX1" fmla="*/ 1674459 w 4303277"/>
              <a:gd name="connsiteY1" fmla="*/ 5805 h 4421588"/>
              <a:gd name="connsiteX2" fmla="*/ 2214753 w 4303277"/>
              <a:gd name="connsiteY2" fmla="*/ 177823 h 4421588"/>
              <a:gd name="connsiteX3" fmla="*/ 2725392 w 4303277"/>
              <a:gd name="connsiteY3" fmla="*/ 1009095 h 4421588"/>
              <a:gd name="connsiteX4" fmla="*/ 3259782 w 4303277"/>
              <a:gd name="connsiteY4" fmla="*/ 1353480 h 4421588"/>
              <a:gd name="connsiteX5" fmla="*/ 3936675 w 4303277"/>
              <a:gd name="connsiteY5" fmla="*/ 1246605 h 4421588"/>
              <a:gd name="connsiteX6" fmla="*/ 4215778 w 4303277"/>
              <a:gd name="connsiteY6" fmla="*/ 1573352 h 4421588"/>
              <a:gd name="connsiteX7" fmla="*/ 4221683 w 4303277"/>
              <a:gd name="connsiteY7" fmla="*/ 2125381 h 4421588"/>
              <a:gd name="connsiteX8" fmla="*/ 3853548 w 4303277"/>
              <a:gd name="connsiteY8" fmla="*/ 2742893 h 4421588"/>
              <a:gd name="connsiteX9" fmla="*/ 4019803 w 4303277"/>
              <a:gd name="connsiteY9" fmla="*/ 3360410 h 4421588"/>
              <a:gd name="connsiteX10" fmla="*/ 4257308 w 4303277"/>
              <a:gd name="connsiteY10" fmla="*/ 3823548 h 4421588"/>
              <a:gd name="connsiteX11" fmla="*/ 4251411 w 4303277"/>
              <a:gd name="connsiteY11" fmla="*/ 4221552 h 4421588"/>
              <a:gd name="connsiteX12" fmla="*/ 3722927 w 4303277"/>
              <a:gd name="connsiteY12" fmla="*/ 4381698 h 4421588"/>
              <a:gd name="connsiteX13" fmla="*/ 3271657 w 4303277"/>
              <a:gd name="connsiteY13" fmla="*/ 4191684 h 4421588"/>
              <a:gd name="connsiteX14" fmla="*/ 2357258 w 4303277"/>
              <a:gd name="connsiteY14" fmla="*/ 4120431 h 4421588"/>
              <a:gd name="connsiteX15" fmla="*/ 1525986 w 4303277"/>
              <a:gd name="connsiteY15" fmla="*/ 4417317 h 4421588"/>
              <a:gd name="connsiteX16" fmla="*/ 991596 w 4303277"/>
              <a:gd name="connsiteY16" fmla="*/ 3859176 h 4421588"/>
              <a:gd name="connsiteX17" fmla="*/ 1027223 w 4303277"/>
              <a:gd name="connsiteY17" fmla="*/ 3134781 h 4421588"/>
              <a:gd name="connsiteX18" fmla="*/ 932220 w 4303277"/>
              <a:gd name="connsiteY18" fmla="*/ 2612264 h 4421588"/>
              <a:gd name="connsiteX19" fmla="*/ 231575 w 4303277"/>
              <a:gd name="connsiteY19" fmla="*/ 2386634 h 4421588"/>
              <a:gd name="connsiteX20" fmla="*/ 37 w 4303277"/>
              <a:gd name="connsiteY20" fmla="*/ 1798980 h 4421588"/>
              <a:gd name="connsiteX21" fmla="*/ 243450 w 4303277"/>
              <a:gd name="connsiteY21" fmla="*/ 1448483 h 4421588"/>
              <a:gd name="connsiteX22" fmla="*/ 860967 w 4303277"/>
              <a:gd name="connsiteY22" fmla="*/ 1365356 h 4421588"/>
              <a:gd name="connsiteX23" fmla="*/ 1110348 w 4303277"/>
              <a:gd name="connsiteY23" fmla="*/ 985346 h 4421588"/>
              <a:gd name="connsiteX24" fmla="*/ 1300354 w 4303277"/>
              <a:gd name="connsiteY24" fmla="*/ 296576 h 4421588"/>
              <a:gd name="connsiteX0" fmla="*/ 1300354 w 4266374"/>
              <a:gd name="connsiteY0" fmla="*/ 296576 h 4421588"/>
              <a:gd name="connsiteX1" fmla="*/ 1674459 w 4266374"/>
              <a:gd name="connsiteY1" fmla="*/ 5805 h 4421588"/>
              <a:gd name="connsiteX2" fmla="*/ 2214753 w 4266374"/>
              <a:gd name="connsiteY2" fmla="*/ 177823 h 4421588"/>
              <a:gd name="connsiteX3" fmla="*/ 2725392 w 4266374"/>
              <a:gd name="connsiteY3" fmla="*/ 1009095 h 4421588"/>
              <a:gd name="connsiteX4" fmla="*/ 3259782 w 4266374"/>
              <a:gd name="connsiteY4" fmla="*/ 1353480 h 4421588"/>
              <a:gd name="connsiteX5" fmla="*/ 3936675 w 4266374"/>
              <a:gd name="connsiteY5" fmla="*/ 1246605 h 4421588"/>
              <a:gd name="connsiteX6" fmla="*/ 4215778 w 4266374"/>
              <a:gd name="connsiteY6" fmla="*/ 1573352 h 4421588"/>
              <a:gd name="connsiteX7" fmla="*/ 4221683 w 4266374"/>
              <a:gd name="connsiteY7" fmla="*/ 2125381 h 4421588"/>
              <a:gd name="connsiteX8" fmla="*/ 3853548 w 4266374"/>
              <a:gd name="connsiteY8" fmla="*/ 2742893 h 4421588"/>
              <a:gd name="connsiteX9" fmla="*/ 4019803 w 4266374"/>
              <a:gd name="connsiteY9" fmla="*/ 3360410 h 4421588"/>
              <a:gd name="connsiteX10" fmla="*/ 4257308 w 4266374"/>
              <a:gd name="connsiteY10" fmla="*/ 3823548 h 4421588"/>
              <a:gd name="connsiteX11" fmla="*/ 4168286 w 4266374"/>
              <a:gd name="connsiteY11" fmla="*/ 4221555 h 4421588"/>
              <a:gd name="connsiteX12" fmla="*/ 3722927 w 4266374"/>
              <a:gd name="connsiteY12" fmla="*/ 4381698 h 4421588"/>
              <a:gd name="connsiteX13" fmla="*/ 3271657 w 4266374"/>
              <a:gd name="connsiteY13" fmla="*/ 4191684 h 4421588"/>
              <a:gd name="connsiteX14" fmla="*/ 2357258 w 4266374"/>
              <a:gd name="connsiteY14" fmla="*/ 4120431 h 4421588"/>
              <a:gd name="connsiteX15" fmla="*/ 1525986 w 4266374"/>
              <a:gd name="connsiteY15" fmla="*/ 4417317 h 4421588"/>
              <a:gd name="connsiteX16" fmla="*/ 991596 w 4266374"/>
              <a:gd name="connsiteY16" fmla="*/ 3859176 h 4421588"/>
              <a:gd name="connsiteX17" fmla="*/ 1027223 w 4266374"/>
              <a:gd name="connsiteY17" fmla="*/ 3134781 h 4421588"/>
              <a:gd name="connsiteX18" fmla="*/ 932220 w 4266374"/>
              <a:gd name="connsiteY18" fmla="*/ 2612264 h 4421588"/>
              <a:gd name="connsiteX19" fmla="*/ 231575 w 4266374"/>
              <a:gd name="connsiteY19" fmla="*/ 2386634 h 4421588"/>
              <a:gd name="connsiteX20" fmla="*/ 37 w 4266374"/>
              <a:gd name="connsiteY20" fmla="*/ 1798980 h 4421588"/>
              <a:gd name="connsiteX21" fmla="*/ 243450 w 4266374"/>
              <a:gd name="connsiteY21" fmla="*/ 1448483 h 4421588"/>
              <a:gd name="connsiteX22" fmla="*/ 860967 w 4266374"/>
              <a:gd name="connsiteY22" fmla="*/ 1365356 h 4421588"/>
              <a:gd name="connsiteX23" fmla="*/ 1110348 w 4266374"/>
              <a:gd name="connsiteY23" fmla="*/ 985346 h 4421588"/>
              <a:gd name="connsiteX24" fmla="*/ 1300354 w 4266374"/>
              <a:gd name="connsiteY24" fmla="*/ 296576 h 4421588"/>
              <a:gd name="connsiteX0" fmla="*/ 1300354 w 4266374"/>
              <a:gd name="connsiteY0" fmla="*/ 296576 h 4421768"/>
              <a:gd name="connsiteX1" fmla="*/ 1674459 w 4266374"/>
              <a:gd name="connsiteY1" fmla="*/ 5805 h 4421768"/>
              <a:gd name="connsiteX2" fmla="*/ 2214753 w 4266374"/>
              <a:gd name="connsiteY2" fmla="*/ 177823 h 4421768"/>
              <a:gd name="connsiteX3" fmla="*/ 2725392 w 4266374"/>
              <a:gd name="connsiteY3" fmla="*/ 1009095 h 4421768"/>
              <a:gd name="connsiteX4" fmla="*/ 3259782 w 4266374"/>
              <a:gd name="connsiteY4" fmla="*/ 1353480 h 4421768"/>
              <a:gd name="connsiteX5" fmla="*/ 3936675 w 4266374"/>
              <a:gd name="connsiteY5" fmla="*/ 1246605 h 4421768"/>
              <a:gd name="connsiteX6" fmla="*/ 4215778 w 4266374"/>
              <a:gd name="connsiteY6" fmla="*/ 1573352 h 4421768"/>
              <a:gd name="connsiteX7" fmla="*/ 4221683 w 4266374"/>
              <a:gd name="connsiteY7" fmla="*/ 2125381 h 4421768"/>
              <a:gd name="connsiteX8" fmla="*/ 3853548 w 4266374"/>
              <a:gd name="connsiteY8" fmla="*/ 2742893 h 4421768"/>
              <a:gd name="connsiteX9" fmla="*/ 4019803 w 4266374"/>
              <a:gd name="connsiteY9" fmla="*/ 3360410 h 4421768"/>
              <a:gd name="connsiteX10" fmla="*/ 4257308 w 4266374"/>
              <a:gd name="connsiteY10" fmla="*/ 3823548 h 4421768"/>
              <a:gd name="connsiteX11" fmla="*/ 4168286 w 4266374"/>
              <a:gd name="connsiteY11" fmla="*/ 4221555 h 4421768"/>
              <a:gd name="connsiteX12" fmla="*/ 3722927 w 4266374"/>
              <a:gd name="connsiteY12" fmla="*/ 4381698 h 4421768"/>
              <a:gd name="connsiteX13" fmla="*/ 3093527 w 4266374"/>
              <a:gd name="connsiteY13" fmla="*/ 4108557 h 4421768"/>
              <a:gd name="connsiteX14" fmla="*/ 2357258 w 4266374"/>
              <a:gd name="connsiteY14" fmla="*/ 4120431 h 4421768"/>
              <a:gd name="connsiteX15" fmla="*/ 1525986 w 4266374"/>
              <a:gd name="connsiteY15" fmla="*/ 4417317 h 4421768"/>
              <a:gd name="connsiteX16" fmla="*/ 991596 w 4266374"/>
              <a:gd name="connsiteY16" fmla="*/ 3859176 h 4421768"/>
              <a:gd name="connsiteX17" fmla="*/ 1027223 w 4266374"/>
              <a:gd name="connsiteY17" fmla="*/ 3134781 h 4421768"/>
              <a:gd name="connsiteX18" fmla="*/ 932220 w 4266374"/>
              <a:gd name="connsiteY18" fmla="*/ 2612264 h 4421768"/>
              <a:gd name="connsiteX19" fmla="*/ 231575 w 4266374"/>
              <a:gd name="connsiteY19" fmla="*/ 2386634 h 4421768"/>
              <a:gd name="connsiteX20" fmla="*/ 37 w 4266374"/>
              <a:gd name="connsiteY20" fmla="*/ 1798980 h 4421768"/>
              <a:gd name="connsiteX21" fmla="*/ 243450 w 4266374"/>
              <a:gd name="connsiteY21" fmla="*/ 1448483 h 4421768"/>
              <a:gd name="connsiteX22" fmla="*/ 860967 w 4266374"/>
              <a:gd name="connsiteY22" fmla="*/ 1365356 h 4421768"/>
              <a:gd name="connsiteX23" fmla="*/ 1110348 w 4266374"/>
              <a:gd name="connsiteY23" fmla="*/ 985346 h 4421768"/>
              <a:gd name="connsiteX24" fmla="*/ 1300354 w 4266374"/>
              <a:gd name="connsiteY24" fmla="*/ 296576 h 4421768"/>
              <a:gd name="connsiteX0" fmla="*/ 1300354 w 4272520"/>
              <a:gd name="connsiteY0" fmla="*/ 296576 h 4421768"/>
              <a:gd name="connsiteX1" fmla="*/ 1674459 w 4272520"/>
              <a:gd name="connsiteY1" fmla="*/ 5805 h 4421768"/>
              <a:gd name="connsiteX2" fmla="*/ 2214753 w 4272520"/>
              <a:gd name="connsiteY2" fmla="*/ 177823 h 4421768"/>
              <a:gd name="connsiteX3" fmla="*/ 2725392 w 4272520"/>
              <a:gd name="connsiteY3" fmla="*/ 1009095 h 4421768"/>
              <a:gd name="connsiteX4" fmla="*/ 3259782 w 4272520"/>
              <a:gd name="connsiteY4" fmla="*/ 1353480 h 4421768"/>
              <a:gd name="connsiteX5" fmla="*/ 3936675 w 4272520"/>
              <a:gd name="connsiteY5" fmla="*/ 1246605 h 4421768"/>
              <a:gd name="connsiteX6" fmla="*/ 4215778 w 4272520"/>
              <a:gd name="connsiteY6" fmla="*/ 1573352 h 4421768"/>
              <a:gd name="connsiteX7" fmla="*/ 4221683 w 4272520"/>
              <a:gd name="connsiteY7" fmla="*/ 2125381 h 4421768"/>
              <a:gd name="connsiteX8" fmla="*/ 3853548 w 4272520"/>
              <a:gd name="connsiteY8" fmla="*/ 2742893 h 4421768"/>
              <a:gd name="connsiteX9" fmla="*/ 4019803 w 4272520"/>
              <a:gd name="connsiteY9" fmla="*/ 3360410 h 4421768"/>
              <a:gd name="connsiteX10" fmla="*/ 4257308 w 4272520"/>
              <a:gd name="connsiteY10" fmla="*/ 3823548 h 4421768"/>
              <a:gd name="connsiteX11" fmla="*/ 4168286 w 4272520"/>
              <a:gd name="connsiteY11" fmla="*/ 4221555 h 4421768"/>
              <a:gd name="connsiteX12" fmla="*/ 3521047 w 4272520"/>
              <a:gd name="connsiteY12" fmla="*/ 4310446 h 4421768"/>
              <a:gd name="connsiteX13" fmla="*/ 3093527 w 4272520"/>
              <a:gd name="connsiteY13" fmla="*/ 4108557 h 4421768"/>
              <a:gd name="connsiteX14" fmla="*/ 2357258 w 4272520"/>
              <a:gd name="connsiteY14" fmla="*/ 4120431 h 4421768"/>
              <a:gd name="connsiteX15" fmla="*/ 1525986 w 4272520"/>
              <a:gd name="connsiteY15" fmla="*/ 4417317 h 4421768"/>
              <a:gd name="connsiteX16" fmla="*/ 991596 w 4272520"/>
              <a:gd name="connsiteY16" fmla="*/ 3859176 h 4421768"/>
              <a:gd name="connsiteX17" fmla="*/ 1027223 w 4272520"/>
              <a:gd name="connsiteY17" fmla="*/ 3134781 h 4421768"/>
              <a:gd name="connsiteX18" fmla="*/ 932220 w 4272520"/>
              <a:gd name="connsiteY18" fmla="*/ 2612264 h 4421768"/>
              <a:gd name="connsiteX19" fmla="*/ 231575 w 4272520"/>
              <a:gd name="connsiteY19" fmla="*/ 2386634 h 4421768"/>
              <a:gd name="connsiteX20" fmla="*/ 37 w 4272520"/>
              <a:gd name="connsiteY20" fmla="*/ 1798980 h 4421768"/>
              <a:gd name="connsiteX21" fmla="*/ 243450 w 4272520"/>
              <a:gd name="connsiteY21" fmla="*/ 1448483 h 4421768"/>
              <a:gd name="connsiteX22" fmla="*/ 860967 w 4272520"/>
              <a:gd name="connsiteY22" fmla="*/ 1365356 h 4421768"/>
              <a:gd name="connsiteX23" fmla="*/ 1110348 w 4272520"/>
              <a:gd name="connsiteY23" fmla="*/ 985346 h 4421768"/>
              <a:gd name="connsiteX24" fmla="*/ 1300354 w 4272520"/>
              <a:gd name="connsiteY24" fmla="*/ 296576 h 4421768"/>
              <a:gd name="connsiteX0" fmla="*/ 1300354 w 4259703"/>
              <a:gd name="connsiteY0" fmla="*/ 296576 h 4421768"/>
              <a:gd name="connsiteX1" fmla="*/ 1674459 w 4259703"/>
              <a:gd name="connsiteY1" fmla="*/ 5805 h 4421768"/>
              <a:gd name="connsiteX2" fmla="*/ 2214753 w 4259703"/>
              <a:gd name="connsiteY2" fmla="*/ 177823 h 4421768"/>
              <a:gd name="connsiteX3" fmla="*/ 2725392 w 4259703"/>
              <a:gd name="connsiteY3" fmla="*/ 1009095 h 4421768"/>
              <a:gd name="connsiteX4" fmla="*/ 3259782 w 4259703"/>
              <a:gd name="connsiteY4" fmla="*/ 1353480 h 4421768"/>
              <a:gd name="connsiteX5" fmla="*/ 3936675 w 4259703"/>
              <a:gd name="connsiteY5" fmla="*/ 1246605 h 4421768"/>
              <a:gd name="connsiteX6" fmla="*/ 4215778 w 4259703"/>
              <a:gd name="connsiteY6" fmla="*/ 1573352 h 4421768"/>
              <a:gd name="connsiteX7" fmla="*/ 4221683 w 4259703"/>
              <a:gd name="connsiteY7" fmla="*/ 2125381 h 4421768"/>
              <a:gd name="connsiteX8" fmla="*/ 3853548 w 4259703"/>
              <a:gd name="connsiteY8" fmla="*/ 2742893 h 4421768"/>
              <a:gd name="connsiteX9" fmla="*/ 4019803 w 4259703"/>
              <a:gd name="connsiteY9" fmla="*/ 3360410 h 4421768"/>
              <a:gd name="connsiteX10" fmla="*/ 4257308 w 4259703"/>
              <a:gd name="connsiteY10" fmla="*/ 3823548 h 4421768"/>
              <a:gd name="connsiteX11" fmla="*/ 4037658 w 4259703"/>
              <a:gd name="connsiteY11" fmla="*/ 4316558 h 4421768"/>
              <a:gd name="connsiteX12" fmla="*/ 3521047 w 4259703"/>
              <a:gd name="connsiteY12" fmla="*/ 4310446 h 4421768"/>
              <a:gd name="connsiteX13" fmla="*/ 3093527 w 4259703"/>
              <a:gd name="connsiteY13" fmla="*/ 4108557 h 4421768"/>
              <a:gd name="connsiteX14" fmla="*/ 2357258 w 4259703"/>
              <a:gd name="connsiteY14" fmla="*/ 4120431 h 4421768"/>
              <a:gd name="connsiteX15" fmla="*/ 1525986 w 4259703"/>
              <a:gd name="connsiteY15" fmla="*/ 4417317 h 4421768"/>
              <a:gd name="connsiteX16" fmla="*/ 991596 w 4259703"/>
              <a:gd name="connsiteY16" fmla="*/ 3859176 h 4421768"/>
              <a:gd name="connsiteX17" fmla="*/ 1027223 w 4259703"/>
              <a:gd name="connsiteY17" fmla="*/ 3134781 h 4421768"/>
              <a:gd name="connsiteX18" fmla="*/ 932220 w 4259703"/>
              <a:gd name="connsiteY18" fmla="*/ 2612264 h 4421768"/>
              <a:gd name="connsiteX19" fmla="*/ 231575 w 4259703"/>
              <a:gd name="connsiteY19" fmla="*/ 2386634 h 4421768"/>
              <a:gd name="connsiteX20" fmla="*/ 37 w 4259703"/>
              <a:gd name="connsiteY20" fmla="*/ 1798980 h 4421768"/>
              <a:gd name="connsiteX21" fmla="*/ 243450 w 4259703"/>
              <a:gd name="connsiteY21" fmla="*/ 1448483 h 4421768"/>
              <a:gd name="connsiteX22" fmla="*/ 860967 w 4259703"/>
              <a:gd name="connsiteY22" fmla="*/ 1365356 h 4421768"/>
              <a:gd name="connsiteX23" fmla="*/ 1110348 w 4259703"/>
              <a:gd name="connsiteY23" fmla="*/ 985346 h 4421768"/>
              <a:gd name="connsiteX24" fmla="*/ 1300354 w 4259703"/>
              <a:gd name="connsiteY24" fmla="*/ 296576 h 4421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259703" h="4421768">
                <a:moveTo>
                  <a:pt x="1300354" y="296576"/>
                </a:moveTo>
                <a:cubicBezTo>
                  <a:pt x="1394372" y="133319"/>
                  <a:pt x="1522059" y="25597"/>
                  <a:pt x="1674459" y="5805"/>
                </a:cubicBezTo>
                <a:cubicBezTo>
                  <a:pt x="1826859" y="-13987"/>
                  <a:pt x="2039598" y="10608"/>
                  <a:pt x="2214753" y="177823"/>
                </a:cubicBezTo>
                <a:cubicBezTo>
                  <a:pt x="2389908" y="345038"/>
                  <a:pt x="2551221" y="813152"/>
                  <a:pt x="2725392" y="1009095"/>
                </a:cubicBezTo>
                <a:cubicBezTo>
                  <a:pt x="2899564" y="1205038"/>
                  <a:pt x="3057902" y="1313895"/>
                  <a:pt x="3259782" y="1353480"/>
                </a:cubicBezTo>
                <a:cubicBezTo>
                  <a:pt x="3461662" y="1393065"/>
                  <a:pt x="3777342" y="1209960"/>
                  <a:pt x="3936675" y="1246605"/>
                </a:cubicBezTo>
                <a:cubicBezTo>
                  <a:pt x="4096008" y="1283250"/>
                  <a:pt x="4168277" y="1426889"/>
                  <a:pt x="4215778" y="1573352"/>
                </a:cubicBezTo>
                <a:cubicBezTo>
                  <a:pt x="4263279" y="1719815"/>
                  <a:pt x="4282055" y="1930458"/>
                  <a:pt x="4221683" y="2125381"/>
                </a:cubicBezTo>
                <a:cubicBezTo>
                  <a:pt x="4161311" y="2320304"/>
                  <a:pt x="3887195" y="2537055"/>
                  <a:pt x="3853548" y="2742893"/>
                </a:cubicBezTo>
                <a:cubicBezTo>
                  <a:pt x="3819901" y="2948731"/>
                  <a:pt x="3952510" y="3180301"/>
                  <a:pt x="4019803" y="3360410"/>
                </a:cubicBezTo>
                <a:cubicBezTo>
                  <a:pt x="4087096" y="3540519"/>
                  <a:pt x="4254332" y="3664190"/>
                  <a:pt x="4257308" y="3823548"/>
                </a:cubicBezTo>
                <a:cubicBezTo>
                  <a:pt x="4260284" y="3982906"/>
                  <a:pt x="4160368" y="4235408"/>
                  <a:pt x="4037658" y="4316558"/>
                </a:cubicBezTo>
                <a:cubicBezTo>
                  <a:pt x="3914948" y="4397708"/>
                  <a:pt x="3678402" y="4345113"/>
                  <a:pt x="3521047" y="4310446"/>
                </a:cubicBezTo>
                <a:cubicBezTo>
                  <a:pt x="3363692" y="4275779"/>
                  <a:pt x="3287492" y="4140226"/>
                  <a:pt x="3093527" y="4108557"/>
                </a:cubicBezTo>
                <a:cubicBezTo>
                  <a:pt x="2899562" y="4076888"/>
                  <a:pt x="2618515" y="4068971"/>
                  <a:pt x="2357258" y="4120431"/>
                </a:cubicBezTo>
                <a:cubicBezTo>
                  <a:pt x="2096001" y="4171891"/>
                  <a:pt x="1753596" y="4460860"/>
                  <a:pt x="1525986" y="4417317"/>
                </a:cubicBezTo>
                <a:cubicBezTo>
                  <a:pt x="1298376" y="4373775"/>
                  <a:pt x="1074723" y="4072932"/>
                  <a:pt x="991596" y="3859176"/>
                </a:cubicBezTo>
                <a:cubicBezTo>
                  <a:pt x="908469" y="3645420"/>
                  <a:pt x="1037119" y="3342600"/>
                  <a:pt x="1027223" y="3134781"/>
                </a:cubicBezTo>
                <a:cubicBezTo>
                  <a:pt x="1017327" y="2926962"/>
                  <a:pt x="1064828" y="2736955"/>
                  <a:pt x="932220" y="2612264"/>
                </a:cubicBezTo>
                <a:cubicBezTo>
                  <a:pt x="799612" y="2487573"/>
                  <a:pt x="386939" y="2522181"/>
                  <a:pt x="231575" y="2386634"/>
                </a:cubicBezTo>
                <a:cubicBezTo>
                  <a:pt x="76211" y="2251087"/>
                  <a:pt x="-1942" y="1955338"/>
                  <a:pt x="37" y="1798980"/>
                </a:cubicBezTo>
                <a:cubicBezTo>
                  <a:pt x="2016" y="1642622"/>
                  <a:pt x="99962" y="1520754"/>
                  <a:pt x="243450" y="1448483"/>
                </a:cubicBezTo>
                <a:cubicBezTo>
                  <a:pt x="386938" y="1376212"/>
                  <a:pt x="716484" y="1442546"/>
                  <a:pt x="860967" y="1365356"/>
                </a:cubicBezTo>
                <a:cubicBezTo>
                  <a:pt x="1005450" y="1288167"/>
                  <a:pt x="1037117" y="1163476"/>
                  <a:pt x="1110348" y="985346"/>
                </a:cubicBezTo>
                <a:cubicBezTo>
                  <a:pt x="1183579" y="807216"/>
                  <a:pt x="1206336" y="459833"/>
                  <a:pt x="1300354" y="296576"/>
                </a:cubicBezTo>
                <a:close/>
              </a:path>
            </a:pathLst>
          </a:custGeom>
          <a:solidFill>
            <a:srgbClr val="000000">
              <a:alpha val="4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1722126" y="1045833"/>
            <a:ext cx="762000" cy="76200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3491424" y="964413"/>
            <a:ext cx="762000" cy="76200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960126" y="3710478"/>
            <a:ext cx="762000" cy="76200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2129575" y="2514600"/>
            <a:ext cx="762000" cy="76200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2129575" y="5012635"/>
            <a:ext cx="762000" cy="76200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0" y="206829"/>
            <a:ext cx="1143000" cy="93617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smtClean="0">
                <a:solidFill>
                  <a:schemeClr val="tx1"/>
                </a:solidFill>
              </a:rPr>
              <a:t>9</a:t>
            </a:r>
            <a:endParaRPr lang="en-US" sz="6000" b="1" dirty="0">
              <a:solidFill>
                <a:schemeClr val="tx1"/>
              </a:solidFill>
            </a:endParaRPr>
          </a:p>
        </p:txBody>
      </p:sp>
      <p:sp>
        <p:nvSpPr>
          <p:cNvPr id="20" name="Oval 19"/>
          <p:cNvSpPr/>
          <p:nvPr/>
        </p:nvSpPr>
        <p:spPr>
          <a:xfrm>
            <a:off x="6400800" y="1359568"/>
            <a:ext cx="762000" cy="76200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7915908" y="6581001"/>
            <a:ext cx="1228092" cy="276999"/>
          </a:xfrm>
          <a:prstGeom prst="rect">
            <a:avLst/>
          </a:prstGeom>
          <a:noFill/>
        </p:spPr>
        <p:txBody>
          <a:bodyPr wrap="none" rtlCol="0">
            <a:spAutoFit/>
          </a:bodyPr>
          <a:lstStyle/>
          <a:p>
            <a:pPr algn="r"/>
            <a:r>
              <a:rPr lang="en-US" sz="1200" b="1" dirty="0" smtClean="0">
                <a:solidFill>
                  <a:schemeClr val="tx1">
                    <a:lumMod val="75000"/>
                    <a:lumOff val="25000"/>
                  </a:schemeClr>
                </a:solidFill>
              </a:rPr>
              <a:t>Steve </a:t>
            </a:r>
            <a:r>
              <a:rPr lang="en-US" sz="1200" b="1" dirty="0" err="1" smtClean="0">
                <a:solidFill>
                  <a:schemeClr val="tx1">
                    <a:lumMod val="75000"/>
                    <a:lumOff val="25000"/>
                  </a:schemeClr>
                </a:solidFill>
              </a:rPr>
              <a:t>Wyborney</a:t>
            </a:r>
            <a:endParaRPr lang="en-US" sz="1200" b="1" dirty="0">
              <a:solidFill>
                <a:schemeClr val="tx1">
                  <a:lumMod val="75000"/>
                  <a:lumOff val="25000"/>
                </a:schemeClr>
              </a:solidFill>
            </a:endParaRPr>
          </a:p>
        </p:txBody>
      </p:sp>
      <p:sp>
        <p:nvSpPr>
          <p:cNvPr id="28" name="TextBox 27"/>
          <p:cNvSpPr txBox="1"/>
          <p:nvPr/>
        </p:nvSpPr>
        <p:spPr>
          <a:xfrm>
            <a:off x="-8892" y="6581001"/>
            <a:ext cx="1879041" cy="276999"/>
          </a:xfrm>
          <a:prstGeom prst="rect">
            <a:avLst/>
          </a:prstGeom>
          <a:noFill/>
        </p:spPr>
        <p:txBody>
          <a:bodyPr wrap="none" rtlCol="0">
            <a:spAutoFit/>
          </a:bodyPr>
          <a:lstStyle/>
          <a:p>
            <a:r>
              <a:rPr lang="en-US" sz="1200" b="1" dirty="0" smtClean="0">
                <a:solidFill>
                  <a:schemeClr val="tx1">
                    <a:lumMod val="75000"/>
                    <a:lumOff val="25000"/>
                  </a:schemeClr>
                </a:solidFill>
                <a:hlinkClick r:id="rId2"/>
              </a:rPr>
              <a:t>www.stevewyborney.com</a:t>
            </a:r>
            <a:r>
              <a:rPr lang="en-US" sz="1200" b="1" dirty="0" smtClean="0">
                <a:solidFill>
                  <a:schemeClr val="tx1">
                    <a:lumMod val="75000"/>
                    <a:lumOff val="25000"/>
                  </a:schemeClr>
                </a:solidFill>
              </a:rPr>
              <a:t> </a:t>
            </a:r>
            <a:endParaRPr lang="en-US" sz="1200" b="1" dirty="0">
              <a:solidFill>
                <a:schemeClr val="tx1">
                  <a:lumMod val="75000"/>
                  <a:lumOff val="25000"/>
                </a:schemeClr>
              </a:solidFill>
            </a:endParaRPr>
          </a:p>
        </p:txBody>
      </p:sp>
    </p:spTree>
    <p:extLst>
      <p:ext uri="{BB962C8B-B14F-4D97-AF65-F5344CB8AC3E}">
        <p14:creationId xmlns:p14="http://schemas.microsoft.com/office/powerpoint/2010/main" val="2014057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grpId="1" nodeType="clickEffect">
                                  <p:stCondLst>
                                    <p:cond delay="0"/>
                                  </p:stCondLst>
                                  <p:childTnLst>
                                    <p:set>
                                      <p:cBhvr>
                                        <p:cTn id="36"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1" grpId="0" animBg="1"/>
      <p:bldP spid="23" grpId="0" animBg="1"/>
      <p:bldP spid="10" grpId="0" animBg="1"/>
      <p:bldP spid="10" grpId="1" animBg="1"/>
      <p:bldP spid="11" grpId="0" animBg="1"/>
      <p:bldP spid="4" grpId="0" animBg="1"/>
      <p:bldP spid="5" grpId="0" animBg="1"/>
      <p:bldP spid="6" grpId="0" animBg="1"/>
      <p:bldP spid="7" grpId="0" animBg="1"/>
      <p:bldP spid="8" grpId="0" animBg="1"/>
      <p:bldP spid="9" grpId="0" animBg="1"/>
      <p:bldP spid="2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3296653" y="691277"/>
            <a:ext cx="762000" cy="76200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3780735" y="1880310"/>
            <a:ext cx="762000" cy="76200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2514600" y="2642310"/>
            <a:ext cx="762000" cy="76200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1365552" y="2137349"/>
            <a:ext cx="762000" cy="76200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426768" y="3525463"/>
            <a:ext cx="762000" cy="76200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3784746" y="3200138"/>
            <a:ext cx="762000" cy="76200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6165846" y="762000"/>
            <a:ext cx="762000" cy="76200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4976393" y="2642048"/>
            <a:ext cx="762000" cy="76200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6165846" y="3898953"/>
            <a:ext cx="762000" cy="76200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2795337" y="4164830"/>
            <a:ext cx="762000" cy="76200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800098" y="5170717"/>
            <a:ext cx="762000" cy="76200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4928798" y="1375349"/>
            <a:ext cx="762000" cy="76200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5838926" y="2286000"/>
            <a:ext cx="762000" cy="76200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3557337" y="5491896"/>
            <a:ext cx="762000" cy="76200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1937084" y="5110896"/>
            <a:ext cx="762000" cy="76200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4625381" y="4164830"/>
            <a:ext cx="762000" cy="76200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5457926" y="5449978"/>
            <a:ext cx="762000" cy="76200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rot="16200000">
            <a:off x="1294910" y="420312"/>
            <a:ext cx="5982684" cy="6210302"/>
          </a:xfrm>
          <a:custGeom>
            <a:avLst/>
            <a:gdLst>
              <a:gd name="connsiteX0" fmla="*/ 1686296 w 5427023"/>
              <a:gd name="connsiteY0" fmla="*/ 95002 h 4750130"/>
              <a:gd name="connsiteX1" fmla="*/ 2945080 w 5427023"/>
              <a:gd name="connsiteY1" fmla="*/ 0 h 4750130"/>
              <a:gd name="connsiteX2" fmla="*/ 2897579 w 5427023"/>
              <a:gd name="connsiteY2" fmla="*/ 1258784 h 4750130"/>
              <a:gd name="connsiteX3" fmla="*/ 3633849 w 5427023"/>
              <a:gd name="connsiteY3" fmla="*/ 1650670 h 4750130"/>
              <a:gd name="connsiteX4" fmla="*/ 4393870 w 5427023"/>
              <a:gd name="connsiteY4" fmla="*/ 985652 h 4750130"/>
              <a:gd name="connsiteX5" fmla="*/ 5118265 w 5427023"/>
              <a:gd name="connsiteY5" fmla="*/ 1662545 h 4750130"/>
              <a:gd name="connsiteX6" fmla="*/ 4263241 w 5427023"/>
              <a:gd name="connsiteY6" fmla="*/ 2529444 h 4750130"/>
              <a:gd name="connsiteX7" fmla="*/ 4429496 w 5427023"/>
              <a:gd name="connsiteY7" fmla="*/ 3360717 h 4750130"/>
              <a:gd name="connsiteX8" fmla="*/ 5427023 w 5427023"/>
              <a:gd name="connsiteY8" fmla="*/ 3515096 h 4750130"/>
              <a:gd name="connsiteX9" fmla="*/ 5284519 w 5427023"/>
              <a:gd name="connsiteY9" fmla="*/ 4714504 h 4750130"/>
              <a:gd name="connsiteX10" fmla="*/ 3586348 w 5427023"/>
              <a:gd name="connsiteY10" fmla="*/ 3800104 h 4750130"/>
              <a:gd name="connsiteX11" fmla="*/ 2743200 w 5427023"/>
              <a:gd name="connsiteY11" fmla="*/ 3740727 h 4750130"/>
              <a:gd name="connsiteX12" fmla="*/ 1995054 w 5427023"/>
              <a:gd name="connsiteY12" fmla="*/ 4750130 h 4750130"/>
              <a:gd name="connsiteX13" fmla="*/ 676893 w 5427023"/>
              <a:gd name="connsiteY13" fmla="*/ 4001984 h 4750130"/>
              <a:gd name="connsiteX14" fmla="*/ 2030680 w 5427023"/>
              <a:gd name="connsiteY14" fmla="*/ 2956956 h 4750130"/>
              <a:gd name="connsiteX15" fmla="*/ 1757548 w 5427023"/>
              <a:gd name="connsiteY15" fmla="*/ 2256312 h 4750130"/>
              <a:gd name="connsiteX16" fmla="*/ 0 w 5427023"/>
              <a:gd name="connsiteY16" fmla="*/ 2042556 h 4750130"/>
              <a:gd name="connsiteX17" fmla="*/ 178130 w 5427023"/>
              <a:gd name="connsiteY17" fmla="*/ 1151906 h 4750130"/>
              <a:gd name="connsiteX18" fmla="*/ 1650670 w 5427023"/>
              <a:gd name="connsiteY18" fmla="*/ 1472540 h 4750130"/>
              <a:gd name="connsiteX19" fmla="*/ 1995054 w 5427023"/>
              <a:gd name="connsiteY19" fmla="*/ 1128156 h 4750130"/>
              <a:gd name="connsiteX20" fmla="*/ 1686296 w 5427023"/>
              <a:gd name="connsiteY20" fmla="*/ 95002 h 4750130"/>
              <a:gd name="connsiteX0" fmla="*/ 1686296 w 5427023"/>
              <a:gd name="connsiteY0" fmla="*/ 199772 h 4854900"/>
              <a:gd name="connsiteX1" fmla="*/ 2945080 w 5427023"/>
              <a:gd name="connsiteY1" fmla="*/ 104770 h 4854900"/>
              <a:gd name="connsiteX2" fmla="*/ 2897579 w 5427023"/>
              <a:gd name="connsiteY2" fmla="*/ 1363554 h 4854900"/>
              <a:gd name="connsiteX3" fmla="*/ 3633849 w 5427023"/>
              <a:gd name="connsiteY3" fmla="*/ 1755440 h 4854900"/>
              <a:gd name="connsiteX4" fmla="*/ 4393870 w 5427023"/>
              <a:gd name="connsiteY4" fmla="*/ 1090422 h 4854900"/>
              <a:gd name="connsiteX5" fmla="*/ 5118265 w 5427023"/>
              <a:gd name="connsiteY5" fmla="*/ 1767315 h 4854900"/>
              <a:gd name="connsiteX6" fmla="*/ 4263241 w 5427023"/>
              <a:gd name="connsiteY6" fmla="*/ 2634214 h 4854900"/>
              <a:gd name="connsiteX7" fmla="*/ 4429496 w 5427023"/>
              <a:gd name="connsiteY7" fmla="*/ 3465487 h 4854900"/>
              <a:gd name="connsiteX8" fmla="*/ 5427023 w 5427023"/>
              <a:gd name="connsiteY8" fmla="*/ 3619866 h 4854900"/>
              <a:gd name="connsiteX9" fmla="*/ 5284519 w 5427023"/>
              <a:gd name="connsiteY9" fmla="*/ 4819274 h 4854900"/>
              <a:gd name="connsiteX10" fmla="*/ 3586348 w 5427023"/>
              <a:gd name="connsiteY10" fmla="*/ 3904874 h 4854900"/>
              <a:gd name="connsiteX11" fmla="*/ 2743200 w 5427023"/>
              <a:gd name="connsiteY11" fmla="*/ 3845497 h 4854900"/>
              <a:gd name="connsiteX12" fmla="*/ 1995054 w 5427023"/>
              <a:gd name="connsiteY12" fmla="*/ 4854900 h 4854900"/>
              <a:gd name="connsiteX13" fmla="*/ 676893 w 5427023"/>
              <a:gd name="connsiteY13" fmla="*/ 4106754 h 4854900"/>
              <a:gd name="connsiteX14" fmla="*/ 2030680 w 5427023"/>
              <a:gd name="connsiteY14" fmla="*/ 3061726 h 4854900"/>
              <a:gd name="connsiteX15" fmla="*/ 1757548 w 5427023"/>
              <a:gd name="connsiteY15" fmla="*/ 2361082 h 4854900"/>
              <a:gd name="connsiteX16" fmla="*/ 0 w 5427023"/>
              <a:gd name="connsiteY16" fmla="*/ 2147326 h 4854900"/>
              <a:gd name="connsiteX17" fmla="*/ 178130 w 5427023"/>
              <a:gd name="connsiteY17" fmla="*/ 1256676 h 4854900"/>
              <a:gd name="connsiteX18" fmla="*/ 1650670 w 5427023"/>
              <a:gd name="connsiteY18" fmla="*/ 1577310 h 4854900"/>
              <a:gd name="connsiteX19" fmla="*/ 1995054 w 5427023"/>
              <a:gd name="connsiteY19" fmla="*/ 1232926 h 4854900"/>
              <a:gd name="connsiteX20" fmla="*/ 1686296 w 5427023"/>
              <a:gd name="connsiteY20" fmla="*/ 199772 h 4854900"/>
              <a:gd name="connsiteX0" fmla="*/ 1686296 w 5427023"/>
              <a:gd name="connsiteY0" fmla="*/ 299347 h 4954475"/>
              <a:gd name="connsiteX1" fmla="*/ 2945080 w 5427023"/>
              <a:gd name="connsiteY1" fmla="*/ 204345 h 4954475"/>
              <a:gd name="connsiteX2" fmla="*/ 2897579 w 5427023"/>
              <a:gd name="connsiteY2" fmla="*/ 1463129 h 4954475"/>
              <a:gd name="connsiteX3" fmla="*/ 3633849 w 5427023"/>
              <a:gd name="connsiteY3" fmla="*/ 1855015 h 4954475"/>
              <a:gd name="connsiteX4" fmla="*/ 4393870 w 5427023"/>
              <a:gd name="connsiteY4" fmla="*/ 1189997 h 4954475"/>
              <a:gd name="connsiteX5" fmla="*/ 5118265 w 5427023"/>
              <a:gd name="connsiteY5" fmla="*/ 1866890 h 4954475"/>
              <a:gd name="connsiteX6" fmla="*/ 4263241 w 5427023"/>
              <a:gd name="connsiteY6" fmla="*/ 2733789 h 4954475"/>
              <a:gd name="connsiteX7" fmla="*/ 4429496 w 5427023"/>
              <a:gd name="connsiteY7" fmla="*/ 3565062 h 4954475"/>
              <a:gd name="connsiteX8" fmla="*/ 5427023 w 5427023"/>
              <a:gd name="connsiteY8" fmla="*/ 3719441 h 4954475"/>
              <a:gd name="connsiteX9" fmla="*/ 5284519 w 5427023"/>
              <a:gd name="connsiteY9" fmla="*/ 4918849 h 4954475"/>
              <a:gd name="connsiteX10" fmla="*/ 3586348 w 5427023"/>
              <a:gd name="connsiteY10" fmla="*/ 4004449 h 4954475"/>
              <a:gd name="connsiteX11" fmla="*/ 2743200 w 5427023"/>
              <a:gd name="connsiteY11" fmla="*/ 3945072 h 4954475"/>
              <a:gd name="connsiteX12" fmla="*/ 1995054 w 5427023"/>
              <a:gd name="connsiteY12" fmla="*/ 4954475 h 4954475"/>
              <a:gd name="connsiteX13" fmla="*/ 676893 w 5427023"/>
              <a:gd name="connsiteY13" fmla="*/ 4206329 h 4954475"/>
              <a:gd name="connsiteX14" fmla="*/ 2030680 w 5427023"/>
              <a:gd name="connsiteY14" fmla="*/ 3161301 h 4954475"/>
              <a:gd name="connsiteX15" fmla="*/ 1757548 w 5427023"/>
              <a:gd name="connsiteY15" fmla="*/ 2460657 h 4954475"/>
              <a:gd name="connsiteX16" fmla="*/ 0 w 5427023"/>
              <a:gd name="connsiteY16" fmla="*/ 2246901 h 4954475"/>
              <a:gd name="connsiteX17" fmla="*/ 178130 w 5427023"/>
              <a:gd name="connsiteY17" fmla="*/ 1356251 h 4954475"/>
              <a:gd name="connsiteX18" fmla="*/ 1650670 w 5427023"/>
              <a:gd name="connsiteY18" fmla="*/ 1676885 h 4954475"/>
              <a:gd name="connsiteX19" fmla="*/ 1995054 w 5427023"/>
              <a:gd name="connsiteY19" fmla="*/ 1332501 h 4954475"/>
              <a:gd name="connsiteX20" fmla="*/ 1686296 w 5427023"/>
              <a:gd name="connsiteY20" fmla="*/ 299347 h 4954475"/>
              <a:gd name="connsiteX0" fmla="*/ 1686296 w 5427023"/>
              <a:gd name="connsiteY0" fmla="*/ 299347 h 4954475"/>
              <a:gd name="connsiteX1" fmla="*/ 2945080 w 5427023"/>
              <a:gd name="connsiteY1" fmla="*/ 204345 h 4954475"/>
              <a:gd name="connsiteX2" fmla="*/ 2897579 w 5427023"/>
              <a:gd name="connsiteY2" fmla="*/ 1463129 h 4954475"/>
              <a:gd name="connsiteX3" fmla="*/ 3633849 w 5427023"/>
              <a:gd name="connsiteY3" fmla="*/ 1855015 h 4954475"/>
              <a:gd name="connsiteX4" fmla="*/ 4393870 w 5427023"/>
              <a:gd name="connsiteY4" fmla="*/ 1189997 h 4954475"/>
              <a:gd name="connsiteX5" fmla="*/ 5118265 w 5427023"/>
              <a:gd name="connsiteY5" fmla="*/ 1866890 h 4954475"/>
              <a:gd name="connsiteX6" fmla="*/ 4263241 w 5427023"/>
              <a:gd name="connsiteY6" fmla="*/ 2733789 h 4954475"/>
              <a:gd name="connsiteX7" fmla="*/ 4429496 w 5427023"/>
              <a:gd name="connsiteY7" fmla="*/ 3565062 h 4954475"/>
              <a:gd name="connsiteX8" fmla="*/ 5427023 w 5427023"/>
              <a:gd name="connsiteY8" fmla="*/ 3719441 h 4954475"/>
              <a:gd name="connsiteX9" fmla="*/ 5284519 w 5427023"/>
              <a:gd name="connsiteY9" fmla="*/ 4918849 h 4954475"/>
              <a:gd name="connsiteX10" fmla="*/ 3586348 w 5427023"/>
              <a:gd name="connsiteY10" fmla="*/ 4004449 h 4954475"/>
              <a:gd name="connsiteX11" fmla="*/ 2743200 w 5427023"/>
              <a:gd name="connsiteY11" fmla="*/ 3945072 h 4954475"/>
              <a:gd name="connsiteX12" fmla="*/ 1995054 w 5427023"/>
              <a:gd name="connsiteY12" fmla="*/ 4954475 h 4954475"/>
              <a:gd name="connsiteX13" fmla="*/ 676893 w 5427023"/>
              <a:gd name="connsiteY13" fmla="*/ 4206329 h 4954475"/>
              <a:gd name="connsiteX14" fmla="*/ 2030680 w 5427023"/>
              <a:gd name="connsiteY14" fmla="*/ 3161301 h 4954475"/>
              <a:gd name="connsiteX15" fmla="*/ 1757548 w 5427023"/>
              <a:gd name="connsiteY15" fmla="*/ 2460657 h 4954475"/>
              <a:gd name="connsiteX16" fmla="*/ 0 w 5427023"/>
              <a:gd name="connsiteY16" fmla="*/ 2246901 h 4954475"/>
              <a:gd name="connsiteX17" fmla="*/ 178130 w 5427023"/>
              <a:gd name="connsiteY17" fmla="*/ 1356251 h 4954475"/>
              <a:gd name="connsiteX18" fmla="*/ 1650670 w 5427023"/>
              <a:gd name="connsiteY18" fmla="*/ 1676885 h 4954475"/>
              <a:gd name="connsiteX19" fmla="*/ 1995054 w 5427023"/>
              <a:gd name="connsiteY19" fmla="*/ 1332501 h 4954475"/>
              <a:gd name="connsiteX20" fmla="*/ 1686296 w 5427023"/>
              <a:gd name="connsiteY20" fmla="*/ 299347 h 4954475"/>
              <a:gd name="connsiteX0" fmla="*/ 1686296 w 5427023"/>
              <a:gd name="connsiteY0" fmla="*/ 299347 h 4954475"/>
              <a:gd name="connsiteX1" fmla="*/ 2945080 w 5427023"/>
              <a:gd name="connsiteY1" fmla="*/ 204345 h 4954475"/>
              <a:gd name="connsiteX2" fmla="*/ 2897579 w 5427023"/>
              <a:gd name="connsiteY2" fmla="*/ 1463129 h 4954475"/>
              <a:gd name="connsiteX3" fmla="*/ 3610098 w 5427023"/>
              <a:gd name="connsiteY3" fmla="*/ 1819389 h 4954475"/>
              <a:gd name="connsiteX4" fmla="*/ 4393870 w 5427023"/>
              <a:gd name="connsiteY4" fmla="*/ 1189997 h 4954475"/>
              <a:gd name="connsiteX5" fmla="*/ 5118265 w 5427023"/>
              <a:gd name="connsiteY5" fmla="*/ 1866890 h 4954475"/>
              <a:gd name="connsiteX6" fmla="*/ 4263241 w 5427023"/>
              <a:gd name="connsiteY6" fmla="*/ 2733789 h 4954475"/>
              <a:gd name="connsiteX7" fmla="*/ 4429496 w 5427023"/>
              <a:gd name="connsiteY7" fmla="*/ 3565062 h 4954475"/>
              <a:gd name="connsiteX8" fmla="*/ 5427023 w 5427023"/>
              <a:gd name="connsiteY8" fmla="*/ 3719441 h 4954475"/>
              <a:gd name="connsiteX9" fmla="*/ 5284519 w 5427023"/>
              <a:gd name="connsiteY9" fmla="*/ 4918849 h 4954475"/>
              <a:gd name="connsiteX10" fmla="*/ 3586348 w 5427023"/>
              <a:gd name="connsiteY10" fmla="*/ 4004449 h 4954475"/>
              <a:gd name="connsiteX11" fmla="*/ 2743200 w 5427023"/>
              <a:gd name="connsiteY11" fmla="*/ 3945072 h 4954475"/>
              <a:gd name="connsiteX12" fmla="*/ 1995054 w 5427023"/>
              <a:gd name="connsiteY12" fmla="*/ 4954475 h 4954475"/>
              <a:gd name="connsiteX13" fmla="*/ 676893 w 5427023"/>
              <a:gd name="connsiteY13" fmla="*/ 4206329 h 4954475"/>
              <a:gd name="connsiteX14" fmla="*/ 2030680 w 5427023"/>
              <a:gd name="connsiteY14" fmla="*/ 3161301 h 4954475"/>
              <a:gd name="connsiteX15" fmla="*/ 1757548 w 5427023"/>
              <a:gd name="connsiteY15" fmla="*/ 2460657 h 4954475"/>
              <a:gd name="connsiteX16" fmla="*/ 0 w 5427023"/>
              <a:gd name="connsiteY16" fmla="*/ 2246901 h 4954475"/>
              <a:gd name="connsiteX17" fmla="*/ 178130 w 5427023"/>
              <a:gd name="connsiteY17" fmla="*/ 1356251 h 4954475"/>
              <a:gd name="connsiteX18" fmla="*/ 1650670 w 5427023"/>
              <a:gd name="connsiteY18" fmla="*/ 1676885 h 4954475"/>
              <a:gd name="connsiteX19" fmla="*/ 1995054 w 5427023"/>
              <a:gd name="connsiteY19" fmla="*/ 1332501 h 4954475"/>
              <a:gd name="connsiteX20" fmla="*/ 1686296 w 5427023"/>
              <a:gd name="connsiteY20" fmla="*/ 299347 h 4954475"/>
              <a:gd name="connsiteX0" fmla="*/ 1686296 w 5427023"/>
              <a:gd name="connsiteY0" fmla="*/ 299347 h 4954475"/>
              <a:gd name="connsiteX1" fmla="*/ 2945080 w 5427023"/>
              <a:gd name="connsiteY1" fmla="*/ 204345 h 4954475"/>
              <a:gd name="connsiteX2" fmla="*/ 2897579 w 5427023"/>
              <a:gd name="connsiteY2" fmla="*/ 1463129 h 4954475"/>
              <a:gd name="connsiteX3" fmla="*/ 3610098 w 5427023"/>
              <a:gd name="connsiteY3" fmla="*/ 1819389 h 4954475"/>
              <a:gd name="connsiteX4" fmla="*/ 4393870 w 5427023"/>
              <a:gd name="connsiteY4" fmla="*/ 1189997 h 4954475"/>
              <a:gd name="connsiteX5" fmla="*/ 5118265 w 5427023"/>
              <a:gd name="connsiteY5" fmla="*/ 1866890 h 4954475"/>
              <a:gd name="connsiteX6" fmla="*/ 4263241 w 5427023"/>
              <a:gd name="connsiteY6" fmla="*/ 2733789 h 4954475"/>
              <a:gd name="connsiteX7" fmla="*/ 4429496 w 5427023"/>
              <a:gd name="connsiteY7" fmla="*/ 3565062 h 4954475"/>
              <a:gd name="connsiteX8" fmla="*/ 5427023 w 5427023"/>
              <a:gd name="connsiteY8" fmla="*/ 3719441 h 4954475"/>
              <a:gd name="connsiteX9" fmla="*/ 5284519 w 5427023"/>
              <a:gd name="connsiteY9" fmla="*/ 4918849 h 4954475"/>
              <a:gd name="connsiteX10" fmla="*/ 3586348 w 5427023"/>
              <a:gd name="connsiteY10" fmla="*/ 4004449 h 4954475"/>
              <a:gd name="connsiteX11" fmla="*/ 2743200 w 5427023"/>
              <a:gd name="connsiteY11" fmla="*/ 3945072 h 4954475"/>
              <a:gd name="connsiteX12" fmla="*/ 1995054 w 5427023"/>
              <a:gd name="connsiteY12" fmla="*/ 4954475 h 4954475"/>
              <a:gd name="connsiteX13" fmla="*/ 676893 w 5427023"/>
              <a:gd name="connsiteY13" fmla="*/ 4206329 h 4954475"/>
              <a:gd name="connsiteX14" fmla="*/ 2030680 w 5427023"/>
              <a:gd name="connsiteY14" fmla="*/ 3161301 h 4954475"/>
              <a:gd name="connsiteX15" fmla="*/ 1757548 w 5427023"/>
              <a:gd name="connsiteY15" fmla="*/ 2460657 h 4954475"/>
              <a:gd name="connsiteX16" fmla="*/ 0 w 5427023"/>
              <a:gd name="connsiteY16" fmla="*/ 2246901 h 4954475"/>
              <a:gd name="connsiteX17" fmla="*/ 178130 w 5427023"/>
              <a:gd name="connsiteY17" fmla="*/ 1356251 h 4954475"/>
              <a:gd name="connsiteX18" fmla="*/ 1650670 w 5427023"/>
              <a:gd name="connsiteY18" fmla="*/ 1676885 h 4954475"/>
              <a:gd name="connsiteX19" fmla="*/ 1995054 w 5427023"/>
              <a:gd name="connsiteY19" fmla="*/ 1332501 h 4954475"/>
              <a:gd name="connsiteX20" fmla="*/ 1686296 w 5427023"/>
              <a:gd name="connsiteY20" fmla="*/ 299347 h 4954475"/>
              <a:gd name="connsiteX0" fmla="*/ 1686296 w 5427023"/>
              <a:gd name="connsiteY0" fmla="*/ 299347 h 4954475"/>
              <a:gd name="connsiteX1" fmla="*/ 2945080 w 5427023"/>
              <a:gd name="connsiteY1" fmla="*/ 204345 h 4954475"/>
              <a:gd name="connsiteX2" fmla="*/ 2897579 w 5427023"/>
              <a:gd name="connsiteY2" fmla="*/ 1463129 h 4954475"/>
              <a:gd name="connsiteX3" fmla="*/ 3610098 w 5427023"/>
              <a:gd name="connsiteY3" fmla="*/ 1819389 h 4954475"/>
              <a:gd name="connsiteX4" fmla="*/ 4393870 w 5427023"/>
              <a:gd name="connsiteY4" fmla="*/ 1189997 h 4954475"/>
              <a:gd name="connsiteX5" fmla="*/ 5118265 w 5427023"/>
              <a:gd name="connsiteY5" fmla="*/ 1866890 h 4954475"/>
              <a:gd name="connsiteX6" fmla="*/ 4263241 w 5427023"/>
              <a:gd name="connsiteY6" fmla="*/ 2733789 h 4954475"/>
              <a:gd name="connsiteX7" fmla="*/ 4429496 w 5427023"/>
              <a:gd name="connsiteY7" fmla="*/ 3565062 h 4954475"/>
              <a:gd name="connsiteX8" fmla="*/ 5427023 w 5427023"/>
              <a:gd name="connsiteY8" fmla="*/ 3719441 h 4954475"/>
              <a:gd name="connsiteX9" fmla="*/ 5284519 w 5427023"/>
              <a:gd name="connsiteY9" fmla="*/ 4918849 h 4954475"/>
              <a:gd name="connsiteX10" fmla="*/ 3586348 w 5427023"/>
              <a:gd name="connsiteY10" fmla="*/ 4004449 h 4954475"/>
              <a:gd name="connsiteX11" fmla="*/ 2743200 w 5427023"/>
              <a:gd name="connsiteY11" fmla="*/ 3945072 h 4954475"/>
              <a:gd name="connsiteX12" fmla="*/ 1995054 w 5427023"/>
              <a:gd name="connsiteY12" fmla="*/ 4954475 h 4954475"/>
              <a:gd name="connsiteX13" fmla="*/ 676893 w 5427023"/>
              <a:gd name="connsiteY13" fmla="*/ 4206329 h 4954475"/>
              <a:gd name="connsiteX14" fmla="*/ 2030680 w 5427023"/>
              <a:gd name="connsiteY14" fmla="*/ 3161301 h 4954475"/>
              <a:gd name="connsiteX15" fmla="*/ 1757548 w 5427023"/>
              <a:gd name="connsiteY15" fmla="*/ 2460657 h 4954475"/>
              <a:gd name="connsiteX16" fmla="*/ 0 w 5427023"/>
              <a:gd name="connsiteY16" fmla="*/ 2246901 h 4954475"/>
              <a:gd name="connsiteX17" fmla="*/ 178130 w 5427023"/>
              <a:gd name="connsiteY17" fmla="*/ 1356251 h 4954475"/>
              <a:gd name="connsiteX18" fmla="*/ 1650670 w 5427023"/>
              <a:gd name="connsiteY18" fmla="*/ 1676885 h 4954475"/>
              <a:gd name="connsiteX19" fmla="*/ 1995054 w 5427023"/>
              <a:gd name="connsiteY19" fmla="*/ 1332501 h 4954475"/>
              <a:gd name="connsiteX20" fmla="*/ 1686296 w 5427023"/>
              <a:gd name="connsiteY20" fmla="*/ 299347 h 4954475"/>
              <a:gd name="connsiteX0" fmla="*/ 1686296 w 5427023"/>
              <a:gd name="connsiteY0" fmla="*/ 299347 h 4954475"/>
              <a:gd name="connsiteX1" fmla="*/ 2945080 w 5427023"/>
              <a:gd name="connsiteY1" fmla="*/ 204345 h 4954475"/>
              <a:gd name="connsiteX2" fmla="*/ 2897579 w 5427023"/>
              <a:gd name="connsiteY2" fmla="*/ 1463129 h 4954475"/>
              <a:gd name="connsiteX3" fmla="*/ 3610098 w 5427023"/>
              <a:gd name="connsiteY3" fmla="*/ 1819389 h 4954475"/>
              <a:gd name="connsiteX4" fmla="*/ 4393870 w 5427023"/>
              <a:gd name="connsiteY4" fmla="*/ 1189997 h 4954475"/>
              <a:gd name="connsiteX5" fmla="*/ 5118265 w 5427023"/>
              <a:gd name="connsiteY5" fmla="*/ 1866890 h 4954475"/>
              <a:gd name="connsiteX6" fmla="*/ 4263241 w 5427023"/>
              <a:gd name="connsiteY6" fmla="*/ 2733789 h 4954475"/>
              <a:gd name="connsiteX7" fmla="*/ 4429496 w 5427023"/>
              <a:gd name="connsiteY7" fmla="*/ 3565062 h 4954475"/>
              <a:gd name="connsiteX8" fmla="*/ 5427023 w 5427023"/>
              <a:gd name="connsiteY8" fmla="*/ 3719441 h 4954475"/>
              <a:gd name="connsiteX9" fmla="*/ 5284519 w 5427023"/>
              <a:gd name="connsiteY9" fmla="*/ 4918849 h 4954475"/>
              <a:gd name="connsiteX10" fmla="*/ 3586348 w 5427023"/>
              <a:gd name="connsiteY10" fmla="*/ 4004449 h 4954475"/>
              <a:gd name="connsiteX11" fmla="*/ 2743200 w 5427023"/>
              <a:gd name="connsiteY11" fmla="*/ 3945072 h 4954475"/>
              <a:gd name="connsiteX12" fmla="*/ 1995054 w 5427023"/>
              <a:gd name="connsiteY12" fmla="*/ 4954475 h 4954475"/>
              <a:gd name="connsiteX13" fmla="*/ 676893 w 5427023"/>
              <a:gd name="connsiteY13" fmla="*/ 4206329 h 4954475"/>
              <a:gd name="connsiteX14" fmla="*/ 2030680 w 5427023"/>
              <a:gd name="connsiteY14" fmla="*/ 3161301 h 4954475"/>
              <a:gd name="connsiteX15" fmla="*/ 1757548 w 5427023"/>
              <a:gd name="connsiteY15" fmla="*/ 2460657 h 4954475"/>
              <a:gd name="connsiteX16" fmla="*/ 0 w 5427023"/>
              <a:gd name="connsiteY16" fmla="*/ 2246901 h 4954475"/>
              <a:gd name="connsiteX17" fmla="*/ 178130 w 5427023"/>
              <a:gd name="connsiteY17" fmla="*/ 1356251 h 4954475"/>
              <a:gd name="connsiteX18" fmla="*/ 1650670 w 5427023"/>
              <a:gd name="connsiteY18" fmla="*/ 1676885 h 4954475"/>
              <a:gd name="connsiteX19" fmla="*/ 1995054 w 5427023"/>
              <a:gd name="connsiteY19" fmla="*/ 1332501 h 4954475"/>
              <a:gd name="connsiteX20" fmla="*/ 1686296 w 5427023"/>
              <a:gd name="connsiteY20" fmla="*/ 299347 h 4954475"/>
              <a:gd name="connsiteX0" fmla="*/ 1686296 w 5427023"/>
              <a:gd name="connsiteY0" fmla="*/ 299347 h 4954475"/>
              <a:gd name="connsiteX1" fmla="*/ 2945080 w 5427023"/>
              <a:gd name="connsiteY1" fmla="*/ 204345 h 4954475"/>
              <a:gd name="connsiteX2" fmla="*/ 2897579 w 5427023"/>
              <a:gd name="connsiteY2" fmla="*/ 1463129 h 4954475"/>
              <a:gd name="connsiteX3" fmla="*/ 3610098 w 5427023"/>
              <a:gd name="connsiteY3" fmla="*/ 1819389 h 4954475"/>
              <a:gd name="connsiteX4" fmla="*/ 4393870 w 5427023"/>
              <a:gd name="connsiteY4" fmla="*/ 1189997 h 4954475"/>
              <a:gd name="connsiteX5" fmla="*/ 5118265 w 5427023"/>
              <a:gd name="connsiteY5" fmla="*/ 1866890 h 4954475"/>
              <a:gd name="connsiteX6" fmla="*/ 4263241 w 5427023"/>
              <a:gd name="connsiteY6" fmla="*/ 2733789 h 4954475"/>
              <a:gd name="connsiteX7" fmla="*/ 4429496 w 5427023"/>
              <a:gd name="connsiteY7" fmla="*/ 3565062 h 4954475"/>
              <a:gd name="connsiteX8" fmla="*/ 5427023 w 5427023"/>
              <a:gd name="connsiteY8" fmla="*/ 3719441 h 4954475"/>
              <a:gd name="connsiteX9" fmla="*/ 5284519 w 5427023"/>
              <a:gd name="connsiteY9" fmla="*/ 4918849 h 4954475"/>
              <a:gd name="connsiteX10" fmla="*/ 3586348 w 5427023"/>
              <a:gd name="connsiteY10" fmla="*/ 4004449 h 4954475"/>
              <a:gd name="connsiteX11" fmla="*/ 2743200 w 5427023"/>
              <a:gd name="connsiteY11" fmla="*/ 3945072 h 4954475"/>
              <a:gd name="connsiteX12" fmla="*/ 1995054 w 5427023"/>
              <a:gd name="connsiteY12" fmla="*/ 4954475 h 4954475"/>
              <a:gd name="connsiteX13" fmla="*/ 676893 w 5427023"/>
              <a:gd name="connsiteY13" fmla="*/ 4206329 h 4954475"/>
              <a:gd name="connsiteX14" fmla="*/ 2030680 w 5427023"/>
              <a:gd name="connsiteY14" fmla="*/ 3161301 h 4954475"/>
              <a:gd name="connsiteX15" fmla="*/ 1757548 w 5427023"/>
              <a:gd name="connsiteY15" fmla="*/ 2460657 h 4954475"/>
              <a:gd name="connsiteX16" fmla="*/ 0 w 5427023"/>
              <a:gd name="connsiteY16" fmla="*/ 2246901 h 4954475"/>
              <a:gd name="connsiteX17" fmla="*/ 178130 w 5427023"/>
              <a:gd name="connsiteY17" fmla="*/ 1356251 h 4954475"/>
              <a:gd name="connsiteX18" fmla="*/ 1650670 w 5427023"/>
              <a:gd name="connsiteY18" fmla="*/ 1676885 h 4954475"/>
              <a:gd name="connsiteX19" fmla="*/ 1995054 w 5427023"/>
              <a:gd name="connsiteY19" fmla="*/ 1332501 h 4954475"/>
              <a:gd name="connsiteX20" fmla="*/ 1686296 w 5427023"/>
              <a:gd name="connsiteY20" fmla="*/ 299347 h 4954475"/>
              <a:gd name="connsiteX0" fmla="*/ 1686296 w 5427023"/>
              <a:gd name="connsiteY0" fmla="*/ 299347 h 4954475"/>
              <a:gd name="connsiteX1" fmla="*/ 2945080 w 5427023"/>
              <a:gd name="connsiteY1" fmla="*/ 204345 h 4954475"/>
              <a:gd name="connsiteX2" fmla="*/ 2897579 w 5427023"/>
              <a:gd name="connsiteY2" fmla="*/ 1463129 h 4954475"/>
              <a:gd name="connsiteX3" fmla="*/ 3610098 w 5427023"/>
              <a:gd name="connsiteY3" fmla="*/ 1819389 h 4954475"/>
              <a:gd name="connsiteX4" fmla="*/ 4393870 w 5427023"/>
              <a:gd name="connsiteY4" fmla="*/ 1189997 h 4954475"/>
              <a:gd name="connsiteX5" fmla="*/ 5118265 w 5427023"/>
              <a:gd name="connsiteY5" fmla="*/ 1866890 h 4954475"/>
              <a:gd name="connsiteX6" fmla="*/ 4263241 w 5427023"/>
              <a:gd name="connsiteY6" fmla="*/ 2733789 h 4954475"/>
              <a:gd name="connsiteX7" fmla="*/ 4429496 w 5427023"/>
              <a:gd name="connsiteY7" fmla="*/ 3565062 h 4954475"/>
              <a:gd name="connsiteX8" fmla="*/ 5427023 w 5427023"/>
              <a:gd name="connsiteY8" fmla="*/ 3719441 h 4954475"/>
              <a:gd name="connsiteX9" fmla="*/ 5284519 w 5427023"/>
              <a:gd name="connsiteY9" fmla="*/ 4918849 h 4954475"/>
              <a:gd name="connsiteX10" fmla="*/ 3586348 w 5427023"/>
              <a:gd name="connsiteY10" fmla="*/ 4004449 h 4954475"/>
              <a:gd name="connsiteX11" fmla="*/ 2743200 w 5427023"/>
              <a:gd name="connsiteY11" fmla="*/ 3945072 h 4954475"/>
              <a:gd name="connsiteX12" fmla="*/ 1995054 w 5427023"/>
              <a:gd name="connsiteY12" fmla="*/ 4954475 h 4954475"/>
              <a:gd name="connsiteX13" fmla="*/ 676893 w 5427023"/>
              <a:gd name="connsiteY13" fmla="*/ 4206329 h 4954475"/>
              <a:gd name="connsiteX14" fmla="*/ 2030680 w 5427023"/>
              <a:gd name="connsiteY14" fmla="*/ 3161301 h 4954475"/>
              <a:gd name="connsiteX15" fmla="*/ 1757548 w 5427023"/>
              <a:gd name="connsiteY15" fmla="*/ 2460657 h 4954475"/>
              <a:gd name="connsiteX16" fmla="*/ 0 w 5427023"/>
              <a:gd name="connsiteY16" fmla="*/ 2246901 h 4954475"/>
              <a:gd name="connsiteX17" fmla="*/ 178130 w 5427023"/>
              <a:gd name="connsiteY17" fmla="*/ 1356251 h 4954475"/>
              <a:gd name="connsiteX18" fmla="*/ 1650670 w 5427023"/>
              <a:gd name="connsiteY18" fmla="*/ 1676885 h 4954475"/>
              <a:gd name="connsiteX19" fmla="*/ 1995054 w 5427023"/>
              <a:gd name="connsiteY19" fmla="*/ 1332501 h 4954475"/>
              <a:gd name="connsiteX20" fmla="*/ 1686296 w 5427023"/>
              <a:gd name="connsiteY20" fmla="*/ 299347 h 4954475"/>
              <a:gd name="connsiteX0" fmla="*/ 1686296 w 5609073"/>
              <a:gd name="connsiteY0" fmla="*/ 299347 h 4954475"/>
              <a:gd name="connsiteX1" fmla="*/ 2945080 w 5609073"/>
              <a:gd name="connsiteY1" fmla="*/ 204345 h 4954475"/>
              <a:gd name="connsiteX2" fmla="*/ 2897579 w 5609073"/>
              <a:gd name="connsiteY2" fmla="*/ 1463129 h 4954475"/>
              <a:gd name="connsiteX3" fmla="*/ 3610098 w 5609073"/>
              <a:gd name="connsiteY3" fmla="*/ 1819389 h 4954475"/>
              <a:gd name="connsiteX4" fmla="*/ 4393870 w 5609073"/>
              <a:gd name="connsiteY4" fmla="*/ 1189997 h 4954475"/>
              <a:gd name="connsiteX5" fmla="*/ 5118265 w 5609073"/>
              <a:gd name="connsiteY5" fmla="*/ 1866890 h 4954475"/>
              <a:gd name="connsiteX6" fmla="*/ 4263241 w 5609073"/>
              <a:gd name="connsiteY6" fmla="*/ 2733789 h 4954475"/>
              <a:gd name="connsiteX7" fmla="*/ 4429496 w 5609073"/>
              <a:gd name="connsiteY7" fmla="*/ 3565062 h 4954475"/>
              <a:gd name="connsiteX8" fmla="*/ 5427023 w 5609073"/>
              <a:gd name="connsiteY8" fmla="*/ 3719441 h 4954475"/>
              <a:gd name="connsiteX9" fmla="*/ 5284519 w 5609073"/>
              <a:gd name="connsiteY9" fmla="*/ 4918849 h 4954475"/>
              <a:gd name="connsiteX10" fmla="*/ 3586348 w 5609073"/>
              <a:gd name="connsiteY10" fmla="*/ 4004449 h 4954475"/>
              <a:gd name="connsiteX11" fmla="*/ 2743200 w 5609073"/>
              <a:gd name="connsiteY11" fmla="*/ 3945072 h 4954475"/>
              <a:gd name="connsiteX12" fmla="*/ 1995054 w 5609073"/>
              <a:gd name="connsiteY12" fmla="*/ 4954475 h 4954475"/>
              <a:gd name="connsiteX13" fmla="*/ 676893 w 5609073"/>
              <a:gd name="connsiteY13" fmla="*/ 4206329 h 4954475"/>
              <a:gd name="connsiteX14" fmla="*/ 2030680 w 5609073"/>
              <a:gd name="connsiteY14" fmla="*/ 3161301 h 4954475"/>
              <a:gd name="connsiteX15" fmla="*/ 1757548 w 5609073"/>
              <a:gd name="connsiteY15" fmla="*/ 2460657 h 4954475"/>
              <a:gd name="connsiteX16" fmla="*/ 0 w 5609073"/>
              <a:gd name="connsiteY16" fmla="*/ 2246901 h 4954475"/>
              <a:gd name="connsiteX17" fmla="*/ 178130 w 5609073"/>
              <a:gd name="connsiteY17" fmla="*/ 1356251 h 4954475"/>
              <a:gd name="connsiteX18" fmla="*/ 1650670 w 5609073"/>
              <a:gd name="connsiteY18" fmla="*/ 1676885 h 4954475"/>
              <a:gd name="connsiteX19" fmla="*/ 1995054 w 5609073"/>
              <a:gd name="connsiteY19" fmla="*/ 1332501 h 4954475"/>
              <a:gd name="connsiteX20" fmla="*/ 1686296 w 5609073"/>
              <a:gd name="connsiteY20" fmla="*/ 299347 h 4954475"/>
              <a:gd name="connsiteX0" fmla="*/ 1686296 w 5623916"/>
              <a:gd name="connsiteY0" fmla="*/ 299347 h 4965543"/>
              <a:gd name="connsiteX1" fmla="*/ 2945080 w 5623916"/>
              <a:gd name="connsiteY1" fmla="*/ 204345 h 4965543"/>
              <a:gd name="connsiteX2" fmla="*/ 2897579 w 5623916"/>
              <a:gd name="connsiteY2" fmla="*/ 1463129 h 4965543"/>
              <a:gd name="connsiteX3" fmla="*/ 3610098 w 5623916"/>
              <a:gd name="connsiteY3" fmla="*/ 1819389 h 4965543"/>
              <a:gd name="connsiteX4" fmla="*/ 4393870 w 5623916"/>
              <a:gd name="connsiteY4" fmla="*/ 1189997 h 4965543"/>
              <a:gd name="connsiteX5" fmla="*/ 5118265 w 5623916"/>
              <a:gd name="connsiteY5" fmla="*/ 1866890 h 4965543"/>
              <a:gd name="connsiteX6" fmla="*/ 4263241 w 5623916"/>
              <a:gd name="connsiteY6" fmla="*/ 2733789 h 4965543"/>
              <a:gd name="connsiteX7" fmla="*/ 4429496 w 5623916"/>
              <a:gd name="connsiteY7" fmla="*/ 3565062 h 4965543"/>
              <a:gd name="connsiteX8" fmla="*/ 5427023 w 5623916"/>
              <a:gd name="connsiteY8" fmla="*/ 3719441 h 4965543"/>
              <a:gd name="connsiteX9" fmla="*/ 5284519 w 5623916"/>
              <a:gd name="connsiteY9" fmla="*/ 4918849 h 4965543"/>
              <a:gd name="connsiteX10" fmla="*/ 3586348 w 5623916"/>
              <a:gd name="connsiteY10" fmla="*/ 4004449 h 4965543"/>
              <a:gd name="connsiteX11" fmla="*/ 2743200 w 5623916"/>
              <a:gd name="connsiteY11" fmla="*/ 3945072 h 4965543"/>
              <a:gd name="connsiteX12" fmla="*/ 1995054 w 5623916"/>
              <a:gd name="connsiteY12" fmla="*/ 4954475 h 4965543"/>
              <a:gd name="connsiteX13" fmla="*/ 676893 w 5623916"/>
              <a:gd name="connsiteY13" fmla="*/ 4206329 h 4965543"/>
              <a:gd name="connsiteX14" fmla="*/ 2030680 w 5623916"/>
              <a:gd name="connsiteY14" fmla="*/ 3161301 h 4965543"/>
              <a:gd name="connsiteX15" fmla="*/ 1757548 w 5623916"/>
              <a:gd name="connsiteY15" fmla="*/ 2460657 h 4965543"/>
              <a:gd name="connsiteX16" fmla="*/ 0 w 5623916"/>
              <a:gd name="connsiteY16" fmla="*/ 2246901 h 4965543"/>
              <a:gd name="connsiteX17" fmla="*/ 178130 w 5623916"/>
              <a:gd name="connsiteY17" fmla="*/ 1356251 h 4965543"/>
              <a:gd name="connsiteX18" fmla="*/ 1650670 w 5623916"/>
              <a:gd name="connsiteY18" fmla="*/ 1676885 h 4965543"/>
              <a:gd name="connsiteX19" fmla="*/ 1995054 w 5623916"/>
              <a:gd name="connsiteY19" fmla="*/ 1332501 h 4965543"/>
              <a:gd name="connsiteX20" fmla="*/ 1686296 w 5623916"/>
              <a:gd name="connsiteY20" fmla="*/ 299347 h 4965543"/>
              <a:gd name="connsiteX0" fmla="*/ 1686296 w 5623916"/>
              <a:gd name="connsiteY0" fmla="*/ 299347 h 4965543"/>
              <a:gd name="connsiteX1" fmla="*/ 2945080 w 5623916"/>
              <a:gd name="connsiteY1" fmla="*/ 204345 h 4965543"/>
              <a:gd name="connsiteX2" fmla="*/ 2897579 w 5623916"/>
              <a:gd name="connsiteY2" fmla="*/ 1463129 h 4965543"/>
              <a:gd name="connsiteX3" fmla="*/ 3610098 w 5623916"/>
              <a:gd name="connsiteY3" fmla="*/ 1819389 h 4965543"/>
              <a:gd name="connsiteX4" fmla="*/ 4393870 w 5623916"/>
              <a:gd name="connsiteY4" fmla="*/ 1189997 h 4965543"/>
              <a:gd name="connsiteX5" fmla="*/ 5118265 w 5623916"/>
              <a:gd name="connsiteY5" fmla="*/ 1866890 h 4965543"/>
              <a:gd name="connsiteX6" fmla="*/ 4263241 w 5623916"/>
              <a:gd name="connsiteY6" fmla="*/ 2733789 h 4965543"/>
              <a:gd name="connsiteX7" fmla="*/ 4429496 w 5623916"/>
              <a:gd name="connsiteY7" fmla="*/ 3565062 h 4965543"/>
              <a:gd name="connsiteX8" fmla="*/ 5427023 w 5623916"/>
              <a:gd name="connsiteY8" fmla="*/ 3719441 h 4965543"/>
              <a:gd name="connsiteX9" fmla="*/ 5284519 w 5623916"/>
              <a:gd name="connsiteY9" fmla="*/ 4918849 h 4965543"/>
              <a:gd name="connsiteX10" fmla="*/ 3586348 w 5623916"/>
              <a:gd name="connsiteY10" fmla="*/ 4004449 h 4965543"/>
              <a:gd name="connsiteX11" fmla="*/ 2743200 w 5623916"/>
              <a:gd name="connsiteY11" fmla="*/ 3945072 h 4965543"/>
              <a:gd name="connsiteX12" fmla="*/ 1995054 w 5623916"/>
              <a:gd name="connsiteY12" fmla="*/ 4954475 h 4965543"/>
              <a:gd name="connsiteX13" fmla="*/ 676893 w 5623916"/>
              <a:gd name="connsiteY13" fmla="*/ 4206329 h 4965543"/>
              <a:gd name="connsiteX14" fmla="*/ 2030680 w 5623916"/>
              <a:gd name="connsiteY14" fmla="*/ 3161301 h 4965543"/>
              <a:gd name="connsiteX15" fmla="*/ 1757548 w 5623916"/>
              <a:gd name="connsiteY15" fmla="*/ 2460657 h 4965543"/>
              <a:gd name="connsiteX16" fmla="*/ 0 w 5623916"/>
              <a:gd name="connsiteY16" fmla="*/ 2246901 h 4965543"/>
              <a:gd name="connsiteX17" fmla="*/ 178130 w 5623916"/>
              <a:gd name="connsiteY17" fmla="*/ 1356251 h 4965543"/>
              <a:gd name="connsiteX18" fmla="*/ 1650670 w 5623916"/>
              <a:gd name="connsiteY18" fmla="*/ 1676885 h 4965543"/>
              <a:gd name="connsiteX19" fmla="*/ 1995054 w 5623916"/>
              <a:gd name="connsiteY19" fmla="*/ 1332501 h 4965543"/>
              <a:gd name="connsiteX20" fmla="*/ 1686296 w 5623916"/>
              <a:gd name="connsiteY20" fmla="*/ 299347 h 4965543"/>
              <a:gd name="connsiteX0" fmla="*/ 1686296 w 5623916"/>
              <a:gd name="connsiteY0" fmla="*/ 299347 h 4965543"/>
              <a:gd name="connsiteX1" fmla="*/ 2945080 w 5623916"/>
              <a:gd name="connsiteY1" fmla="*/ 204345 h 4965543"/>
              <a:gd name="connsiteX2" fmla="*/ 2897579 w 5623916"/>
              <a:gd name="connsiteY2" fmla="*/ 1463129 h 4965543"/>
              <a:gd name="connsiteX3" fmla="*/ 3610098 w 5623916"/>
              <a:gd name="connsiteY3" fmla="*/ 1819389 h 4965543"/>
              <a:gd name="connsiteX4" fmla="*/ 4393870 w 5623916"/>
              <a:gd name="connsiteY4" fmla="*/ 1189997 h 4965543"/>
              <a:gd name="connsiteX5" fmla="*/ 5118265 w 5623916"/>
              <a:gd name="connsiteY5" fmla="*/ 1866890 h 4965543"/>
              <a:gd name="connsiteX6" fmla="*/ 4263241 w 5623916"/>
              <a:gd name="connsiteY6" fmla="*/ 2733789 h 4965543"/>
              <a:gd name="connsiteX7" fmla="*/ 4429496 w 5623916"/>
              <a:gd name="connsiteY7" fmla="*/ 3565062 h 4965543"/>
              <a:gd name="connsiteX8" fmla="*/ 5427023 w 5623916"/>
              <a:gd name="connsiteY8" fmla="*/ 3719441 h 4965543"/>
              <a:gd name="connsiteX9" fmla="*/ 5284519 w 5623916"/>
              <a:gd name="connsiteY9" fmla="*/ 4918849 h 4965543"/>
              <a:gd name="connsiteX10" fmla="*/ 3586348 w 5623916"/>
              <a:gd name="connsiteY10" fmla="*/ 4004449 h 4965543"/>
              <a:gd name="connsiteX11" fmla="*/ 2743200 w 5623916"/>
              <a:gd name="connsiteY11" fmla="*/ 3945072 h 4965543"/>
              <a:gd name="connsiteX12" fmla="*/ 1995054 w 5623916"/>
              <a:gd name="connsiteY12" fmla="*/ 4954475 h 4965543"/>
              <a:gd name="connsiteX13" fmla="*/ 676893 w 5623916"/>
              <a:gd name="connsiteY13" fmla="*/ 4206329 h 4965543"/>
              <a:gd name="connsiteX14" fmla="*/ 2030680 w 5623916"/>
              <a:gd name="connsiteY14" fmla="*/ 3161301 h 4965543"/>
              <a:gd name="connsiteX15" fmla="*/ 1757548 w 5623916"/>
              <a:gd name="connsiteY15" fmla="*/ 2460657 h 4965543"/>
              <a:gd name="connsiteX16" fmla="*/ 0 w 5623916"/>
              <a:gd name="connsiteY16" fmla="*/ 2246901 h 4965543"/>
              <a:gd name="connsiteX17" fmla="*/ 178130 w 5623916"/>
              <a:gd name="connsiteY17" fmla="*/ 1356251 h 4965543"/>
              <a:gd name="connsiteX18" fmla="*/ 1650670 w 5623916"/>
              <a:gd name="connsiteY18" fmla="*/ 1676885 h 4965543"/>
              <a:gd name="connsiteX19" fmla="*/ 1995054 w 5623916"/>
              <a:gd name="connsiteY19" fmla="*/ 1332501 h 4965543"/>
              <a:gd name="connsiteX20" fmla="*/ 1686296 w 5623916"/>
              <a:gd name="connsiteY20" fmla="*/ 299347 h 4965543"/>
              <a:gd name="connsiteX0" fmla="*/ 1686296 w 5623916"/>
              <a:gd name="connsiteY0" fmla="*/ 299347 h 5036684"/>
              <a:gd name="connsiteX1" fmla="*/ 2945080 w 5623916"/>
              <a:gd name="connsiteY1" fmla="*/ 204345 h 5036684"/>
              <a:gd name="connsiteX2" fmla="*/ 2897579 w 5623916"/>
              <a:gd name="connsiteY2" fmla="*/ 1463129 h 5036684"/>
              <a:gd name="connsiteX3" fmla="*/ 3610098 w 5623916"/>
              <a:gd name="connsiteY3" fmla="*/ 1819389 h 5036684"/>
              <a:gd name="connsiteX4" fmla="*/ 4393870 w 5623916"/>
              <a:gd name="connsiteY4" fmla="*/ 1189997 h 5036684"/>
              <a:gd name="connsiteX5" fmla="*/ 5118265 w 5623916"/>
              <a:gd name="connsiteY5" fmla="*/ 1866890 h 5036684"/>
              <a:gd name="connsiteX6" fmla="*/ 4263241 w 5623916"/>
              <a:gd name="connsiteY6" fmla="*/ 2733789 h 5036684"/>
              <a:gd name="connsiteX7" fmla="*/ 4429496 w 5623916"/>
              <a:gd name="connsiteY7" fmla="*/ 3565062 h 5036684"/>
              <a:gd name="connsiteX8" fmla="*/ 5427023 w 5623916"/>
              <a:gd name="connsiteY8" fmla="*/ 3719441 h 5036684"/>
              <a:gd name="connsiteX9" fmla="*/ 5284519 w 5623916"/>
              <a:gd name="connsiteY9" fmla="*/ 4918849 h 5036684"/>
              <a:gd name="connsiteX10" fmla="*/ 3586348 w 5623916"/>
              <a:gd name="connsiteY10" fmla="*/ 4004449 h 5036684"/>
              <a:gd name="connsiteX11" fmla="*/ 2743200 w 5623916"/>
              <a:gd name="connsiteY11" fmla="*/ 3945072 h 5036684"/>
              <a:gd name="connsiteX12" fmla="*/ 1995054 w 5623916"/>
              <a:gd name="connsiteY12" fmla="*/ 4954475 h 5036684"/>
              <a:gd name="connsiteX13" fmla="*/ 676893 w 5623916"/>
              <a:gd name="connsiteY13" fmla="*/ 4206329 h 5036684"/>
              <a:gd name="connsiteX14" fmla="*/ 2030680 w 5623916"/>
              <a:gd name="connsiteY14" fmla="*/ 3161301 h 5036684"/>
              <a:gd name="connsiteX15" fmla="*/ 1757548 w 5623916"/>
              <a:gd name="connsiteY15" fmla="*/ 2460657 h 5036684"/>
              <a:gd name="connsiteX16" fmla="*/ 0 w 5623916"/>
              <a:gd name="connsiteY16" fmla="*/ 2246901 h 5036684"/>
              <a:gd name="connsiteX17" fmla="*/ 178130 w 5623916"/>
              <a:gd name="connsiteY17" fmla="*/ 1356251 h 5036684"/>
              <a:gd name="connsiteX18" fmla="*/ 1650670 w 5623916"/>
              <a:gd name="connsiteY18" fmla="*/ 1676885 h 5036684"/>
              <a:gd name="connsiteX19" fmla="*/ 1995054 w 5623916"/>
              <a:gd name="connsiteY19" fmla="*/ 1332501 h 5036684"/>
              <a:gd name="connsiteX20" fmla="*/ 1686296 w 5623916"/>
              <a:gd name="connsiteY20" fmla="*/ 299347 h 5036684"/>
              <a:gd name="connsiteX0" fmla="*/ 1686296 w 5623916"/>
              <a:gd name="connsiteY0" fmla="*/ 299347 h 4965543"/>
              <a:gd name="connsiteX1" fmla="*/ 2945080 w 5623916"/>
              <a:gd name="connsiteY1" fmla="*/ 204345 h 4965543"/>
              <a:gd name="connsiteX2" fmla="*/ 2897579 w 5623916"/>
              <a:gd name="connsiteY2" fmla="*/ 1463129 h 4965543"/>
              <a:gd name="connsiteX3" fmla="*/ 3610098 w 5623916"/>
              <a:gd name="connsiteY3" fmla="*/ 1819389 h 4965543"/>
              <a:gd name="connsiteX4" fmla="*/ 4393870 w 5623916"/>
              <a:gd name="connsiteY4" fmla="*/ 1189997 h 4965543"/>
              <a:gd name="connsiteX5" fmla="*/ 5118265 w 5623916"/>
              <a:gd name="connsiteY5" fmla="*/ 1866890 h 4965543"/>
              <a:gd name="connsiteX6" fmla="*/ 4263241 w 5623916"/>
              <a:gd name="connsiteY6" fmla="*/ 2733789 h 4965543"/>
              <a:gd name="connsiteX7" fmla="*/ 4429496 w 5623916"/>
              <a:gd name="connsiteY7" fmla="*/ 3565062 h 4965543"/>
              <a:gd name="connsiteX8" fmla="*/ 5427023 w 5623916"/>
              <a:gd name="connsiteY8" fmla="*/ 3719441 h 4965543"/>
              <a:gd name="connsiteX9" fmla="*/ 5284519 w 5623916"/>
              <a:gd name="connsiteY9" fmla="*/ 4918849 h 4965543"/>
              <a:gd name="connsiteX10" fmla="*/ 3586348 w 5623916"/>
              <a:gd name="connsiteY10" fmla="*/ 4004449 h 4965543"/>
              <a:gd name="connsiteX11" fmla="*/ 2743200 w 5623916"/>
              <a:gd name="connsiteY11" fmla="*/ 3945072 h 4965543"/>
              <a:gd name="connsiteX12" fmla="*/ 1995054 w 5623916"/>
              <a:gd name="connsiteY12" fmla="*/ 4954475 h 4965543"/>
              <a:gd name="connsiteX13" fmla="*/ 676893 w 5623916"/>
              <a:gd name="connsiteY13" fmla="*/ 4206329 h 4965543"/>
              <a:gd name="connsiteX14" fmla="*/ 2030680 w 5623916"/>
              <a:gd name="connsiteY14" fmla="*/ 3161301 h 4965543"/>
              <a:gd name="connsiteX15" fmla="*/ 1757548 w 5623916"/>
              <a:gd name="connsiteY15" fmla="*/ 2460657 h 4965543"/>
              <a:gd name="connsiteX16" fmla="*/ 0 w 5623916"/>
              <a:gd name="connsiteY16" fmla="*/ 2246901 h 4965543"/>
              <a:gd name="connsiteX17" fmla="*/ 178130 w 5623916"/>
              <a:gd name="connsiteY17" fmla="*/ 1356251 h 4965543"/>
              <a:gd name="connsiteX18" fmla="*/ 1650670 w 5623916"/>
              <a:gd name="connsiteY18" fmla="*/ 1676885 h 4965543"/>
              <a:gd name="connsiteX19" fmla="*/ 1995054 w 5623916"/>
              <a:gd name="connsiteY19" fmla="*/ 1332501 h 4965543"/>
              <a:gd name="connsiteX20" fmla="*/ 1686296 w 5623916"/>
              <a:gd name="connsiteY20" fmla="*/ 299347 h 4965543"/>
              <a:gd name="connsiteX0" fmla="*/ 1686296 w 5623916"/>
              <a:gd name="connsiteY0" fmla="*/ 299347 h 4965543"/>
              <a:gd name="connsiteX1" fmla="*/ 2945080 w 5623916"/>
              <a:gd name="connsiteY1" fmla="*/ 204345 h 4965543"/>
              <a:gd name="connsiteX2" fmla="*/ 2897579 w 5623916"/>
              <a:gd name="connsiteY2" fmla="*/ 1463129 h 4965543"/>
              <a:gd name="connsiteX3" fmla="*/ 3610098 w 5623916"/>
              <a:gd name="connsiteY3" fmla="*/ 1819389 h 4965543"/>
              <a:gd name="connsiteX4" fmla="*/ 4393870 w 5623916"/>
              <a:gd name="connsiteY4" fmla="*/ 1189997 h 4965543"/>
              <a:gd name="connsiteX5" fmla="*/ 5118265 w 5623916"/>
              <a:gd name="connsiteY5" fmla="*/ 1866890 h 4965543"/>
              <a:gd name="connsiteX6" fmla="*/ 4263241 w 5623916"/>
              <a:gd name="connsiteY6" fmla="*/ 2733789 h 4965543"/>
              <a:gd name="connsiteX7" fmla="*/ 4429496 w 5623916"/>
              <a:gd name="connsiteY7" fmla="*/ 3565062 h 4965543"/>
              <a:gd name="connsiteX8" fmla="*/ 5427023 w 5623916"/>
              <a:gd name="connsiteY8" fmla="*/ 3719441 h 4965543"/>
              <a:gd name="connsiteX9" fmla="*/ 5284519 w 5623916"/>
              <a:gd name="connsiteY9" fmla="*/ 4918849 h 4965543"/>
              <a:gd name="connsiteX10" fmla="*/ 3586348 w 5623916"/>
              <a:gd name="connsiteY10" fmla="*/ 4004449 h 4965543"/>
              <a:gd name="connsiteX11" fmla="*/ 2743200 w 5623916"/>
              <a:gd name="connsiteY11" fmla="*/ 3945072 h 4965543"/>
              <a:gd name="connsiteX12" fmla="*/ 1995054 w 5623916"/>
              <a:gd name="connsiteY12" fmla="*/ 4954475 h 4965543"/>
              <a:gd name="connsiteX13" fmla="*/ 676893 w 5623916"/>
              <a:gd name="connsiteY13" fmla="*/ 4206329 h 4965543"/>
              <a:gd name="connsiteX14" fmla="*/ 2030680 w 5623916"/>
              <a:gd name="connsiteY14" fmla="*/ 3161301 h 4965543"/>
              <a:gd name="connsiteX15" fmla="*/ 1757548 w 5623916"/>
              <a:gd name="connsiteY15" fmla="*/ 2460657 h 4965543"/>
              <a:gd name="connsiteX16" fmla="*/ 0 w 5623916"/>
              <a:gd name="connsiteY16" fmla="*/ 2246901 h 4965543"/>
              <a:gd name="connsiteX17" fmla="*/ 178130 w 5623916"/>
              <a:gd name="connsiteY17" fmla="*/ 1356251 h 4965543"/>
              <a:gd name="connsiteX18" fmla="*/ 1650670 w 5623916"/>
              <a:gd name="connsiteY18" fmla="*/ 1676885 h 4965543"/>
              <a:gd name="connsiteX19" fmla="*/ 1995054 w 5623916"/>
              <a:gd name="connsiteY19" fmla="*/ 1332501 h 4965543"/>
              <a:gd name="connsiteX20" fmla="*/ 1686296 w 5623916"/>
              <a:gd name="connsiteY20" fmla="*/ 299347 h 4965543"/>
              <a:gd name="connsiteX0" fmla="*/ 1686296 w 5623916"/>
              <a:gd name="connsiteY0" fmla="*/ 299347 h 4965543"/>
              <a:gd name="connsiteX1" fmla="*/ 2945080 w 5623916"/>
              <a:gd name="connsiteY1" fmla="*/ 204345 h 4965543"/>
              <a:gd name="connsiteX2" fmla="*/ 2897579 w 5623916"/>
              <a:gd name="connsiteY2" fmla="*/ 1463129 h 4965543"/>
              <a:gd name="connsiteX3" fmla="*/ 3610098 w 5623916"/>
              <a:gd name="connsiteY3" fmla="*/ 1819389 h 4965543"/>
              <a:gd name="connsiteX4" fmla="*/ 4393870 w 5623916"/>
              <a:gd name="connsiteY4" fmla="*/ 1189997 h 4965543"/>
              <a:gd name="connsiteX5" fmla="*/ 5118265 w 5623916"/>
              <a:gd name="connsiteY5" fmla="*/ 1866890 h 4965543"/>
              <a:gd name="connsiteX6" fmla="*/ 4263241 w 5623916"/>
              <a:gd name="connsiteY6" fmla="*/ 2733789 h 4965543"/>
              <a:gd name="connsiteX7" fmla="*/ 4429496 w 5623916"/>
              <a:gd name="connsiteY7" fmla="*/ 3565062 h 4965543"/>
              <a:gd name="connsiteX8" fmla="*/ 5427023 w 5623916"/>
              <a:gd name="connsiteY8" fmla="*/ 3719441 h 4965543"/>
              <a:gd name="connsiteX9" fmla="*/ 5284519 w 5623916"/>
              <a:gd name="connsiteY9" fmla="*/ 4918849 h 4965543"/>
              <a:gd name="connsiteX10" fmla="*/ 3586348 w 5623916"/>
              <a:gd name="connsiteY10" fmla="*/ 4004449 h 4965543"/>
              <a:gd name="connsiteX11" fmla="*/ 2743200 w 5623916"/>
              <a:gd name="connsiteY11" fmla="*/ 3945072 h 4965543"/>
              <a:gd name="connsiteX12" fmla="*/ 1995054 w 5623916"/>
              <a:gd name="connsiteY12" fmla="*/ 4954475 h 4965543"/>
              <a:gd name="connsiteX13" fmla="*/ 676893 w 5623916"/>
              <a:gd name="connsiteY13" fmla="*/ 4206329 h 4965543"/>
              <a:gd name="connsiteX14" fmla="*/ 2030680 w 5623916"/>
              <a:gd name="connsiteY14" fmla="*/ 3161301 h 4965543"/>
              <a:gd name="connsiteX15" fmla="*/ 1757548 w 5623916"/>
              <a:gd name="connsiteY15" fmla="*/ 2460657 h 4965543"/>
              <a:gd name="connsiteX16" fmla="*/ 0 w 5623916"/>
              <a:gd name="connsiteY16" fmla="*/ 2246901 h 4965543"/>
              <a:gd name="connsiteX17" fmla="*/ 178130 w 5623916"/>
              <a:gd name="connsiteY17" fmla="*/ 1356251 h 4965543"/>
              <a:gd name="connsiteX18" fmla="*/ 1650670 w 5623916"/>
              <a:gd name="connsiteY18" fmla="*/ 1676885 h 4965543"/>
              <a:gd name="connsiteX19" fmla="*/ 1995054 w 5623916"/>
              <a:gd name="connsiteY19" fmla="*/ 1332501 h 4965543"/>
              <a:gd name="connsiteX20" fmla="*/ 1686296 w 5623916"/>
              <a:gd name="connsiteY20" fmla="*/ 299347 h 4965543"/>
              <a:gd name="connsiteX0" fmla="*/ 1961811 w 5899431"/>
              <a:gd name="connsiteY0" fmla="*/ 299347 h 4965543"/>
              <a:gd name="connsiteX1" fmla="*/ 3220595 w 5899431"/>
              <a:gd name="connsiteY1" fmla="*/ 204345 h 4965543"/>
              <a:gd name="connsiteX2" fmla="*/ 3173094 w 5899431"/>
              <a:gd name="connsiteY2" fmla="*/ 1463129 h 4965543"/>
              <a:gd name="connsiteX3" fmla="*/ 3885613 w 5899431"/>
              <a:gd name="connsiteY3" fmla="*/ 1819389 h 4965543"/>
              <a:gd name="connsiteX4" fmla="*/ 4669385 w 5899431"/>
              <a:gd name="connsiteY4" fmla="*/ 1189997 h 4965543"/>
              <a:gd name="connsiteX5" fmla="*/ 5393780 w 5899431"/>
              <a:gd name="connsiteY5" fmla="*/ 1866890 h 4965543"/>
              <a:gd name="connsiteX6" fmla="*/ 4538756 w 5899431"/>
              <a:gd name="connsiteY6" fmla="*/ 2733789 h 4965543"/>
              <a:gd name="connsiteX7" fmla="*/ 4705011 w 5899431"/>
              <a:gd name="connsiteY7" fmla="*/ 3565062 h 4965543"/>
              <a:gd name="connsiteX8" fmla="*/ 5702538 w 5899431"/>
              <a:gd name="connsiteY8" fmla="*/ 3719441 h 4965543"/>
              <a:gd name="connsiteX9" fmla="*/ 5560034 w 5899431"/>
              <a:gd name="connsiteY9" fmla="*/ 4918849 h 4965543"/>
              <a:gd name="connsiteX10" fmla="*/ 3861863 w 5899431"/>
              <a:gd name="connsiteY10" fmla="*/ 4004449 h 4965543"/>
              <a:gd name="connsiteX11" fmla="*/ 3018715 w 5899431"/>
              <a:gd name="connsiteY11" fmla="*/ 3945072 h 4965543"/>
              <a:gd name="connsiteX12" fmla="*/ 2270569 w 5899431"/>
              <a:gd name="connsiteY12" fmla="*/ 4954475 h 4965543"/>
              <a:gd name="connsiteX13" fmla="*/ 952408 w 5899431"/>
              <a:gd name="connsiteY13" fmla="*/ 4206329 h 4965543"/>
              <a:gd name="connsiteX14" fmla="*/ 2306195 w 5899431"/>
              <a:gd name="connsiteY14" fmla="*/ 3161301 h 4965543"/>
              <a:gd name="connsiteX15" fmla="*/ 2033063 w 5899431"/>
              <a:gd name="connsiteY15" fmla="*/ 2460657 h 4965543"/>
              <a:gd name="connsiteX16" fmla="*/ 275515 w 5899431"/>
              <a:gd name="connsiteY16" fmla="*/ 2246901 h 4965543"/>
              <a:gd name="connsiteX17" fmla="*/ 453645 w 5899431"/>
              <a:gd name="connsiteY17" fmla="*/ 1356251 h 4965543"/>
              <a:gd name="connsiteX18" fmla="*/ 1926185 w 5899431"/>
              <a:gd name="connsiteY18" fmla="*/ 1676885 h 4965543"/>
              <a:gd name="connsiteX19" fmla="*/ 2270569 w 5899431"/>
              <a:gd name="connsiteY19" fmla="*/ 1332501 h 4965543"/>
              <a:gd name="connsiteX20" fmla="*/ 1961811 w 5899431"/>
              <a:gd name="connsiteY20" fmla="*/ 299347 h 4965543"/>
              <a:gd name="connsiteX0" fmla="*/ 1882096 w 5819716"/>
              <a:gd name="connsiteY0" fmla="*/ 299347 h 4965543"/>
              <a:gd name="connsiteX1" fmla="*/ 3140880 w 5819716"/>
              <a:gd name="connsiteY1" fmla="*/ 204345 h 4965543"/>
              <a:gd name="connsiteX2" fmla="*/ 3093379 w 5819716"/>
              <a:gd name="connsiteY2" fmla="*/ 1463129 h 4965543"/>
              <a:gd name="connsiteX3" fmla="*/ 3805898 w 5819716"/>
              <a:gd name="connsiteY3" fmla="*/ 1819389 h 4965543"/>
              <a:gd name="connsiteX4" fmla="*/ 4589670 w 5819716"/>
              <a:gd name="connsiteY4" fmla="*/ 1189997 h 4965543"/>
              <a:gd name="connsiteX5" fmla="*/ 5314065 w 5819716"/>
              <a:gd name="connsiteY5" fmla="*/ 1866890 h 4965543"/>
              <a:gd name="connsiteX6" fmla="*/ 4459041 w 5819716"/>
              <a:gd name="connsiteY6" fmla="*/ 2733789 h 4965543"/>
              <a:gd name="connsiteX7" fmla="*/ 4625296 w 5819716"/>
              <a:gd name="connsiteY7" fmla="*/ 3565062 h 4965543"/>
              <a:gd name="connsiteX8" fmla="*/ 5622823 w 5819716"/>
              <a:gd name="connsiteY8" fmla="*/ 3719441 h 4965543"/>
              <a:gd name="connsiteX9" fmla="*/ 5480319 w 5819716"/>
              <a:gd name="connsiteY9" fmla="*/ 4918849 h 4965543"/>
              <a:gd name="connsiteX10" fmla="*/ 3782148 w 5819716"/>
              <a:gd name="connsiteY10" fmla="*/ 4004449 h 4965543"/>
              <a:gd name="connsiteX11" fmla="*/ 2939000 w 5819716"/>
              <a:gd name="connsiteY11" fmla="*/ 3945072 h 4965543"/>
              <a:gd name="connsiteX12" fmla="*/ 2190854 w 5819716"/>
              <a:gd name="connsiteY12" fmla="*/ 4954475 h 4965543"/>
              <a:gd name="connsiteX13" fmla="*/ 872693 w 5819716"/>
              <a:gd name="connsiteY13" fmla="*/ 4206329 h 4965543"/>
              <a:gd name="connsiteX14" fmla="*/ 2226480 w 5819716"/>
              <a:gd name="connsiteY14" fmla="*/ 3161301 h 4965543"/>
              <a:gd name="connsiteX15" fmla="*/ 1953348 w 5819716"/>
              <a:gd name="connsiteY15" fmla="*/ 2460657 h 4965543"/>
              <a:gd name="connsiteX16" fmla="*/ 195800 w 5819716"/>
              <a:gd name="connsiteY16" fmla="*/ 2246901 h 4965543"/>
              <a:gd name="connsiteX17" fmla="*/ 373930 w 5819716"/>
              <a:gd name="connsiteY17" fmla="*/ 1356251 h 4965543"/>
              <a:gd name="connsiteX18" fmla="*/ 1846470 w 5819716"/>
              <a:gd name="connsiteY18" fmla="*/ 1676885 h 4965543"/>
              <a:gd name="connsiteX19" fmla="*/ 2190854 w 5819716"/>
              <a:gd name="connsiteY19" fmla="*/ 1332501 h 4965543"/>
              <a:gd name="connsiteX20" fmla="*/ 1882096 w 5819716"/>
              <a:gd name="connsiteY20" fmla="*/ 299347 h 4965543"/>
              <a:gd name="connsiteX0" fmla="*/ 1882096 w 5819716"/>
              <a:gd name="connsiteY0" fmla="*/ 299347 h 4965543"/>
              <a:gd name="connsiteX1" fmla="*/ 3140880 w 5819716"/>
              <a:gd name="connsiteY1" fmla="*/ 204345 h 4965543"/>
              <a:gd name="connsiteX2" fmla="*/ 3093379 w 5819716"/>
              <a:gd name="connsiteY2" fmla="*/ 1463129 h 4965543"/>
              <a:gd name="connsiteX3" fmla="*/ 3805898 w 5819716"/>
              <a:gd name="connsiteY3" fmla="*/ 1819389 h 4965543"/>
              <a:gd name="connsiteX4" fmla="*/ 4589670 w 5819716"/>
              <a:gd name="connsiteY4" fmla="*/ 1189997 h 4965543"/>
              <a:gd name="connsiteX5" fmla="*/ 5314065 w 5819716"/>
              <a:gd name="connsiteY5" fmla="*/ 1866890 h 4965543"/>
              <a:gd name="connsiteX6" fmla="*/ 4459041 w 5819716"/>
              <a:gd name="connsiteY6" fmla="*/ 2733789 h 4965543"/>
              <a:gd name="connsiteX7" fmla="*/ 4625296 w 5819716"/>
              <a:gd name="connsiteY7" fmla="*/ 3565062 h 4965543"/>
              <a:gd name="connsiteX8" fmla="*/ 5622823 w 5819716"/>
              <a:gd name="connsiteY8" fmla="*/ 3719441 h 4965543"/>
              <a:gd name="connsiteX9" fmla="*/ 5480319 w 5819716"/>
              <a:gd name="connsiteY9" fmla="*/ 4918849 h 4965543"/>
              <a:gd name="connsiteX10" fmla="*/ 3782148 w 5819716"/>
              <a:gd name="connsiteY10" fmla="*/ 4004449 h 4965543"/>
              <a:gd name="connsiteX11" fmla="*/ 2939000 w 5819716"/>
              <a:gd name="connsiteY11" fmla="*/ 3945072 h 4965543"/>
              <a:gd name="connsiteX12" fmla="*/ 2190854 w 5819716"/>
              <a:gd name="connsiteY12" fmla="*/ 4954475 h 4965543"/>
              <a:gd name="connsiteX13" fmla="*/ 872693 w 5819716"/>
              <a:gd name="connsiteY13" fmla="*/ 4206329 h 4965543"/>
              <a:gd name="connsiteX14" fmla="*/ 2226480 w 5819716"/>
              <a:gd name="connsiteY14" fmla="*/ 3161301 h 4965543"/>
              <a:gd name="connsiteX15" fmla="*/ 1953348 w 5819716"/>
              <a:gd name="connsiteY15" fmla="*/ 2460657 h 4965543"/>
              <a:gd name="connsiteX16" fmla="*/ 195800 w 5819716"/>
              <a:gd name="connsiteY16" fmla="*/ 2246901 h 4965543"/>
              <a:gd name="connsiteX17" fmla="*/ 373930 w 5819716"/>
              <a:gd name="connsiteY17" fmla="*/ 1356251 h 4965543"/>
              <a:gd name="connsiteX18" fmla="*/ 1846470 w 5819716"/>
              <a:gd name="connsiteY18" fmla="*/ 1676885 h 4965543"/>
              <a:gd name="connsiteX19" fmla="*/ 2190854 w 5819716"/>
              <a:gd name="connsiteY19" fmla="*/ 1332501 h 4965543"/>
              <a:gd name="connsiteX20" fmla="*/ 1882096 w 5819716"/>
              <a:gd name="connsiteY20" fmla="*/ 299347 h 4965543"/>
              <a:gd name="connsiteX0" fmla="*/ 1882096 w 5819716"/>
              <a:gd name="connsiteY0" fmla="*/ 299347 h 4965543"/>
              <a:gd name="connsiteX1" fmla="*/ 3140880 w 5819716"/>
              <a:gd name="connsiteY1" fmla="*/ 204345 h 4965543"/>
              <a:gd name="connsiteX2" fmla="*/ 3093379 w 5819716"/>
              <a:gd name="connsiteY2" fmla="*/ 1463129 h 4965543"/>
              <a:gd name="connsiteX3" fmla="*/ 3805898 w 5819716"/>
              <a:gd name="connsiteY3" fmla="*/ 1819389 h 4965543"/>
              <a:gd name="connsiteX4" fmla="*/ 4589670 w 5819716"/>
              <a:gd name="connsiteY4" fmla="*/ 1189997 h 4965543"/>
              <a:gd name="connsiteX5" fmla="*/ 5314065 w 5819716"/>
              <a:gd name="connsiteY5" fmla="*/ 1866890 h 4965543"/>
              <a:gd name="connsiteX6" fmla="*/ 4459041 w 5819716"/>
              <a:gd name="connsiteY6" fmla="*/ 2733789 h 4965543"/>
              <a:gd name="connsiteX7" fmla="*/ 4625296 w 5819716"/>
              <a:gd name="connsiteY7" fmla="*/ 3565062 h 4965543"/>
              <a:gd name="connsiteX8" fmla="*/ 5622823 w 5819716"/>
              <a:gd name="connsiteY8" fmla="*/ 3719441 h 4965543"/>
              <a:gd name="connsiteX9" fmla="*/ 5480319 w 5819716"/>
              <a:gd name="connsiteY9" fmla="*/ 4918849 h 4965543"/>
              <a:gd name="connsiteX10" fmla="*/ 3782148 w 5819716"/>
              <a:gd name="connsiteY10" fmla="*/ 4004449 h 4965543"/>
              <a:gd name="connsiteX11" fmla="*/ 2939000 w 5819716"/>
              <a:gd name="connsiteY11" fmla="*/ 3945072 h 4965543"/>
              <a:gd name="connsiteX12" fmla="*/ 2190854 w 5819716"/>
              <a:gd name="connsiteY12" fmla="*/ 4954475 h 4965543"/>
              <a:gd name="connsiteX13" fmla="*/ 872693 w 5819716"/>
              <a:gd name="connsiteY13" fmla="*/ 4206329 h 4965543"/>
              <a:gd name="connsiteX14" fmla="*/ 2226480 w 5819716"/>
              <a:gd name="connsiteY14" fmla="*/ 3161301 h 4965543"/>
              <a:gd name="connsiteX15" fmla="*/ 1953348 w 5819716"/>
              <a:gd name="connsiteY15" fmla="*/ 2460657 h 4965543"/>
              <a:gd name="connsiteX16" fmla="*/ 195800 w 5819716"/>
              <a:gd name="connsiteY16" fmla="*/ 2246901 h 4965543"/>
              <a:gd name="connsiteX17" fmla="*/ 373930 w 5819716"/>
              <a:gd name="connsiteY17" fmla="*/ 1356251 h 4965543"/>
              <a:gd name="connsiteX18" fmla="*/ 1846470 w 5819716"/>
              <a:gd name="connsiteY18" fmla="*/ 1676885 h 4965543"/>
              <a:gd name="connsiteX19" fmla="*/ 2190854 w 5819716"/>
              <a:gd name="connsiteY19" fmla="*/ 1332501 h 4965543"/>
              <a:gd name="connsiteX20" fmla="*/ 1882096 w 5819716"/>
              <a:gd name="connsiteY20" fmla="*/ 299347 h 4965543"/>
              <a:gd name="connsiteX0" fmla="*/ 1882096 w 5819716"/>
              <a:gd name="connsiteY0" fmla="*/ 180747 h 4846943"/>
              <a:gd name="connsiteX1" fmla="*/ 3140880 w 5819716"/>
              <a:gd name="connsiteY1" fmla="*/ 85745 h 4846943"/>
              <a:gd name="connsiteX2" fmla="*/ 3402137 w 5819716"/>
              <a:gd name="connsiteY2" fmla="*/ 1083271 h 4846943"/>
              <a:gd name="connsiteX3" fmla="*/ 3805898 w 5819716"/>
              <a:gd name="connsiteY3" fmla="*/ 1700789 h 4846943"/>
              <a:gd name="connsiteX4" fmla="*/ 4589670 w 5819716"/>
              <a:gd name="connsiteY4" fmla="*/ 1071397 h 4846943"/>
              <a:gd name="connsiteX5" fmla="*/ 5314065 w 5819716"/>
              <a:gd name="connsiteY5" fmla="*/ 1748290 h 4846943"/>
              <a:gd name="connsiteX6" fmla="*/ 4459041 w 5819716"/>
              <a:gd name="connsiteY6" fmla="*/ 2615189 h 4846943"/>
              <a:gd name="connsiteX7" fmla="*/ 4625296 w 5819716"/>
              <a:gd name="connsiteY7" fmla="*/ 3446462 h 4846943"/>
              <a:gd name="connsiteX8" fmla="*/ 5622823 w 5819716"/>
              <a:gd name="connsiteY8" fmla="*/ 3600841 h 4846943"/>
              <a:gd name="connsiteX9" fmla="*/ 5480319 w 5819716"/>
              <a:gd name="connsiteY9" fmla="*/ 4800249 h 4846943"/>
              <a:gd name="connsiteX10" fmla="*/ 3782148 w 5819716"/>
              <a:gd name="connsiteY10" fmla="*/ 3885849 h 4846943"/>
              <a:gd name="connsiteX11" fmla="*/ 2939000 w 5819716"/>
              <a:gd name="connsiteY11" fmla="*/ 3826472 h 4846943"/>
              <a:gd name="connsiteX12" fmla="*/ 2190854 w 5819716"/>
              <a:gd name="connsiteY12" fmla="*/ 4835875 h 4846943"/>
              <a:gd name="connsiteX13" fmla="*/ 872693 w 5819716"/>
              <a:gd name="connsiteY13" fmla="*/ 4087729 h 4846943"/>
              <a:gd name="connsiteX14" fmla="*/ 2226480 w 5819716"/>
              <a:gd name="connsiteY14" fmla="*/ 3042701 h 4846943"/>
              <a:gd name="connsiteX15" fmla="*/ 1953348 w 5819716"/>
              <a:gd name="connsiteY15" fmla="*/ 2342057 h 4846943"/>
              <a:gd name="connsiteX16" fmla="*/ 195800 w 5819716"/>
              <a:gd name="connsiteY16" fmla="*/ 2128301 h 4846943"/>
              <a:gd name="connsiteX17" fmla="*/ 373930 w 5819716"/>
              <a:gd name="connsiteY17" fmla="*/ 1237651 h 4846943"/>
              <a:gd name="connsiteX18" fmla="*/ 1846470 w 5819716"/>
              <a:gd name="connsiteY18" fmla="*/ 1558285 h 4846943"/>
              <a:gd name="connsiteX19" fmla="*/ 2190854 w 5819716"/>
              <a:gd name="connsiteY19" fmla="*/ 1213901 h 4846943"/>
              <a:gd name="connsiteX20" fmla="*/ 1882096 w 5819716"/>
              <a:gd name="connsiteY20" fmla="*/ 180747 h 4846943"/>
              <a:gd name="connsiteX0" fmla="*/ 1882096 w 5819716"/>
              <a:gd name="connsiteY0" fmla="*/ 180747 h 4846943"/>
              <a:gd name="connsiteX1" fmla="*/ 3140880 w 5819716"/>
              <a:gd name="connsiteY1" fmla="*/ 85745 h 4846943"/>
              <a:gd name="connsiteX2" fmla="*/ 3402137 w 5819716"/>
              <a:gd name="connsiteY2" fmla="*/ 1083271 h 4846943"/>
              <a:gd name="connsiteX3" fmla="*/ 4043405 w 5819716"/>
              <a:gd name="connsiteY3" fmla="*/ 1344529 h 4846943"/>
              <a:gd name="connsiteX4" fmla="*/ 4589670 w 5819716"/>
              <a:gd name="connsiteY4" fmla="*/ 1071397 h 4846943"/>
              <a:gd name="connsiteX5" fmla="*/ 5314065 w 5819716"/>
              <a:gd name="connsiteY5" fmla="*/ 1748290 h 4846943"/>
              <a:gd name="connsiteX6" fmla="*/ 4459041 w 5819716"/>
              <a:gd name="connsiteY6" fmla="*/ 2615189 h 4846943"/>
              <a:gd name="connsiteX7" fmla="*/ 4625296 w 5819716"/>
              <a:gd name="connsiteY7" fmla="*/ 3446462 h 4846943"/>
              <a:gd name="connsiteX8" fmla="*/ 5622823 w 5819716"/>
              <a:gd name="connsiteY8" fmla="*/ 3600841 h 4846943"/>
              <a:gd name="connsiteX9" fmla="*/ 5480319 w 5819716"/>
              <a:gd name="connsiteY9" fmla="*/ 4800249 h 4846943"/>
              <a:gd name="connsiteX10" fmla="*/ 3782148 w 5819716"/>
              <a:gd name="connsiteY10" fmla="*/ 3885849 h 4846943"/>
              <a:gd name="connsiteX11" fmla="*/ 2939000 w 5819716"/>
              <a:gd name="connsiteY11" fmla="*/ 3826472 h 4846943"/>
              <a:gd name="connsiteX12" fmla="*/ 2190854 w 5819716"/>
              <a:gd name="connsiteY12" fmla="*/ 4835875 h 4846943"/>
              <a:gd name="connsiteX13" fmla="*/ 872693 w 5819716"/>
              <a:gd name="connsiteY13" fmla="*/ 4087729 h 4846943"/>
              <a:gd name="connsiteX14" fmla="*/ 2226480 w 5819716"/>
              <a:gd name="connsiteY14" fmla="*/ 3042701 h 4846943"/>
              <a:gd name="connsiteX15" fmla="*/ 1953348 w 5819716"/>
              <a:gd name="connsiteY15" fmla="*/ 2342057 h 4846943"/>
              <a:gd name="connsiteX16" fmla="*/ 195800 w 5819716"/>
              <a:gd name="connsiteY16" fmla="*/ 2128301 h 4846943"/>
              <a:gd name="connsiteX17" fmla="*/ 373930 w 5819716"/>
              <a:gd name="connsiteY17" fmla="*/ 1237651 h 4846943"/>
              <a:gd name="connsiteX18" fmla="*/ 1846470 w 5819716"/>
              <a:gd name="connsiteY18" fmla="*/ 1558285 h 4846943"/>
              <a:gd name="connsiteX19" fmla="*/ 2190854 w 5819716"/>
              <a:gd name="connsiteY19" fmla="*/ 1213901 h 4846943"/>
              <a:gd name="connsiteX20" fmla="*/ 1882096 w 5819716"/>
              <a:gd name="connsiteY20" fmla="*/ 180747 h 4846943"/>
              <a:gd name="connsiteX0" fmla="*/ 1882096 w 5819716"/>
              <a:gd name="connsiteY0" fmla="*/ 174725 h 4840921"/>
              <a:gd name="connsiteX1" fmla="*/ 3140880 w 5819716"/>
              <a:gd name="connsiteY1" fmla="*/ 79723 h 4840921"/>
              <a:gd name="connsiteX2" fmla="*/ 3509015 w 5819716"/>
              <a:gd name="connsiteY2" fmla="*/ 994122 h 4840921"/>
              <a:gd name="connsiteX3" fmla="*/ 4043405 w 5819716"/>
              <a:gd name="connsiteY3" fmla="*/ 1338507 h 4840921"/>
              <a:gd name="connsiteX4" fmla="*/ 4589670 w 5819716"/>
              <a:gd name="connsiteY4" fmla="*/ 1065375 h 4840921"/>
              <a:gd name="connsiteX5" fmla="*/ 5314065 w 5819716"/>
              <a:gd name="connsiteY5" fmla="*/ 1742268 h 4840921"/>
              <a:gd name="connsiteX6" fmla="*/ 4459041 w 5819716"/>
              <a:gd name="connsiteY6" fmla="*/ 2609167 h 4840921"/>
              <a:gd name="connsiteX7" fmla="*/ 4625296 w 5819716"/>
              <a:gd name="connsiteY7" fmla="*/ 3440440 h 4840921"/>
              <a:gd name="connsiteX8" fmla="*/ 5622823 w 5819716"/>
              <a:gd name="connsiteY8" fmla="*/ 3594819 h 4840921"/>
              <a:gd name="connsiteX9" fmla="*/ 5480319 w 5819716"/>
              <a:gd name="connsiteY9" fmla="*/ 4794227 h 4840921"/>
              <a:gd name="connsiteX10" fmla="*/ 3782148 w 5819716"/>
              <a:gd name="connsiteY10" fmla="*/ 3879827 h 4840921"/>
              <a:gd name="connsiteX11" fmla="*/ 2939000 w 5819716"/>
              <a:gd name="connsiteY11" fmla="*/ 3820450 h 4840921"/>
              <a:gd name="connsiteX12" fmla="*/ 2190854 w 5819716"/>
              <a:gd name="connsiteY12" fmla="*/ 4829853 h 4840921"/>
              <a:gd name="connsiteX13" fmla="*/ 872693 w 5819716"/>
              <a:gd name="connsiteY13" fmla="*/ 4081707 h 4840921"/>
              <a:gd name="connsiteX14" fmla="*/ 2226480 w 5819716"/>
              <a:gd name="connsiteY14" fmla="*/ 3036679 h 4840921"/>
              <a:gd name="connsiteX15" fmla="*/ 1953348 w 5819716"/>
              <a:gd name="connsiteY15" fmla="*/ 2336035 h 4840921"/>
              <a:gd name="connsiteX16" fmla="*/ 195800 w 5819716"/>
              <a:gd name="connsiteY16" fmla="*/ 2122279 h 4840921"/>
              <a:gd name="connsiteX17" fmla="*/ 373930 w 5819716"/>
              <a:gd name="connsiteY17" fmla="*/ 1231629 h 4840921"/>
              <a:gd name="connsiteX18" fmla="*/ 1846470 w 5819716"/>
              <a:gd name="connsiteY18" fmla="*/ 1552263 h 4840921"/>
              <a:gd name="connsiteX19" fmla="*/ 2190854 w 5819716"/>
              <a:gd name="connsiteY19" fmla="*/ 1207879 h 4840921"/>
              <a:gd name="connsiteX20" fmla="*/ 1882096 w 5819716"/>
              <a:gd name="connsiteY20" fmla="*/ 174725 h 4840921"/>
              <a:gd name="connsiteX0" fmla="*/ 1882096 w 5819716"/>
              <a:gd name="connsiteY0" fmla="*/ 174725 h 4840921"/>
              <a:gd name="connsiteX1" fmla="*/ 3140880 w 5819716"/>
              <a:gd name="connsiteY1" fmla="*/ 79723 h 4840921"/>
              <a:gd name="connsiteX2" fmla="*/ 3509015 w 5819716"/>
              <a:gd name="connsiteY2" fmla="*/ 994122 h 4840921"/>
              <a:gd name="connsiteX3" fmla="*/ 4043405 w 5819716"/>
              <a:gd name="connsiteY3" fmla="*/ 1338507 h 4840921"/>
              <a:gd name="connsiteX4" fmla="*/ 4589670 w 5819716"/>
              <a:gd name="connsiteY4" fmla="*/ 1065375 h 4840921"/>
              <a:gd name="connsiteX5" fmla="*/ 5183436 w 5819716"/>
              <a:gd name="connsiteY5" fmla="*/ 2003525 h 4840921"/>
              <a:gd name="connsiteX6" fmla="*/ 4459041 w 5819716"/>
              <a:gd name="connsiteY6" fmla="*/ 2609167 h 4840921"/>
              <a:gd name="connsiteX7" fmla="*/ 4625296 w 5819716"/>
              <a:gd name="connsiteY7" fmla="*/ 3440440 h 4840921"/>
              <a:gd name="connsiteX8" fmla="*/ 5622823 w 5819716"/>
              <a:gd name="connsiteY8" fmla="*/ 3594819 h 4840921"/>
              <a:gd name="connsiteX9" fmla="*/ 5480319 w 5819716"/>
              <a:gd name="connsiteY9" fmla="*/ 4794227 h 4840921"/>
              <a:gd name="connsiteX10" fmla="*/ 3782148 w 5819716"/>
              <a:gd name="connsiteY10" fmla="*/ 3879827 h 4840921"/>
              <a:gd name="connsiteX11" fmla="*/ 2939000 w 5819716"/>
              <a:gd name="connsiteY11" fmla="*/ 3820450 h 4840921"/>
              <a:gd name="connsiteX12" fmla="*/ 2190854 w 5819716"/>
              <a:gd name="connsiteY12" fmla="*/ 4829853 h 4840921"/>
              <a:gd name="connsiteX13" fmla="*/ 872693 w 5819716"/>
              <a:gd name="connsiteY13" fmla="*/ 4081707 h 4840921"/>
              <a:gd name="connsiteX14" fmla="*/ 2226480 w 5819716"/>
              <a:gd name="connsiteY14" fmla="*/ 3036679 h 4840921"/>
              <a:gd name="connsiteX15" fmla="*/ 1953348 w 5819716"/>
              <a:gd name="connsiteY15" fmla="*/ 2336035 h 4840921"/>
              <a:gd name="connsiteX16" fmla="*/ 195800 w 5819716"/>
              <a:gd name="connsiteY16" fmla="*/ 2122279 h 4840921"/>
              <a:gd name="connsiteX17" fmla="*/ 373930 w 5819716"/>
              <a:gd name="connsiteY17" fmla="*/ 1231629 h 4840921"/>
              <a:gd name="connsiteX18" fmla="*/ 1846470 w 5819716"/>
              <a:gd name="connsiteY18" fmla="*/ 1552263 h 4840921"/>
              <a:gd name="connsiteX19" fmla="*/ 2190854 w 5819716"/>
              <a:gd name="connsiteY19" fmla="*/ 1207879 h 4840921"/>
              <a:gd name="connsiteX20" fmla="*/ 1882096 w 5819716"/>
              <a:gd name="connsiteY20" fmla="*/ 174725 h 4840921"/>
              <a:gd name="connsiteX0" fmla="*/ 1882096 w 5819716"/>
              <a:gd name="connsiteY0" fmla="*/ 174725 h 4840921"/>
              <a:gd name="connsiteX1" fmla="*/ 3140880 w 5819716"/>
              <a:gd name="connsiteY1" fmla="*/ 79723 h 4840921"/>
              <a:gd name="connsiteX2" fmla="*/ 3509015 w 5819716"/>
              <a:gd name="connsiteY2" fmla="*/ 994122 h 4840921"/>
              <a:gd name="connsiteX3" fmla="*/ 4043405 w 5819716"/>
              <a:gd name="connsiteY3" fmla="*/ 1338507 h 4840921"/>
              <a:gd name="connsiteX4" fmla="*/ 4589670 w 5819716"/>
              <a:gd name="connsiteY4" fmla="*/ 1065375 h 4840921"/>
              <a:gd name="connsiteX5" fmla="*/ 5183436 w 5819716"/>
              <a:gd name="connsiteY5" fmla="*/ 2003525 h 4840921"/>
              <a:gd name="connsiteX6" fmla="*/ 4637171 w 5819716"/>
              <a:gd name="connsiteY6" fmla="*/ 2727920 h 4840921"/>
              <a:gd name="connsiteX7" fmla="*/ 4625296 w 5819716"/>
              <a:gd name="connsiteY7" fmla="*/ 3440440 h 4840921"/>
              <a:gd name="connsiteX8" fmla="*/ 5622823 w 5819716"/>
              <a:gd name="connsiteY8" fmla="*/ 3594819 h 4840921"/>
              <a:gd name="connsiteX9" fmla="*/ 5480319 w 5819716"/>
              <a:gd name="connsiteY9" fmla="*/ 4794227 h 4840921"/>
              <a:gd name="connsiteX10" fmla="*/ 3782148 w 5819716"/>
              <a:gd name="connsiteY10" fmla="*/ 3879827 h 4840921"/>
              <a:gd name="connsiteX11" fmla="*/ 2939000 w 5819716"/>
              <a:gd name="connsiteY11" fmla="*/ 3820450 h 4840921"/>
              <a:gd name="connsiteX12" fmla="*/ 2190854 w 5819716"/>
              <a:gd name="connsiteY12" fmla="*/ 4829853 h 4840921"/>
              <a:gd name="connsiteX13" fmla="*/ 872693 w 5819716"/>
              <a:gd name="connsiteY13" fmla="*/ 4081707 h 4840921"/>
              <a:gd name="connsiteX14" fmla="*/ 2226480 w 5819716"/>
              <a:gd name="connsiteY14" fmla="*/ 3036679 h 4840921"/>
              <a:gd name="connsiteX15" fmla="*/ 1953348 w 5819716"/>
              <a:gd name="connsiteY15" fmla="*/ 2336035 h 4840921"/>
              <a:gd name="connsiteX16" fmla="*/ 195800 w 5819716"/>
              <a:gd name="connsiteY16" fmla="*/ 2122279 h 4840921"/>
              <a:gd name="connsiteX17" fmla="*/ 373930 w 5819716"/>
              <a:gd name="connsiteY17" fmla="*/ 1231629 h 4840921"/>
              <a:gd name="connsiteX18" fmla="*/ 1846470 w 5819716"/>
              <a:gd name="connsiteY18" fmla="*/ 1552263 h 4840921"/>
              <a:gd name="connsiteX19" fmla="*/ 2190854 w 5819716"/>
              <a:gd name="connsiteY19" fmla="*/ 1207879 h 4840921"/>
              <a:gd name="connsiteX20" fmla="*/ 1882096 w 5819716"/>
              <a:gd name="connsiteY20" fmla="*/ 174725 h 4840921"/>
              <a:gd name="connsiteX0" fmla="*/ 1882096 w 5809832"/>
              <a:gd name="connsiteY0" fmla="*/ 174725 h 4841399"/>
              <a:gd name="connsiteX1" fmla="*/ 3140880 w 5809832"/>
              <a:gd name="connsiteY1" fmla="*/ 79723 h 4841399"/>
              <a:gd name="connsiteX2" fmla="*/ 3509015 w 5809832"/>
              <a:gd name="connsiteY2" fmla="*/ 994122 h 4841399"/>
              <a:gd name="connsiteX3" fmla="*/ 4043405 w 5809832"/>
              <a:gd name="connsiteY3" fmla="*/ 1338507 h 4841399"/>
              <a:gd name="connsiteX4" fmla="*/ 4589670 w 5809832"/>
              <a:gd name="connsiteY4" fmla="*/ 1065375 h 4841399"/>
              <a:gd name="connsiteX5" fmla="*/ 5183436 w 5809832"/>
              <a:gd name="connsiteY5" fmla="*/ 2003525 h 4841399"/>
              <a:gd name="connsiteX6" fmla="*/ 4637171 w 5809832"/>
              <a:gd name="connsiteY6" fmla="*/ 2727920 h 4841399"/>
              <a:gd name="connsiteX7" fmla="*/ 4803426 w 5809832"/>
              <a:gd name="connsiteY7" fmla="*/ 3345437 h 4841399"/>
              <a:gd name="connsiteX8" fmla="*/ 5622823 w 5809832"/>
              <a:gd name="connsiteY8" fmla="*/ 3594819 h 4841399"/>
              <a:gd name="connsiteX9" fmla="*/ 5480319 w 5809832"/>
              <a:gd name="connsiteY9" fmla="*/ 4794227 h 4841399"/>
              <a:gd name="connsiteX10" fmla="*/ 3782148 w 5809832"/>
              <a:gd name="connsiteY10" fmla="*/ 3879827 h 4841399"/>
              <a:gd name="connsiteX11" fmla="*/ 2939000 w 5809832"/>
              <a:gd name="connsiteY11" fmla="*/ 3820450 h 4841399"/>
              <a:gd name="connsiteX12" fmla="*/ 2190854 w 5809832"/>
              <a:gd name="connsiteY12" fmla="*/ 4829853 h 4841399"/>
              <a:gd name="connsiteX13" fmla="*/ 872693 w 5809832"/>
              <a:gd name="connsiteY13" fmla="*/ 4081707 h 4841399"/>
              <a:gd name="connsiteX14" fmla="*/ 2226480 w 5809832"/>
              <a:gd name="connsiteY14" fmla="*/ 3036679 h 4841399"/>
              <a:gd name="connsiteX15" fmla="*/ 1953348 w 5809832"/>
              <a:gd name="connsiteY15" fmla="*/ 2336035 h 4841399"/>
              <a:gd name="connsiteX16" fmla="*/ 195800 w 5809832"/>
              <a:gd name="connsiteY16" fmla="*/ 2122279 h 4841399"/>
              <a:gd name="connsiteX17" fmla="*/ 373930 w 5809832"/>
              <a:gd name="connsiteY17" fmla="*/ 1231629 h 4841399"/>
              <a:gd name="connsiteX18" fmla="*/ 1846470 w 5809832"/>
              <a:gd name="connsiteY18" fmla="*/ 1552263 h 4841399"/>
              <a:gd name="connsiteX19" fmla="*/ 2190854 w 5809832"/>
              <a:gd name="connsiteY19" fmla="*/ 1207879 h 4841399"/>
              <a:gd name="connsiteX20" fmla="*/ 1882096 w 5809832"/>
              <a:gd name="connsiteY20" fmla="*/ 174725 h 4841399"/>
              <a:gd name="connsiteX0" fmla="*/ 1882096 w 5704276"/>
              <a:gd name="connsiteY0" fmla="*/ 174725 h 4832827"/>
              <a:gd name="connsiteX1" fmla="*/ 3140880 w 5704276"/>
              <a:gd name="connsiteY1" fmla="*/ 79723 h 4832827"/>
              <a:gd name="connsiteX2" fmla="*/ 3509015 w 5704276"/>
              <a:gd name="connsiteY2" fmla="*/ 994122 h 4832827"/>
              <a:gd name="connsiteX3" fmla="*/ 4043405 w 5704276"/>
              <a:gd name="connsiteY3" fmla="*/ 1338507 h 4832827"/>
              <a:gd name="connsiteX4" fmla="*/ 4589670 w 5704276"/>
              <a:gd name="connsiteY4" fmla="*/ 1065375 h 4832827"/>
              <a:gd name="connsiteX5" fmla="*/ 5183436 w 5704276"/>
              <a:gd name="connsiteY5" fmla="*/ 2003525 h 4832827"/>
              <a:gd name="connsiteX6" fmla="*/ 4637171 w 5704276"/>
              <a:gd name="connsiteY6" fmla="*/ 2727920 h 4832827"/>
              <a:gd name="connsiteX7" fmla="*/ 4803426 w 5704276"/>
              <a:gd name="connsiteY7" fmla="*/ 3345437 h 4832827"/>
              <a:gd name="connsiteX8" fmla="*/ 5622823 w 5704276"/>
              <a:gd name="connsiteY8" fmla="*/ 3594819 h 4832827"/>
              <a:gd name="connsiteX9" fmla="*/ 5290314 w 5704276"/>
              <a:gd name="connsiteY9" fmla="*/ 4497344 h 4832827"/>
              <a:gd name="connsiteX10" fmla="*/ 3782148 w 5704276"/>
              <a:gd name="connsiteY10" fmla="*/ 3879827 h 4832827"/>
              <a:gd name="connsiteX11" fmla="*/ 2939000 w 5704276"/>
              <a:gd name="connsiteY11" fmla="*/ 3820450 h 4832827"/>
              <a:gd name="connsiteX12" fmla="*/ 2190854 w 5704276"/>
              <a:gd name="connsiteY12" fmla="*/ 4829853 h 4832827"/>
              <a:gd name="connsiteX13" fmla="*/ 872693 w 5704276"/>
              <a:gd name="connsiteY13" fmla="*/ 4081707 h 4832827"/>
              <a:gd name="connsiteX14" fmla="*/ 2226480 w 5704276"/>
              <a:gd name="connsiteY14" fmla="*/ 3036679 h 4832827"/>
              <a:gd name="connsiteX15" fmla="*/ 1953348 w 5704276"/>
              <a:gd name="connsiteY15" fmla="*/ 2336035 h 4832827"/>
              <a:gd name="connsiteX16" fmla="*/ 195800 w 5704276"/>
              <a:gd name="connsiteY16" fmla="*/ 2122279 h 4832827"/>
              <a:gd name="connsiteX17" fmla="*/ 373930 w 5704276"/>
              <a:gd name="connsiteY17" fmla="*/ 1231629 h 4832827"/>
              <a:gd name="connsiteX18" fmla="*/ 1846470 w 5704276"/>
              <a:gd name="connsiteY18" fmla="*/ 1552263 h 4832827"/>
              <a:gd name="connsiteX19" fmla="*/ 2190854 w 5704276"/>
              <a:gd name="connsiteY19" fmla="*/ 1207879 h 4832827"/>
              <a:gd name="connsiteX20" fmla="*/ 1882096 w 5704276"/>
              <a:gd name="connsiteY20" fmla="*/ 174725 h 4832827"/>
              <a:gd name="connsiteX0" fmla="*/ 1882096 w 5644673"/>
              <a:gd name="connsiteY0" fmla="*/ 174725 h 4832827"/>
              <a:gd name="connsiteX1" fmla="*/ 3140880 w 5644673"/>
              <a:gd name="connsiteY1" fmla="*/ 79723 h 4832827"/>
              <a:gd name="connsiteX2" fmla="*/ 3509015 w 5644673"/>
              <a:gd name="connsiteY2" fmla="*/ 994122 h 4832827"/>
              <a:gd name="connsiteX3" fmla="*/ 4043405 w 5644673"/>
              <a:gd name="connsiteY3" fmla="*/ 1338507 h 4832827"/>
              <a:gd name="connsiteX4" fmla="*/ 4589670 w 5644673"/>
              <a:gd name="connsiteY4" fmla="*/ 1065375 h 4832827"/>
              <a:gd name="connsiteX5" fmla="*/ 5183436 w 5644673"/>
              <a:gd name="connsiteY5" fmla="*/ 2003525 h 4832827"/>
              <a:gd name="connsiteX6" fmla="*/ 4637171 w 5644673"/>
              <a:gd name="connsiteY6" fmla="*/ 2727920 h 4832827"/>
              <a:gd name="connsiteX7" fmla="*/ 4803426 w 5644673"/>
              <a:gd name="connsiteY7" fmla="*/ 3345437 h 4832827"/>
              <a:gd name="connsiteX8" fmla="*/ 5622823 w 5644673"/>
              <a:gd name="connsiteY8" fmla="*/ 3594819 h 4832827"/>
              <a:gd name="connsiteX9" fmla="*/ 5290314 w 5644673"/>
              <a:gd name="connsiteY9" fmla="*/ 4497344 h 4832827"/>
              <a:gd name="connsiteX10" fmla="*/ 4055280 w 5644673"/>
              <a:gd name="connsiteY10" fmla="*/ 4176711 h 4832827"/>
              <a:gd name="connsiteX11" fmla="*/ 2939000 w 5644673"/>
              <a:gd name="connsiteY11" fmla="*/ 3820450 h 4832827"/>
              <a:gd name="connsiteX12" fmla="*/ 2190854 w 5644673"/>
              <a:gd name="connsiteY12" fmla="*/ 4829853 h 4832827"/>
              <a:gd name="connsiteX13" fmla="*/ 872693 w 5644673"/>
              <a:gd name="connsiteY13" fmla="*/ 4081707 h 4832827"/>
              <a:gd name="connsiteX14" fmla="*/ 2226480 w 5644673"/>
              <a:gd name="connsiteY14" fmla="*/ 3036679 h 4832827"/>
              <a:gd name="connsiteX15" fmla="*/ 1953348 w 5644673"/>
              <a:gd name="connsiteY15" fmla="*/ 2336035 h 4832827"/>
              <a:gd name="connsiteX16" fmla="*/ 195800 w 5644673"/>
              <a:gd name="connsiteY16" fmla="*/ 2122279 h 4832827"/>
              <a:gd name="connsiteX17" fmla="*/ 373930 w 5644673"/>
              <a:gd name="connsiteY17" fmla="*/ 1231629 h 4832827"/>
              <a:gd name="connsiteX18" fmla="*/ 1846470 w 5644673"/>
              <a:gd name="connsiteY18" fmla="*/ 1552263 h 4832827"/>
              <a:gd name="connsiteX19" fmla="*/ 2190854 w 5644673"/>
              <a:gd name="connsiteY19" fmla="*/ 1207879 h 4832827"/>
              <a:gd name="connsiteX20" fmla="*/ 1882096 w 5644673"/>
              <a:gd name="connsiteY20" fmla="*/ 174725 h 4832827"/>
              <a:gd name="connsiteX0" fmla="*/ 1882096 w 5644673"/>
              <a:gd name="connsiteY0" fmla="*/ 174725 h 4829871"/>
              <a:gd name="connsiteX1" fmla="*/ 3140880 w 5644673"/>
              <a:gd name="connsiteY1" fmla="*/ 79723 h 4829871"/>
              <a:gd name="connsiteX2" fmla="*/ 3509015 w 5644673"/>
              <a:gd name="connsiteY2" fmla="*/ 994122 h 4829871"/>
              <a:gd name="connsiteX3" fmla="*/ 4043405 w 5644673"/>
              <a:gd name="connsiteY3" fmla="*/ 1338507 h 4829871"/>
              <a:gd name="connsiteX4" fmla="*/ 4589670 w 5644673"/>
              <a:gd name="connsiteY4" fmla="*/ 1065375 h 4829871"/>
              <a:gd name="connsiteX5" fmla="*/ 5183436 w 5644673"/>
              <a:gd name="connsiteY5" fmla="*/ 2003525 h 4829871"/>
              <a:gd name="connsiteX6" fmla="*/ 4637171 w 5644673"/>
              <a:gd name="connsiteY6" fmla="*/ 2727920 h 4829871"/>
              <a:gd name="connsiteX7" fmla="*/ 4803426 w 5644673"/>
              <a:gd name="connsiteY7" fmla="*/ 3345437 h 4829871"/>
              <a:gd name="connsiteX8" fmla="*/ 5622823 w 5644673"/>
              <a:gd name="connsiteY8" fmla="*/ 3594819 h 4829871"/>
              <a:gd name="connsiteX9" fmla="*/ 5290314 w 5644673"/>
              <a:gd name="connsiteY9" fmla="*/ 4497344 h 4829871"/>
              <a:gd name="connsiteX10" fmla="*/ 4055280 w 5644673"/>
              <a:gd name="connsiteY10" fmla="*/ 4176711 h 4829871"/>
              <a:gd name="connsiteX11" fmla="*/ 3140881 w 5644673"/>
              <a:gd name="connsiteY11" fmla="*/ 4105458 h 4829871"/>
              <a:gd name="connsiteX12" fmla="*/ 2190854 w 5644673"/>
              <a:gd name="connsiteY12" fmla="*/ 4829853 h 4829871"/>
              <a:gd name="connsiteX13" fmla="*/ 872693 w 5644673"/>
              <a:gd name="connsiteY13" fmla="*/ 4081707 h 4829871"/>
              <a:gd name="connsiteX14" fmla="*/ 2226480 w 5644673"/>
              <a:gd name="connsiteY14" fmla="*/ 3036679 h 4829871"/>
              <a:gd name="connsiteX15" fmla="*/ 1953348 w 5644673"/>
              <a:gd name="connsiteY15" fmla="*/ 2336035 h 4829871"/>
              <a:gd name="connsiteX16" fmla="*/ 195800 w 5644673"/>
              <a:gd name="connsiteY16" fmla="*/ 2122279 h 4829871"/>
              <a:gd name="connsiteX17" fmla="*/ 373930 w 5644673"/>
              <a:gd name="connsiteY17" fmla="*/ 1231629 h 4829871"/>
              <a:gd name="connsiteX18" fmla="*/ 1846470 w 5644673"/>
              <a:gd name="connsiteY18" fmla="*/ 1552263 h 4829871"/>
              <a:gd name="connsiteX19" fmla="*/ 2190854 w 5644673"/>
              <a:gd name="connsiteY19" fmla="*/ 1207879 h 4829871"/>
              <a:gd name="connsiteX20" fmla="*/ 1882096 w 5644673"/>
              <a:gd name="connsiteY20" fmla="*/ 174725 h 4829871"/>
              <a:gd name="connsiteX0" fmla="*/ 1882096 w 5644673"/>
              <a:gd name="connsiteY0" fmla="*/ 174725 h 4835290"/>
              <a:gd name="connsiteX1" fmla="*/ 3140880 w 5644673"/>
              <a:gd name="connsiteY1" fmla="*/ 79723 h 4835290"/>
              <a:gd name="connsiteX2" fmla="*/ 3509015 w 5644673"/>
              <a:gd name="connsiteY2" fmla="*/ 994122 h 4835290"/>
              <a:gd name="connsiteX3" fmla="*/ 4043405 w 5644673"/>
              <a:gd name="connsiteY3" fmla="*/ 1338507 h 4835290"/>
              <a:gd name="connsiteX4" fmla="*/ 4589670 w 5644673"/>
              <a:gd name="connsiteY4" fmla="*/ 1065375 h 4835290"/>
              <a:gd name="connsiteX5" fmla="*/ 5183436 w 5644673"/>
              <a:gd name="connsiteY5" fmla="*/ 2003525 h 4835290"/>
              <a:gd name="connsiteX6" fmla="*/ 4637171 w 5644673"/>
              <a:gd name="connsiteY6" fmla="*/ 2727920 h 4835290"/>
              <a:gd name="connsiteX7" fmla="*/ 4803426 w 5644673"/>
              <a:gd name="connsiteY7" fmla="*/ 3345437 h 4835290"/>
              <a:gd name="connsiteX8" fmla="*/ 5622823 w 5644673"/>
              <a:gd name="connsiteY8" fmla="*/ 3594819 h 4835290"/>
              <a:gd name="connsiteX9" fmla="*/ 5290314 w 5644673"/>
              <a:gd name="connsiteY9" fmla="*/ 4497344 h 4835290"/>
              <a:gd name="connsiteX10" fmla="*/ 4055280 w 5644673"/>
              <a:gd name="connsiteY10" fmla="*/ 4176711 h 4835290"/>
              <a:gd name="connsiteX11" fmla="*/ 3140881 w 5644673"/>
              <a:gd name="connsiteY11" fmla="*/ 4105458 h 4835290"/>
              <a:gd name="connsiteX12" fmla="*/ 2190854 w 5644673"/>
              <a:gd name="connsiteY12" fmla="*/ 4829853 h 4835290"/>
              <a:gd name="connsiteX13" fmla="*/ 1822719 w 5644673"/>
              <a:gd name="connsiteY13" fmla="*/ 3666071 h 4835290"/>
              <a:gd name="connsiteX14" fmla="*/ 2226480 w 5644673"/>
              <a:gd name="connsiteY14" fmla="*/ 3036679 h 4835290"/>
              <a:gd name="connsiteX15" fmla="*/ 1953348 w 5644673"/>
              <a:gd name="connsiteY15" fmla="*/ 2336035 h 4835290"/>
              <a:gd name="connsiteX16" fmla="*/ 195800 w 5644673"/>
              <a:gd name="connsiteY16" fmla="*/ 2122279 h 4835290"/>
              <a:gd name="connsiteX17" fmla="*/ 373930 w 5644673"/>
              <a:gd name="connsiteY17" fmla="*/ 1231629 h 4835290"/>
              <a:gd name="connsiteX18" fmla="*/ 1846470 w 5644673"/>
              <a:gd name="connsiteY18" fmla="*/ 1552263 h 4835290"/>
              <a:gd name="connsiteX19" fmla="*/ 2190854 w 5644673"/>
              <a:gd name="connsiteY19" fmla="*/ 1207879 h 4835290"/>
              <a:gd name="connsiteX20" fmla="*/ 1882096 w 5644673"/>
              <a:gd name="connsiteY20" fmla="*/ 174725 h 4835290"/>
              <a:gd name="connsiteX0" fmla="*/ 1573490 w 5336067"/>
              <a:gd name="connsiteY0" fmla="*/ 174725 h 4835290"/>
              <a:gd name="connsiteX1" fmla="*/ 2832274 w 5336067"/>
              <a:gd name="connsiteY1" fmla="*/ 79723 h 4835290"/>
              <a:gd name="connsiteX2" fmla="*/ 3200409 w 5336067"/>
              <a:gd name="connsiteY2" fmla="*/ 994122 h 4835290"/>
              <a:gd name="connsiteX3" fmla="*/ 3734799 w 5336067"/>
              <a:gd name="connsiteY3" fmla="*/ 1338507 h 4835290"/>
              <a:gd name="connsiteX4" fmla="*/ 4281064 w 5336067"/>
              <a:gd name="connsiteY4" fmla="*/ 1065375 h 4835290"/>
              <a:gd name="connsiteX5" fmla="*/ 4874830 w 5336067"/>
              <a:gd name="connsiteY5" fmla="*/ 2003525 h 4835290"/>
              <a:gd name="connsiteX6" fmla="*/ 4328565 w 5336067"/>
              <a:gd name="connsiteY6" fmla="*/ 2727920 h 4835290"/>
              <a:gd name="connsiteX7" fmla="*/ 4494820 w 5336067"/>
              <a:gd name="connsiteY7" fmla="*/ 3345437 h 4835290"/>
              <a:gd name="connsiteX8" fmla="*/ 5314217 w 5336067"/>
              <a:gd name="connsiteY8" fmla="*/ 3594819 h 4835290"/>
              <a:gd name="connsiteX9" fmla="*/ 4981708 w 5336067"/>
              <a:gd name="connsiteY9" fmla="*/ 4497344 h 4835290"/>
              <a:gd name="connsiteX10" fmla="*/ 3746674 w 5336067"/>
              <a:gd name="connsiteY10" fmla="*/ 4176711 h 4835290"/>
              <a:gd name="connsiteX11" fmla="*/ 2832275 w 5336067"/>
              <a:gd name="connsiteY11" fmla="*/ 4105458 h 4835290"/>
              <a:gd name="connsiteX12" fmla="*/ 1882248 w 5336067"/>
              <a:gd name="connsiteY12" fmla="*/ 4829853 h 4835290"/>
              <a:gd name="connsiteX13" fmla="*/ 1514113 w 5336067"/>
              <a:gd name="connsiteY13" fmla="*/ 3666071 h 4835290"/>
              <a:gd name="connsiteX14" fmla="*/ 1917874 w 5336067"/>
              <a:gd name="connsiteY14" fmla="*/ 3036679 h 4835290"/>
              <a:gd name="connsiteX15" fmla="*/ 1644742 w 5336067"/>
              <a:gd name="connsiteY15" fmla="*/ 2336035 h 4835290"/>
              <a:gd name="connsiteX16" fmla="*/ 397833 w 5336067"/>
              <a:gd name="connsiteY16" fmla="*/ 2407286 h 4835290"/>
              <a:gd name="connsiteX17" fmla="*/ 65324 w 5336067"/>
              <a:gd name="connsiteY17" fmla="*/ 1231629 h 4835290"/>
              <a:gd name="connsiteX18" fmla="*/ 1537864 w 5336067"/>
              <a:gd name="connsiteY18" fmla="*/ 1552263 h 4835290"/>
              <a:gd name="connsiteX19" fmla="*/ 1882248 w 5336067"/>
              <a:gd name="connsiteY19" fmla="*/ 1207879 h 4835290"/>
              <a:gd name="connsiteX20" fmla="*/ 1573490 w 5336067"/>
              <a:gd name="connsiteY20" fmla="*/ 174725 h 4835290"/>
              <a:gd name="connsiteX0" fmla="*/ 1271030 w 5033607"/>
              <a:gd name="connsiteY0" fmla="*/ 174725 h 4835290"/>
              <a:gd name="connsiteX1" fmla="*/ 2529814 w 5033607"/>
              <a:gd name="connsiteY1" fmla="*/ 79723 h 4835290"/>
              <a:gd name="connsiteX2" fmla="*/ 2897949 w 5033607"/>
              <a:gd name="connsiteY2" fmla="*/ 994122 h 4835290"/>
              <a:gd name="connsiteX3" fmla="*/ 3432339 w 5033607"/>
              <a:gd name="connsiteY3" fmla="*/ 1338507 h 4835290"/>
              <a:gd name="connsiteX4" fmla="*/ 3978604 w 5033607"/>
              <a:gd name="connsiteY4" fmla="*/ 1065375 h 4835290"/>
              <a:gd name="connsiteX5" fmla="*/ 4572370 w 5033607"/>
              <a:gd name="connsiteY5" fmla="*/ 2003525 h 4835290"/>
              <a:gd name="connsiteX6" fmla="*/ 4026105 w 5033607"/>
              <a:gd name="connsiteY6" fmla="*/ 2727920 h 4835290"/>
              <a:gd name="connsiteX7" fmla="*/ 4192360 w 5033607"/>
              <a:gd name="connsiteY7" fmla="*/ 3345437 h 4835290"/>
              <a:gd name="connsiteX8" fmla="*/ 5011757 w 5033607"/>
              <a:gd name="connsiteY8" fmla="*/ 3594819 h 4835290"/>
              <a:gd name="connsiteX9" fmla="*/ 4679248 w 5033607"/>
              <a:gd name="connsiteY9" fmla="*/ 4497344 h 4835290"/>
              <a:gd name="connsiteX10" fmla="*/ 3444214 w 5033607"/>
              <a:gd name="connsiteY10" fmla="*/ 4176711 h 4835290"/>
              <a:gd name="connsiteX11" fmla="*/ 2529815 w 5033607"/>
              <a:gd name="connsiteY11" fmla="*/ 4105458 h 4835290"/>
              <a:gd name="connsiteX12" fmla="*/ 1579788 w 5033607"/>
              <a:gd name="connsiteY12" fmla="*/ 4829853 h 4835290"/>
              <a:gd name="connsiteX13" fmla="*/ 1211653 w 5033607"/>
              <a:gd name="connsiteY13" fmla="*/ 3666071 h 4835290"/>
              <a:gd name="connsiteX14" fmla="*/ 1615414 w 5033607"/>
              <a:gd name="connsiteY14" fmla="*/ 3036679 h 4835290"/>
              <a:gd name="connsiteX15" fmla="*/ 1342282 w 5033607"/>
              <a:gd name="connsiteY15" fmla="*/ 2336035 h 4835290"/>
              <a:gd name="connsiteX16" fmla="*/ 95373 w 5033607"/>
              <a:gd name="connsiteY16" fmla="*/ 2407286 h 4835290"/>
              <a:gd name="connsiteX17" fmla="*/ 214126 w 5033607"/>
              <a:gd name="connsiteY17" fmla="*/ 1326632 h 4835290"/>
              <a:gd name="connsiteX18" fmla="*/ 1235404 w 5033607"/>
              <a:gd name="connsiteY18" fmla="*/ 1552263 h 4835290"/>
              <a:gd name="connsiteX19" fmla="*/ 1579788 w 5033607"/>
              <a:gd name="connsiteY19" fmla="*/ 1207879 h 4835290"/>
              <a:gd name="connsiteX20" fmla="*/ 1271030 w 5033607"/>
              <a:gd name="connsiteY20" fmla="*/ 174725 h 4835290"/>
              <a:gd name="connsiteX0" fmla="*/ 1263184 w 5025761"/>
              <a:gd name="connsiteY0" fmla="*/ 174725 h 4835290"/>
              <a:gd name="connsiteX1" fmla="*/ 2521968 w 5025761"/>
              <a:gd name="connsiteY1" fmla="*/ 79723 h 4835290"/>
              <a:gd name="connsiteX2" fmla="*/ 2890103 w 5025761"/>
              <a:gd name="connsiteY2" fmla="*/ 994122 h 4835290"/>
              <a:gd name="connsiteX3" fmla="*/ 3424493 w 5025761"/>
              <a:gd name="connsiteY3" fmla="*/ 1338507 h 4835290"/>
              <a:gd name="connsiteX4" fmla="*/ 3970758 w 5025761"/>
              <a:gd name="connsiteY4" fmla="*/ 1065375 h 4835290"/>
              <a:gd name="connsiteX5" fmla="*/ 4564524 w 5025761"/>
              <a:gd name="connsiteY5" fmla="*/ 2003525 h 4835290"/>
              <a:gd name="connsiteX6" fmla="*/ 4018259 w 5025761"/>
              <a:gd name="connsiteY6" fmla="*/ 2727920 h 4835290"/>
              <a:gd name="connsiteX7" fmla="*/ 4184514 w 5025761"/>
              <a:gd name="connsiteY7" fmla="*/ 3345437 h 4835290"/>
              <a:gd name="connsiteX8" fmla="*/ 5003911 w 5025761"/>
              <a:gd name="connsiteY8" fmla="*/ 3594819 h 4835290"/>
              <a:gd name="connsiteX9" fmla="*/ 4671402 w 5025761"/>
              <a:gd name="connsiteY9" fmla="*/ 4497344 h 4835290"/>
              <a:gd name="connsiteX10" fmla="*/ 3436368 w 5025761"/>
              <a:gd name="connsiteY10" fmla="*/ 4176711 h 4835290"/>
              <a:gd name="connsiteX11" fmla="*/ 2521969 w 5025761"/>
              <a:gd name="connsiteY11" fmla="*/ 4105458 h 4835290"/>
              <a:gd name="connsiteX12" fmla="*/ 1571942 w 5025761"/>
              <a:gd name="connsiteY12" fmla="*/ 4829853 h 4835290"/>
              <a:gd name="connsiteX13" fmla="*/ 1203807 w 5025761"/>
              <a:gd name="connsiteY13" fmla="*/ 3666071 h 4835290"/>
              <a:gd name="connsiteX14" fmla="*/ 1607568 w 5025761"/>
              <a:gd name="connsiteY14" fmla="*/ 3036679 h 4835290"/>
              <a:gd name="connsiteX15" fmla="*/ 1334436 w 5025761"/>
              <a:gd name="connsiteY15" fmla="*/ 2336035 h 4835290"/>
              <a:gd name="connsiteX16" fmla="*/ 87527 w 5025761"/>
              <a:gd name="connsiteY16" fmla="*/ 2407286 h 4835290"/>
              <a:gd name="connsiteX17" fmla="*/ 206280 w 5025761"/>
              <a:gd name="connsiteY17" fmla="*/ 1326632 h 4835290"/>
              <a:gd name="connsiteX18" fmla="*/ 1025678 w 5025761"/>
              <a:gd name="connsiteY18" fmla="*/ 1350383 h 4835290"/>
              <a:gd name="connsiteX19" fmla="*/ 1571942 w 5025761"/>
              <a:gd name="connsiteY19" fmla="*/ 1207879 h 4835290"/>
              <a:gd name="connsiteX20" fmla="*/ 1263184 w 5025761"/>
              <a:gd name="connsiteY20" fmla="*/ 174725 h 4835290"/>
              <a:gd name="connsiteX0" fmla="*/ 1263184 w 5025761"/>
              <a:gd name="connsiteY0" fmla="*/ 164292 h 4824857"/>
              <a:gd name="connsiteX1" fmla="*/ 2521968 w 5025761"/>
              <a:gd name="connsiteY1" fmla="*/ 69290 h 4824857"/>
              <a:gd name="connsiteX2" fmla="*/ 2890103 w 5025761"/>
              <a:gd name="connsiteY2" fmla="*/ 983689 h 4824857"/>
              <a:gd name="connsiteX3" fmla="*/ 3424493 w 5025761"/>
              <a:gd name="connsiteY3" fmla="*/ 1328074 h 4824857"/>
              <a:gd name="connsiteX4" fmla="*/ 3970758 w 5025761"/>
              <a:gd name="connsiteY4" fmla="*/ 1054942 h 4824857"/>
              <a:gd name="connsiteX5" fmla="*/ 4564524 w 5025761"/>
              <a:gd name="connsiteY5" fmla="*/ 1993092 h 4824857"/>
              <a:gd name="connsiteX6" fmla="*/ 4018259 w 5025761"/>
              <a:gd name="connsiteY6" fmla="*/ 2717487 h 4824857"/>
              <a:gd name="connsiteX7" fmla="*/ 4184514 w 5025761"/>
              <a:gd name="connsiteY7" fmla="*/ 3335004 h 4824857"/>
              <a:gd name="connsiteX8" fmla="*/ 5003911 w 5025761"/>
              <a:gd name="connsiteY8" fmla="*/ 3584386 h 4824857"/>
              <a:gd name="connsiteX9" fmla="*/ 4671402 w 5025761"/>
              <a:gd name="connsiteY9" fmla="*/ 4486911 h 4824857"/>
              <a:gd name="connsiteX10" fmla="*/ 3436368 w 5025761"/>
              <a:gd name="connsiteY10" fmla="*/ 4166278 h 4824857"/>
              <a:gd name="connsiteX11" fmla="*/ 2521969 w 5025761"/>
              <a:gd name="connsiteY11" fmla="*/ 4095025 h 4824857"/>
              <a:gd name="connsiteX12" fmla="*/ 1571942 w 5025761"/>
              <a:gd name="connsiteY12" fmla="*/ 4819420 h 4824857"/>
              <a:gd name="connsiteX13" fmla="*/ 1203807 w 5025761"/>
              <a:gd name="connsiteY13" fmla="*/ 3655638 h 4824857"/>
              <a:gd name="connsiteX14" fmla="*/ 1607568 w 5025761"/>
              <a:gd name="connsiteY14" fmla="*/ 3026246 h 4824857"/>
              <a:gd name="connsiteX15" fmla="*/ 1334436 w 5025761"/>
              <a:gd name="connsiteY15" fmla="*/ 2325602 h 4824857"/>
              <a:gd name="connsiteX16" fmla="*/ 87527 w 5025761"/>
              <a:gd name="connsiteY16" fmla="*/ 2396853 h 4824857"/>
              <a:gd name="connsiteX17" fmla="*/ 206280 w 5025761"/>
              <a:gd name="connsiteY17" fmla="*/ 1316199 h 4824857"/>
              <a:gd name="connsiteX18" fmla="*/ 1025678 w 5025761"/>
              <a:gd name="connsiteY18" fmla="*/ 1339950 h 4824857"/>
              <a:gd name="connsiteX19" fmla="*/ 1275059 w 5025761"/>
              <a:gd name="connsiteY19" fmla="*/ 959940 h 4824857"/>
              <a:gd name="connsiteX20" fmla="*/ 1263184 w 5025761"/>
              <a:gd name="connsiteY20" fmla="*/ 164292 h 4824857"/>
              <a:gd name="connsiteX0" fmla="*/ 1465065 w 5025761"/>
              <a:gd name="connsiteY0" fmla="*/ 241485 h 4795172"/>
              <a:gd name="connsiteX1" fmla="*/ 2521968 w 5025761"/>
              <a:gd name="connsiteY1" fmla="*/ 39605 h 4795172"/>
              <a:gd name="connsiteX2" fmla="*/ 2890103 w 5025761"/>
              <a:gd name="connsiteY2" fmla="*/ 954004 h 4795172"/>
              <a:gd name="connsiteX3" fmla="*/ 3424493 w 5025761"/>
              <a:gd name="connsiteY3" fmla="*/ 1298389 h 4795172"/>
              <a:gd name="connsiteX4" fmla="*/ 3970758 w 5025761"/>
              <a:gd name="connsiteY4" fmla="*/ 1025257 h 4795172"/>
              <a:gd name="connsiteX5" fmla="*/ 4564524 w 5025761"/>
              <a:gd name="connsiteY5" fmla="*/ 1963407 h 4795172"/>
              <a:gd name="connsiteX6" fmla="*/ 4018259 w 5025761"/>
              <a:gd name="connsiteY6" fmla="*/ 2687802 h 4795172"/>
              <a:gd name="connsiteX7" fmla="*/ 4184514 w 5025761"/>
              <a:gd name="connsiteY7" fmla="*/ 3305319 h 4795172"/>
              <a:gd name="connsiteX8" fmla="*/ 5003911 w 5025761"/>
              <a:gd name="connsiteY8" fmla="*/ 3554701 h 4795172"/>
              <a:gd name="connsiteX9" fmla="*/ 4671402 w 5025761"/>
              <a:gd name="connsiteY9" fmla="*/ 4457226 h 4795172"/>
              <a:gd name="connsiteX10" fmla="*/ 3436368 w 5025761"/>
              <a:gd name="connsiteY10" fmla="*/ 4136593 h 4795172"/>
              <a:gd name="connsiteX11" fmla="*/ 2521969 w 5025761"/>
              <a:gd name="connsiteY11" fmla="*/ 4065340 h 4795172"/>
              <a:gd name="connsiteX12" fmla="*/ 1571942 w 5025761"/>
              <a:gd name="connsiteY12" fmla="*/ 4789735 h 4795172"/>
              <a:gd name="connsiteX13" fmla="*/ 1203807 w 5025761"/>
              <a:gd name="connsiteY13" fmla="*/ 3625953 h 4795172"/>
              <a:gd name="connsiteX14" fmla="*/ 1607568 w 5025761"/>
              <a:gd name="connsiteY14" fmla="*/ 2996561 h 4795172"/>
              <a:gd name="connsiteX15" fmla="*/ 1334436 w 5025761"/>
              <a:gd name="connsiteY15" fmla="*/ 2295917 h 4795172"/>
              <a:gd name="connsiteX16" fmla="*/ 87527 w 5025761"/>
              <a:gd name="connsiteY16" fmla="*/ 2367168 h 4795172"/>
              <a:gd name="connsiteX17" fmla="*/ 206280 w 5025761"/>
              <a:gd name="connsiteY17" fmla="*/ 1286514 h 4795172"/>
              <a:gd name="connsiteX18" fmla="*/ 1025678 w 5025761"/>
              <a:gd name="connsiteY18" fmla="*/ 1310265 h 4795172"/>
              <a:gd name="connsiteX19" fmla="*/ 1275059 w 5025761"/>
              <a:gd name="connsiteY19" fmla="*/ 930255 h 4795172"/>
              <a:gd name="connsiteX20" fmla="*/ 1465065 w 5025761"/>
              <a:gd name="connsiteY20" fmla="*/ 241485 h 4795172"/>
              <a:gd name="connsiteX0" fmla="*/ 1465065 w 5025761"/>
              <a:gd name="connsiteY0" fmla="*/ 170947 h 4724634"/>
              <a:gd name="connsiteX1" fmla="*/ 2379464 w 5025761"/>
              <a:gd name="connsiteY1" fmla="*/ 52194 h 4724634"/>
              <a:gd name="connsiteX2" fmla="*/ 2890103 w 5025761"/>
              <a:gd name="connsiteY2" fmla="*/ 883466 h 4724634"/>
              <a:gd name="connsiteX3" fmla="*/ 3424493 w 5025761"/>
              <a:gd name="connsiteY3" fmla="*/ 1227851 h 4724634"/>
              <a:gd name="connsiteX4" fmla="*/ 3970758 w 5025761"/>
              <a:gd name="connsiteY4" fmla="*/ 954719 h 4724634"/>
              <a:gd name="connsiteX5" fmla="*/ 4564524 w 5025761"/>
              <a:gd name="connsiteY5" fmla="*/ 1892869 h 4724634"/>
              <a:gd name="connsiteX6" fmla="*/ 4018259 w 5025761"/>
              <a:gd name="connsiteY6" fmla="*/ 2617264 h 4724634"/>
              <a:gd name="connsiteX7" fmla="*/ 4184514 w 5025761"/>
              <a:gd name="connsiteY7" fmla="*/ 3234781 h 4724634"/>
              <a:gd name="connsiteX8" fmla="*/ 5003911 w 5025761"/>
              <a:gd name="connsiteY8" fmla="*/ 3484163 h 4724634"/>
              <a:gd name="connsiteX9" fmla="*/ 4671402 w 5025761"/>
              <a:gd name="connsiteY9" fmla="*/ 4386688 h 4724634"/>
              <a:gd name="connsiteX10" fmla="*/ 3436368 w 5025761"/>
              <a:gd name="connsiteY10" fmla="*/ 4066055 h 4724634"/>
              <a:gd name="connsiteX11" fmla="*/ 2521969 w 5025761"/>
              <a:gd name="connsiteY11" fmla="*/ 3994802 h 4724634"/>
              <a:gd name="connsiteX12" fmla="*/ 1571942 w 5025761"/>
              <a:gd name="connsiteY12" fmla="*/ 4719197 h 4724634"/>
              <a:gd name="connsiteX13" fmla="*/ 1203807 w 5025761"/>
              <a:gd name="connsiteY13" fmla="*/ 3555415 h 4724634"/>
              <a:gd name="connsiteX14" fmla="*/ 1607568 w 5025761"/>
              <a:gd name="connsiteY14" fmla="*/ 2926023 h 4724634"/>
              <a:gd name="connsiteX15" fmla="*/ 1334436 w 5025761"/>
              <a:gd name="connsiteY15" fmla="*/ 2225379 h 4724634"/>
              <a:gd name="connsiteX16" fmla="*/ 87527 w 5025761"/>
              <a:gd name="connsiteY16" fmla="*/ 2296630 h 4724634"/>
              <a:gd name="connsiteX17" fmla="*/ 206280 w 5025761"/>
              <a:gd name="connsiteY17" fmla="*/ 1215976 h 4724634"/>
              <a:gd name="connsiteX18" fmla="*/ 1025678 w 5025761"/>
              <a:gd name="connsiteY18" fmla="*/ 1239727 h 4724634"/>
              <a:gd name="connsiteX19" fmla="*/ 1275059 w 5025761"/>
              <a:gd name="connsiteY19" fmla="*/ 859717 h 4724634"/>
              <a:gd name="connsiteX20" fmla="*/ 1465065 w 5025761"/>
              <a:gd name="connsiteY20" fmla="*/ 170947 h 4724634"/>
              <a:gd name="connsiteX0" fmla="*/ 1458908 w 5019604"/>
              <a:gd name="connsiteY0" fmla="*/ 170947 h 4724634"/>
              <a:gd name="connsiteX1" fmla="*/ 2373307 w 5019604"/>
              <a:gd name="connsiteY1" fmla="*/ 52194 h 4724634"/>
              <a:gd name="connsiteX2" fmla="*/ 2883946 w 5019604"/>
              <a:gd name="connsiteY2" fmla="*/ 883466 h 4724634"/>
              <a:gd name="connsiteX3" fmla="*/ 3418336 w 5019604"/>
              <a:gd name="connsiteY3" fmla="*/ 1227851 h 4724634"/>
              <a:gd name="connsiteX4" fmla="*/ 3964601 w 5019604"/>
              <a:gd name="connsiteY4" fmla="*/ 954719 h 4724634"/>
              <a:gd name="connsiteX5" fmla="*/ 4558367 w 5019604"/>
              <a:gd name="connsiteY5" fmla="*/ 1892869 h 4724634"/>
              <a:gd name="connsiteX6" fmla="*/ 4012102 w 5019604"/>
              <a:gd name="connsiteY6" fmla="*/ 2617264 h 4724634"/>
              <a:gd name="connsiteX7" fmla="*/ 4178357 w 5019604"/>
              <a:gd name="connsiteY7" fmla="*/ 3234781 h 4724634"/>
              <a:gd name="connsiteX8" fmla="*/ 4997754 w 5019604"/>
              <a:gd name="connsiteY8" fmla="*/ 3484163 h 4724634"/>
              <a:gd name="connsiteX9" fmla="*/ 4665245 w 5019604"/>
              <a:gd name="connsiteY9" fmla="*/ 4386688 h 4724634"/>
              <a:gd name="connsiteX10" fmla="*/ 3430211 w 5019604"/>
              <a:gd name="connsiteY10" fmla="*/ 4066055 h 4724634"/>
              <a:gd name="connsiteX11" fmla="*/ 2515812 w 5019604"/>
              <a:gd name="connsiteY11" fmla="*/ 3994802 h 4724634"/>
              <a:gd name="connsiteX12" fmla="*/ 1565785 w 5019604"/>
              <a:gd name="connsiteY12" fmla="*/ 4719197 h 4724634"/>
              <a:gd name="connsiteX13" fmla="*/ 1197650 w 5019604"/>
              <a:gd name="connsiteY13" fmla="*/ 3555415 h 4724634"/>
              <a:gd name="connsiteX14" fmla="*/ 1601411 w 5019604"/>
              <a:gd name="connsiteY14" fmla="*/ 2926023 h 4724634"/>
              <a:gd name="connsiteX15" fmla="*/ 1245152 w 5019604"/>
              <a:gd name="connsiteY15" fmla="*/ 2439134 h 4724634"/>
              <a:gd name="connsiteX16" fmla="*/ 81370 w 5019604"/>
              <a:gd name="connsiteY16" fmla="*/ 2296630 h 4724634"/>
              <a:gd name="connsiteX17" fmla="*/ 200123 w 5019604"/>
              <a:gd name="connsiteY17" fmla="*/ 1215976 h 4724634"/>
              <a:gd name="connsiteX18" fmla="*/ 1019521 w 5019604"/>
              <a:gd name="connsiteY18" fmla="*/ 1239727 h 4724634"/>
              <a:gd name="connsiteX19" fmla="*/ 1268902 w 5019604"/>
              <a:gd name="connsiteY19" fmla="*/ 859717 h 4724634"/>
              <a:gd name="connsiteX20" fmla="*/ 1458908 w 5019604"/>
              <a:gd name="connsiteY20" fmla="*/ 170947 h 4724634"/>
              <a:gd name="connsiteX0" fmla="*/ 1458908 w 5019604"/>
              <a:gd name="connsiteY0" fmla="*/ 170947 h 4724634"/>
              <a:gd name="connsiteX1" fmla="*/ 2373307 w 5019604"/>
              <a:gd name="connsiteY1" fmla="*/ 52194 h 4724634"/>
              <a:gd name="connsiteX2" fmla="*/ 2883946 w 5019604"/>
              <a:gd name="connsiteY2" fmla="*/ 883466 h 4724634"/>
              <a:gd name="connsiteX3" fmla="*/ 3418336 w 5019604"/>
              <a:gd name="connsiteY3" fmla="*/ 1227851 h 4724634"/>
              <a:gd name="connsiteX4" fmla="*/ 3964601 w 5019604"/>
              <a:gd name="connsiteY4" fmla="*/ 954719 h 4724634"/>
              <a:gd name="connsiteX5" fmla="*/ 4558367 w 5019604"/>
              <a:gd name="connsiteY5" fmla="*/ 1892869 h 4724634"/>
              <a:gd name="connsiteX6" fmla="*/ 4012102 w 5019604"/>
              <a:gd name="connsiteY6" fmla="*/ 2617264 h 4724634"/>
              <a:gd name="connsiteX7" fmla="*/ 4178357 w 5019604"/>
              <a:gd name="connsiteY7" fmla="*/ 3234781 h 4724634"/>
              <a:gd name="connsiteX8" fmla="*/ 4997754 w 5019604"/>
              <a:gd name="connsiteY8" fmla="*/ 3484163 h 4724634"/>
              <a:gd name="connsiteX9" fmla="*/ 4665245 w 5019604"/>
              <a:gd name="connsiteY9" fmla="*/ 4386688 h 4724634"/>
              <a:gd name="connsiteX10" fmla="*/ 3430211 w 5019604"/>
              <a:gd name="connsiteY10" fmla="*/ 4066055 h 4724634"/>
              <a:gd name="connsiteX11" fmla="*/ 2515812 w 5019604"/>
              <a:gd name="connsiteY11" fmla="*/ 3994802 h 4724634"/>
              <a:gd name="connsiteX12" fmla="*/ 1565785 w 5019604"/>
              <a:gd name="connsiteY12" fmla="*/ 4719197 h 4724634"/>
              <a:gd name="connsiteX13" fmla="*/ 1197650 w 5019604"/>
              <a:gd name="connsiteY13" fmla="*/ 3555415 h 4724634"/>
              <a:gd name="connsiteX14" fmla="*/ 1411405 w 5019604"/>
              <a:gd name="connsiteY14" fmla="*/ 2926023 h 4724634"/>
              <a:gd name="connsiteX15" fmla="*/ 1245152 w 5019604"/>
              <a:gd name="connsiteY15" fmla="*/ 2439134 h 4724634"/>
              <a:gd name="connsiteX16" fmla="*/ 81370 w 5019604"/>
              <a:gd name="connsiteY16" fmla="*/ 2296630 h 4724634"/>
              <a:gd name="connsiteX17" fmla="*/ 200123 w 5019604"/>
              <a:gd name="connsiteY17" fmla="*/ 1215976 h 4724634"/>
              <a:gd name="connsiteX18" fmla="*/ 1019521 w 5019604"/>
              <a:gd name="connsiteY18" fmla="*/ 1239727 h 4724634"/>
              <a:gd name="connsiteX19" fmla="*/ 1268902 w 5019604"/>
              <a:gd name="connsiteY19" fmla="*/ 859717 h 4724634"/>
              <a:gd name="connsiteX20" fmla="*/ 1458908 w 5019604"/>
              <a:gd name="connsiteY20" fmla="*/ 170947 h 4724634"/>
              <a:gd name="connsiteX0" fmla="*/ 1458908 w 5019604"/>
              <a:gd name="connsiteY0" fmla="*/ 170947 h 4721259"/>
              <a:gd name="connsiteX1" fmla="*/ 2373307 w 5019604"/>
              <a:gd name="connsiteY1" fmla="*/ 52194 h 4721259"/>
              <a:gd name="connsiteX2" fmla="*/ 2883946 w 5019604"/>
              <a:gd name="connsiteY2" fmla="*/ 883466 h 4721259"/>
              <a:gd name="connsiteX3" fmla="*/ 3418336 w 5019604"/>
              <a:gd name="connsiteY3" fmla="*/ 1227851 h 4721259"/>
              <a:gd name="connsiteX4" fmla="*/ 3964601 w 5019604"/>
              <a:gd name="connsiteY4" fmla="*/ 954719 h 4721259"/>
              <a:gd name="connsiteX5" fmla="*/ 4558367 w 5019604"/>
              <a:gd name="connsiteY5" fmla="*/ 1892869 h 4721259"/>
              <a:gd name="connsiteX6" fmla="*/ 4012102 w 5019604"/>
              <a:gd name="connsiteY6" fmla="*/ 2617264 h 4721259"/>
              <a:gd name="connsiteX7" fmla="*/ 4178357 w 5019604"/>
              <a:gd name="connsiteY7" fmla="*/ 3234781 h 4721259"/>
              <a:gd name="connsiteX8" fmla="*/ 4997754 w 5019604"/>
              <a:gd name="connsiteY8" fmla="*/ 3484163 h 4721259"/>
              <a:gd name="connsiteX9" fmla="*/ 4665245 w 5019604"/>
              <a:gd name="connsiteY9" fmla="*/ 4386688 h 4721259"/>
              <a:gd name="connsiteX10" fmla="*/ 3430211 w 5019604"/>
              <a:gd name="connsiteY10" fmla="*/ 4066055 h 4721259"/>
              <a:gd name="connsiteX11" fmla="*/ 2515812 w 5019604"/>
              <a:gd name="connsiteY11" fmla="*/ 3994802 h 4721259"/>
              <a:gd name="connsiteX12" fmla="*/ 1565785 w 5019604"/>
              <a:gd name="connsiteY12" fmla="*/ 4719197 h 4721259"/>
              <a:gd name="connsiteX13" fmla="*/ 1007644 w 5019604"/>
              <a:gd name="connsiteY13" fmla="*/ 3733545 h 4721259"/>
              <a:gd name="connsiteX14" fmla="*/ 1411405 w 5019604"/>
              <a:gd name="connsiteY14" fmla="*/ 2926023 h 4721259"/>
              <a:gd name="connsiteX15" fmla="*/ 1245152 w 5019604"/>
              <a:gd name="connsiteY15" fmla="*/ 2439134 h 4721259"/>
              <a:gd name="connsiteX16" fmla="*/ 81370 w 5019604"/>
              <a:gd name="connsiteY16" fmla="*/ 2296630 h 4721259"/>
              <a:gd name="connsiteX17" fmla="*/ 200123 w 5019604"/>
              <a:gd name="connsiteY17" fmla="*/ 1215976 h 4721259"/>
              <a:gd name="connsiteX18" fmla="*/ 1019521 w 5019604"/>
              <a:gd name="connsiteY18" fmla="*/ 1239727 h 4721259"/>
              <a:gd name="connsiteX19" fmla="*/ 1268902 w 5019604"/>
              <a:gd name="connsiteY19" fmla="*/ 859717 h 4721259"/>
              <a:gd name="connsiteX20" fmla="*/ 1458908 w 5019604"/>
              <a:gd name="connsiteY20" fmla="*/ 170947 h 4721259"/>
              <a:gd name="connsiteX0" fmla="*/ 1458908 w 5019604"/>
              <a:gd name="connsiteY0" fmla="*/ 170947 h 4403464"/>
              <a:gd name="connsiteX1" fmla="*/ 2373307 w 5019604"/>
              <a:gd name="connsiteY1" fmla="*/ 52194 h 4403464"/>
              <a:gd name="connsiteX2" fmla="*/ 2883946 w 5019604"/>
              <a:gd name="connsiteY2" fmla="*/ 883466 h 4403464"/>
              <a:gd name="connsiteX3" fmla="*/ 3418336 w 5019604"/>
              <a:gd name="connsiteY3" fmla="*/ 1227851 h 4403464"/>
              <a:gd name="connsiteX4" fmla="*/ 3964601 w 5019604"/>
              <a:gd name="connsiteY4" fmla="*/ 954719 h 4403464"/>
              <a:gd name="connsiteX5" fmla="*/ 4558367 w 5019604"/>
              <a:gd name="connsiteY5" fmla="*/ 1892869 h 4403464"/>
              <a:gd name="connsiteX6" fmla="*/ 4012102 w 5019604"/>
              <a:gd name="connsiteY6" fmla="*/ 2617264 h 4403464"/>
              <a:gd name="connsiteX7" fmla="*/ 4178357 w 5019604"/>
              <a:gd name="connsiteY7" fmla="*/ 3234781 h 4403464"/>
              <a:gd name="connsiteX8" fmla="*/ 4997754 w 5019604"/>
              <a:gd name="connsiteY8" fmla="*/ 3484163 h 4403464"/>
              <a:gd name="connsiteX9" fmla="*/ 4665245 w 5019604"/>
              <a:gd name="connsiteY9" fmla="*/ 4386688 h 4403464"/>
              <a:gd name="connsiteX10" fmla="*/ 3430211 w 5019604"/>
              <a:gd name="connsiteY10" fmla="*/ 4066055 h 4403464"/>
              <a:gd name="connsiteX11" fmla="*/ 2515812 w 5019604"/>
              <a:gd name="connsiteY11" fmla="*/ 3994802 h 4403464"/>
              <a:gd name="connsiteX12" fmla="*/ 1470782 w 5019604"/>
              <a:gd name="connsiteY12" fmla="*/ 4351062 h 4403464"/>
              <a:gd name="connsiteX13" fmla="*/ 1007644 w 5019604"/>
              <a:gd name="connsiteY13" fmla="*/ 3733545 h 4403464"/>
              <a:gd name="connsiteX14" fmla="*/ 1411405 w 5019604"/>
              <a:gd name="connsiteY14" fmla="*/ 2926023 h 4403464"/>
              <a:gd name="connsiteX15" fmla="*/ 1245152 w 5019604"/>
              <a:gd name="connsiteY15" fmla="*/ 2439134 h 4403464"/>
              <a:gd name="connsiteX16" fmla="*/ 81370 w 5019604"/>
              <a:gd name="connsiteY16" fmla="*/ 2296630 h 4403464"/>
              <a:gd name="connsiteX17" fmla="*/ 200123 w 5019604"/>
              <a:gd name="connsiteY17" fmla="*/ 1215976 h 4403464"/>
              <a:gd name="connsiteX18" fmla="*/ 1019521 w 5019604"/>
              <a:gd name="connsiteY18" fmla="*/ 1239727 h 4403464"/>
              <a:gd name="connsiteX19" fmla="*/ 1268902 w 5019604"/>
              <a:gd name="connsiteY19" fmla="*/ 859717 h 4403464"/>
              <a:gd name="connsiteX20" fmla="*/ 1458908 w 5019604"/>
              <a:gd name="connsiteY20" fmla="*/ 170947 h 4403464"/>
              <a:gd name="connsiteX0" fmla="*/ 1458908 w 4827078"/>
              <a:gd name="connsiteY0" fmla="*/ 170947 h 4397751"/>
              <a:gd name="connsiteX1" fmla="*/ 2373307 w 4827078"/>
              <a:gd name="connsiteY1" fmla="*/ 52194 h 4397751"/>
              <a:gd name="connsiteX2" fmla="*/ 2883946 w 4827078"/>
              <a:gd name="connsiteY2" fmla="*/ 883466 h 4397751"/>
              <a:gd name="connsiteX3" fmla="*/ 3418336 w 4827078"/>
              <a:gd name="connsiteY3" fmla="*/ 1227851 h 4397751"/>
              <a:gd name="connsiteX4" fmla="*/ 3964601 w 4827078"/>
              <a:gd name="connsiteY4" fmla="*/ 954719 h 4397751"/>
              <a:gd name="connsiteX5" fmla="*/ 4558367 w 4827078"/>
              <a:gd name="connsiteY5" fmla="*/ 1892869 h 4397751"/>
              <a:gd name="connsiteX6" fmla="*/ 4012102 w 4827078"/>
              <a:gd name="connsiteY6" fmla="*/ 2617264 h 4397751"/>
              <a:gd name="connsiteX7" fmla="*/ 4178357 w 4827078"/>
              <a:gd name="connsiteY7" fmla="*/ 3234781 h 4397751"/>
              <a:gd name="connsiteX8" fmla="*/ 4760247 w 4827078"/>
              <a:gd name="connsiteY8" fmla="*/ 3614792 h 4397751"/>
              <a:gd name="connsiteX9" fmla="*/ 4665245 w 4827078"/>
              <a:gd name="connsiteY9" fmla="*/ 4386688 h 4397751"/>
              <a:gd name="connsiteX10" fmla="*/ 3430211 w 4827078"/>
              <a:gd name="connsiteY10" fmla="*/ 4066055 h 4397751"/>
              <a:gd name="connsiteX11" fmla="*/ 2515812 w 4827078"/>
              <a:gd name="connsiteY11" fmla="*/ 3994802 h 4397751"/>
              <a:gd name="connsiteX12" fmla="*/ 1470782 w 4827078"/>
              <a:gd name="connsiteY12" fmla="*/ 4351062 h 4397751"/>
              <a:gd name="connsiteX13" fmla="*/ 1007644 w 4827078"/>
              <a:gd name="connsiteY13" fmla="*/ 3733545 h 4397751"/>
              <a:gd name="connsiteX14" fmla="*/ 1411405 w 4827078"/>
              <a:gd name="connsiteY14" fmla="*/ 2926023 h 4397751"/>
              <a:gd name="connsiteX15" fmla="*/ 1245152 w 4827078"/>
              <a:gd name="connsiteY15" fmla="*/ 2439134 h 4397751"/>
              <a:gd name="connsiteX16" fmla="*/ 81370 w 4827078"/>
              <a:gd name="connsiteY16" fmla="*/ 2296630 h 4397751"/>
              <a:gd name="connsiteX17" fmla="*/ 200123 w 4827078"/>
              <a:gd name="connsiteY17" fmla="*/ 1215976 h 4397751"/>
              <a:gd name="connsiteX18" fmla="*/ 1019521 w 4827078"/>
              <a:gd name="connsiteY18" fmla="*/ 1239727 h 4397751"/>
              <a:gd name="connsiteX19" fmla="*/ 1268902 w 4827078"/>
              <a:gd name="connsiteY19" fmla="*/ 859717 h 4397751"/>
              <a:gd name="connsiteX20" fmla="*/ 1458908 w 4827078"/>
              <a:gd name="connsiteY20" fmla="*/ 170947 h 4397751"/>
              <a:gd name="connsiteX0" fmla="*/ 1458908 w 4763041"/>
              <a:gd name="connsiteY0" fmla="*/ 170947 h 4479189"/>
              <a:gd name="connsiteX1" fmla="*/ 2373307 w 4763041"/>
              <a:gd name="connsiteY1" fmla="*/ 52194 h 4479189"/>
              <a:gd name="connsiteX2" fmla="*/ 2883946 w 4763041"/>
              <a:gd name="connsiteY2" fmla="*/ 883466 h 4479189"/>
              <a:gd name="connsiteX3" fmla="*/ 3418336 w 4763041"/>
              <a:gd name="connsiteY3" fmla="*/ 1227851 h 4479189"/>
              <a:gd name="connsiteX4" fmla="*/ 3964601 w 4763041"/>
              <a:gd name="connsiteY4" fmla="*/ 954719 h 4479189"/>
              <a:gd name="connsiteX5" fmla="*/ 4558367 w 4763041"/>
              <a:gd name="connsiteY5" fmla="*/ 1892869 h 4479189"/>
              <a:gd name="connsiteX6" fmla="*/ 4012102 w 4763041"/>
              <a:gd name="connsiteY6" fmla="*/ 2617264 h 4479189"/>
              <a:gd name="connsiteX7" fmla="*/ 4178357 w 4763041"/>
              <a:gd name="connsiteY7" fmla="*/ 3234781 h 4479189"/>
              <a:gd name="connsiteX8" fmla="*/ 4760247 w 4763041"/>
              <a:gd name="connsiteY8" fmla="*/ 3614792 h 4479189"/>
              <a:gd name="connsiteX9" fmla="*/ 4356490 w 4763041"/>
              <a:gd name="connsiteY9" fmla="*/ 4469818 h 4479189"/>
              <a:gd name="connsiteX10" fmla="*/ 3430211 w 4763041"/>
              <a:gd name="connsiteY10" fmla="*/ 4066055 h 4479189"/>
              <a:gd name="connsiteX11" fmla="*/ 2515812 w 4763041"/>
              <a:gd name="connsiteY11" fmla="*/ 3994802 h 4479189"/>
              <a:gd name="connsiteX12" fmla="*/ 1470782 w 4763041"/>
              <a:gd name="connsiteY12" fmla="*/ 4351062 h 4479189"/>
              <a:gd name="connsiteX13" fmla="*/ 1007644 w 4763041"/>
              <a:gd name="connsiteY13" fmla="*/ 3733545 h 4479189"/>
              <a:gd name="connsiteX14" fmla="*/ 1411405 w 4763041"/>
              <a:gd name="connsiteY14" fmla="*/ 2926023 h 4479189"/>
              <a:gd name="connsiteX15" fmla="*/ 1245152 w 4763041"/>
              <a:gd name="connsiteY15" fmla="*/ 2439134 h 4479189"/>
              <a:gd name="connsiteX16" fmla="*/ 81370 w 4763041"/>
              <a:gd name="connsiteY16" fmla="*/ 2296630 h 4479189"/>
              <a:gd name="connsiteX17" fmla="*/ 200123 w 4763041"/>
              <a:gd name="connsiteY17" fmla="*/ 1215976 h 4479189"/>
              <a:gd name="connsiteX18" fmla="*/ 1019521 w 4763041"/>
              <a:gd name="connsiteY18" fmla="*/ 1239727 h 4479189"/>
              <a:gd name="connsiteX19" fmla="*/ 1268902 w 4763041"/>
              <a:gd name="connsiteY19" fmla="*/ 859717 h 4479189"/>
              <a:gd name="connsiteX20" fmla="*/ 1458908 w 4763041"/>
              <a:gd name="connsiteY20" fmla="*/ 170947 h 4479189"/>
              <a:gd name="connsiteX0" fmla="*/ 1458908 w 4760255"/>
              <a:gd name="connsiteY0" fmla="*/ 170947 h 4386171"/>
              <a:gd name="connsiteX1" fmla="*/ 2373307 w 4760255"/>
              <a:gd name="connsiteY1" fmla="*/ 52194 h 4386171"/>
              <a:gd name="connsiteX2" fmla="*/ 2883946 w 4760255"/>
              <a:gd name="connsiteY2" fmla="*/ 883466 h 4386171"/>
              <a:gd name="connsiteX3" fmla="*/ 3418336 w 4760255"/>
              <a:gd name="connsiteY3" fmla="*/ 1227851 h 4386171"/>
              <a:gd name="connsiteX4" fmla="*/ 3964601 w 4760255"/>
              <a:gd name="connsiteY4" fmla="*/ 954719 h 4386171"/>
              <a:gd name="connsiteX5" fmla="*/ 4558367 w 4760255"/>
              <a:gd name="connsiteY5" fmla="*/ 1892869 h 4386171"/>
              <a:gd name="connsiteX6" fmla="*/ 4012102 w 4760255"/>
              <a:gd name="connsiteY6" fmla="*/ 2617264 h 4386171"/>
              <a:gd name="connsiteX7" fmla="*/ 4178357 w 4760255"/>
              <a:gd name="connsiteY7" fmla="*/ 3234781 h 4386171"/>
              <a:gd name="connsiteX8" fmla="*/ 4760247 w 4760255"/>
              <a:gd name="connsiteY8" fmla="*/ 3614792 h 4386171"/>
              <a:gd name="connsiteX9" fmla="*/ 4190236 w 4760255"/>
              <a:gd name="connsiteY9" fmla="*/ 4374816 h 4386171"/>
              <a:gd name="connsiteX10" fmla="*/ 3430211 w 4760255"/>
              <a:gd name="connsiteY10" fmla="*/ 4066055 h 4386171"/>
              <a:gd name="connsiteX11" fmla="*/ 2515812 w 4760255"/>
              <a:gd name="connsiteY11" fmla="*/ 3994802 h 4386171"/>
              <a:gd name="connsiteX12" fmla="*/ 1470782 w 4760255"/>
              <a:gd name="connsiteY12" fmla="*/ 4351062 h 4386171"/>
              <a:gd name="connsiteX13" fmla="*/ 1007644 w 4760255"/>
              <a:gd name="connsiteY13" fmla="*/ 3733545 h 4386171"/>
              <a:gd name="connsiteX14" fmla="*/ 1411405 w 4760255"/>
              <a:gd name="connsiteY14" fmla="*/ 2926023 h 4386171"/>
              <a:gd name="connsiteX15" fmla="*/ 1245152 w 4760255"/>
              <a:gd name="connsiteY15" fmla="*/ 2439134 h 4386171"/>
              <a:gd name="connsiteX16" fmla="*/ 81370 w 4760255"/>
              <a:gd name="connsiteY16" fmla="*/ 2296630 h 4386171"/>
              <a:gd name="connsiteX17" fmla="*/ 200123 w 4760255"/>
              <a:gd name="connsiteY17" fmla="*/ 1215976 h 4386171"/>
              <a:gd name="connsiteX18" fmla="*/ 1019521 w 4760255"/>
              <a:gd name="connsiteY18" fmla="*/ 1239727 h 4386171"/>
              <a:gd name="connsiteX19" fmla="*/ 1268902 w 4760255"/>
              <a:gd name="connsiteY19" fmla="*/ 859717 h 4386171"/>
              <a:gd name="connsiteX20" fmla="*/ 1458908 w 4760255"/>
              <a:gd name="connsiteY20" fmla="*/ 170947 h 4386171"/>
              <a:gd name="connsiteX0" fmla="*/ 1458908 w 4570257"/>
              <a:gd name="connsiteY0" fmla="*/ 170947 h 4379263"/>
              <a:gd name="connsiteX1" fmla="*/ 2373307 w 4570257"/>
              <a:gd name="connsiteY1" fmla="*/ 52194 h 4379263"/>
              <a:gd name="connsiteX2" fmla="*/ 2883946 w 4570257"/>
              <a:gd name="connsiteY2" fmla="*/ 883466 h 4379263"/>
              <a:gd name="connsiteX3" fmla="*/ 3418336 w 4570257"/>
              <a:gd name="connsiteY3" fmla="*/ 1227851 h 4379263"/>
              <a:gd name="connsiteX4" fmla="*/ 3964601 w 4570257"/>
              <a:gd name="connsiteY4" fmla="*/ 954719 h 4379263"/>
              <a:gd name="connsiteX5" fmla="*/ 4558367 w 4570257"/>
              <a:gd name="connsiteY5" fmla="*/ 1892869 h 4379263"/>
              <a:gd name="connsiteX6" fmla="*/ 4012102 w 4570257"/>
              <a:gd name="connsiteY6" fmla="*/ 2617264 h 4379263"/>
              <a:gd name="connsiteX7" fmla="*/ 4178357 w 4570257"/>
              <a:gd name="connsiteY7" fmla="*/ 3234781 h 4379263"/>
              <a:gd name="connsiteX8" fmla="*/ 4570242 w 4570257"/>
              <a:gd name="connsiteY8" fmla="*/ 3804797 h 4379263"/>
              <a:gd name="connsiteX9" fmla="*/ 4190236 w 4570257"/>
              <a:gd name="connsiteY9" fmla="*/ 4374816 h 4379263"/>
              <a:gd name="connsiteX10" fmla="*/ 3430211 w 4570257"/>
              <a:gd name="connsiteY10" fmla="*/ 4066055 h 4379263"/>
              <a:gd name="connsiteX11" fmla="*/ 2515812 w 4570257"/>
              <a:gd name="connsiteY11" fmla="*/ 3994802 h 4379263"/>
              <a:gd name="connsiteX12" fmla="*/ 1470782 w 4570257"/>
              <a:gd name="connsiteY12" fmla="*/ 4351062 h 4379263"/>
              <a:gd name="connsiteX13" fmla="*/ 1007644 w 4570257"/>
              <a:gd name="connsiteY13" fmla="*/ 3733545 h 4379263"/>
              <a:gd name="connsiteX14" fmla="*/ 1411405 w 4570257"/>
              <a:gd name="connsiteY14" fmla="*/ 2926023 h 4379263"/>
              <a:gd name="connsiteX15" fmla="*/ 1245152 w 4570257"/>
              <a:gd name="connsiteY15" fmla="*/ 2439134 h 4379263"/>
              <a:gd name="connsiteX16" fmla="*/ 81370 w 4570257"/>
              <a:gd name="connsiteY16" fmla="*/ 2296630 h 4379263"/>
              <a:gd name="connsiteX17" fmla="*/ 200123 w 4570257"/>
              <a:gd name="connsiteY17" fmla="*/ 1215976 h 4379263"/>
              <a:gd name="connsiteX18" fmla="*/ 1019521 w 4570257"/>
              <a:gd name="connsiteY18" fmla="*/ 1239727 h 4379263"/>
              <a:gd name="connsiteX19" fmla="*/ 1268902 w 4570257"/>
              <a:gd name="connsiteY19" fmla="*/ 859717 h 4379263"/>
              <a:gd name="connsiteX20" fmla="*/ 1458908 w 4570257"/>
              <a:gd name="connsiteY20" fmla="*/ 170947 h 4379263"/>
              <a:gd name="connsiteX0" fmla="*/ 1458028 w 4569377"/>
              <a:gd name="connsiteY0" fmla="*/ 170947 h 4379263"/>
              <a:gd name="connsiteX1" fmla="*/ 2372427 w 4569377"/>
              <a:gd name="connsiteY1" fmla="*/ 52194 h 4379263"/>
              <a:gd name="connsiteX2" fmla="*/ 2883066 w 4569377"/>
              <a:gd name="connsiteY2" fmla="*/ 883466 h 4379263"/>
              <a:gd name="connsiteX3" fmla="*/ 3417456 w 4569377"/>
              <a:gd name="connsiteY3" fmla="*/ 1227851 h 4379263"/>
              <a:gd name="connsiteX4" fmla="*/ 3963721 w 4569377"/>
              <a:gd name="connsiteY4" fmla="*/ 954719 h 4379263"/>
              <a:gd name="connsiteX5" fmla="*/ 4557487 w 4569377"/>
              <a:gd name="connsiteY5" fmla="*/ 1892869 h 4379263"/>
              <a:gd name="connsiteX6" fmla="*/ 4011222 w 4569377"/>
              <a:gd name="connsiteY6" fmla="*/ 2617264 h 4379263"/>
              <a:gd name="connsiteX7" fmla="*/ 4177477 w 4569377"/>
              <a:gd name="connsiteY7" fmla="*/ 3234781 h 4379263"/>
              <a:gd name="connsiteX8" fmla="*/ 4569362 w 4569377"/>
              <a:gd name="connsiteY8" fmla="*/ 3804797 h 4379263"/>
              <a:gd name="connsiteX9" fmla="*/ 4189356 w 4569377"/>
              <a:gd name="connsiteY9" fmla="*/ 4374816 h 4379263"/>
              <a:gd name="connsiteX10" fmla="*/ 3429331 w 4569377"/>
              <a:gd name="connsiteY10" fmla="*/ 4066055 h 4379263"/>
              <a:gd name="connsiteX11" fmla="*/ 2514932 w 4569377"/>
              <a:gd name="connsiteY11" fmla="*/ 3994802 h 4379263"/>
              <a:gd name="connsiteX12" fmla="*/ 1469902 w 4569377"/>
              <a:gd name="connsiteY12" fmla="*/ 4351062 h 4379263"/>
              <a:gd name="connsiteX13" fmla="*/ 1006764 w 4569377"/>
              <a:gd name="connsiteY13" fmla="*/ 3733545 h 4379263"/>
              <a:gd name="connsiteX14" fmla="*/ 1410525 w 4569377"/>
              <a:gd name="connsiteY14" fmla="*/ 2926023 h 4379263"/>
              <a:gd name="connsiteX15" fmla="*/ 1232397 w 4569377"/>
              <a:gd name="connsiteY15" fmla="*/ 2320381 h 4379263"/>
              <a:gd name="connsiteX16" fmla="*/ 80490 w 4569377"/>
              <a:gd name="connsiteY16" fmla="*/ 2296630 h 4379263"/>
              <a:gd name="connsiteX17" fmla="*/ 199243 w 4569377"/>
              <a:gd name="connsiteY17" fmla="*/ 1215976 h 4379263"/>
              <a:gd name="connsiteX18" fmla="*/ 1018641 w 4569377"/>
              <a:gd name="connsiteY18" fmla="*/ 1239727 h 4379263"/>
              <a:gd name="connsiteX19" fmla="*/ 1268022 w 4569377"/>
              <a:gd name="connsiteY19" fmla="*/ 859717 h 4379263"/>
              <a:gd name="connsiteX20" fmla="*/ 1458028 w 4569377"/>
              <a:gd name="connsiteY20" fmla="*/ 170947 h 4379263"/>
              <a:gd name="connsiteX0" fmla="*/ 1314206 w 4425555"/>
              <a:gd name="connsiteY0" fmla="*/ 170947 h 4379263"/>
              <a:gd name="connsiteX1" fmla="*/ 2228605 w 4425555"/>
              <a:gd name="connsiteY1" fmla="*/ 52194 h 4379263"/>
              <a:gd name="connsiteX2" fmla="*/ 2739244 w 4425555"/>
              <a:gd name="connsiteY2" fmla="*/ 883466 h 4379263"/>
              <a:gd name="connsiteX3" fmla="*/ 3273634 w 4425555"/>
              <a:gd name="connsiteY3" fmla="*/ 1227851 h 4379263"/>
              <a:gd name="connsiteX4" fmla="*/ 3819899 w 4425555"/>
              <a:gd name="connsiteY4" fmla="*/ 954719 h 4379263"/>
              <a:gd name="connsiteX5" fmla="*/ 4413665 w 4425555"/>
              <a:gd name="connsiteY5" fmla="*/ 1892869 h 4379263"/>
              <a:gd name="connsiteX6" fmla="*/ 3867400 w 4425555"/>
              <a:gd name="connsiteY6" fmla="*/ 2617264 h 4379263"/>
              <a:gd name="connsiteX7" fmla="*/ 4033655 w 4425555"/>
              <a:gd name="connsiteY7" fmla="*/ 3234781 h 4379263"/>
              <a:gd name="connsiteX8" fmla="*/ 4425540 w 4425555"/>
              <a:gd name="connsiteY8" fmla="*/ 3804797 h 4379263"/>
              <a:gd name="connsiteX9" fmla="*/ 4045534 w 4425555"/>
              <a:gd name="connsiteY9" fmla="*/ 4374816 h 4379263"/>
              <a:gd name="connsiteX10" fmla="*/ 3285509 w 4425555"/>
              <a:gd name="connsiteY10" fmla="*/ 4066055 h 4379263"/>
              <a:gd name="connsiteX11" fmla="*/ 2371110 w 4425555"/>
              <a:gd name="connsiteY11" fmla="*/ 3994802 h 4379263"/>
              <a:gd name="connsiteX12" fmla="*/ 1326080 w 4425555"/>
              <a:gd name="connsiteY12" fmla="*/ 4351062 h 4379263"/>
              <a:gd name="connsiteX13" fmla="*/ 862942 w 4425555"/>
              <a:gd name="connsiteY13" fmla="*/ 3733545 h 4379263"/>
              <a:gd name="connsiteX14" fmla="*/ 1266703 w 4425555"/>
              <a:gd name="connsiteY14" fmla="*/ 2926023 h 4379263"/>
              <a:gd name="connsiteX15" fmla="*/ 1088575 w 4425555"/>
              <a:gd name="connsiteY15" fmla="*/ 2320381 h 4379263"/>
              <a:gd name="connsiteX16" fmla="*/ 186050 w 4425555"/>
              <a:gd name="connsiteY16" fmla="*/ 2320381 h 4379263"/>
              <a:gd name="connsiteX17" fmla="*/ 55421 w 4425555"/>
              <a:gd name="connsiteY17" fmla="*/ 1215976 h 4379263"/>
              <a:gd name="connsiteX18" fmla="*/ 874819 w 4425555"/>
              <a:gd name="connsiteY18" fmla="*/ 1239727 h 4379263"/>
              <a:gd name="connsiteX19" fmla="*/ 1124200 w 4425555"/>
              <a:gd name="connsiteY19" fmla="*/ 859717 h 4379263"/>
              <a:gd name="connsiteX20" fmla="*/ 1314206 w 4425555"/>
              <a:gd name="connsiteY20" fmla="*/ 170947 h 4379263"/>
              <a:gd name="connsiteX0" fmla="*/ 1196972 w 4308321"/>
              <a:gd name="connsiteY0" fmla="*/ 170947 h 4379263"/>
              <a:gd name="connsiteX1" fmla="*/ 2111371 w 4308321"/>
              <a:gd name="connsiteY1" fmla="*/ 52194 h 4379263"/>
              <a:gd name="connsiteX2" fmla="*/ 2622010 w 4308321"/>
              <a:gd name="connsiteY2" fmla="*/ 883466 h 4379263"/>
              <a:gd name="connsiteX3" fmla="*/ 3156400 w 4308321"/>
              <a:gd name="connsiteY3" fmla="*/ 1227851 h 4379263"/>
              <a:gd name="connsiteX4" fmla="*/ 3702665 w 4308321"/>
              <a:gd name="connsiteY4" fmla="*/ 954719 h 4379263"/>
              <a:gd name="connsiteX5" fmla="*/ 4296431 w 4308321"/>
              <a:gd name="connsiteY5" fmla="*/ 1892869 h 4379263"/>
              <a:gd name="connsiteX6" fmla="*/ 3750166 w 4308321"/>
              <a:gd name="connsiteY6" fmla="*/ 2617264 h 4379263"/>
              <a:gd name="connsiteX7" fmla="*/ 3916421 w 4308321"/>
              <a:gd name="connsiteY7" fmla="*/ 3234781 h 4379263"/>
              <a:gd name="connsiteX8" fmla="*/ 4308306 w 4308321"/>
              <a:gd name="connsiteY8" fmla="*/ 3804797 h 4379263"/>
              <a:gd name="connsiteX9" fmla="*/ 3928300 w 4308321"/>
              <a:gd name="connsiteY9" fmla="*/ 4374816 h 4379263"/>
              <a:gd name="connsiteX10" fmla="*/ 3168275 w 4308321"/>
              <a:gd name="connsiteY10" fmla="*/ 4066055 h 4379263"/>
              <a:gd name="connsiteX11" fmla="*/ 2253876 w 4308321"/>
              <a:gd name="connsiteY11" fmla="*/ 3994802 h 4379263"/>
              <a:gd name="connsiteX12" fmla="*/ 1208846 w 4308321"/>
              <a:gd name="connsiteY12" fmla="*/ 4351062 h 4379263"/>
              <a:gd name="connsiteX13" fmla="*/ 745708 w 4308321"/>
              <a:gd name="connsiteY13" fmla="*/ 3733545 h 4379263"/>
              <a:gd name="connsiteX14" fmla="*/ 1149469 w 4308321"/>
              <a:gd name="connsiteY14" fmla="*/ 2926023 h 4379263"/>
              <a:gd name="connsiteX15" fmla="*/ 971341 w 4308321"/>
              <a:gd name="connsiteY15" fmla="*/ 2320381 h 4379263"/>
              <a:gd name="connsiteX16" fmla="*/ 68816 w 4308321"/>
              <a:gd name="connsiteY16" fmla="*/ 2320381 h 4379263"/>
              <a:gd name="connsiteX17" fmla="*/ 140068 w 4308321"/>
              <a:gd name="connsiteY17" fmla="*/ 1322854 h 4379263"/>
              <a:gd name="connsiteX18" fmla="*/ 757585 w 4308321"/>
              <a:gd name="connsiteY18" fmla="*/ 1239727 h 4379263"/>
              <a:gd name="connsiteX19" fmla="*/ 1006966 w 4308321"/>
              <a:gd name="connsiteY19" fmla="*/ 859717 h 4379263"/>
              <a:gd name="connsiteX20" fmla="*/ 1196972 w 4308321"/>
              <a:gd name="connsiteY20" fmla="*/ 170947 h 4379263"/>
              <a:gd name="connsiteX0" fmla="*/ 1234297 w 4345646"/>
              <a:gd name="connsiteY0" fmla="*/ 170947 h 4379263"/>
              <a:gd name="connsiteX1" fmla="*/ 2148696 w 4345646"/>
              <a:gd name="connsiteY1" fmla="*/ 52194 h 4379263"/>
              <a:gd name="connsiteX2" fmla="*/ 2659335 w 4345646"/>
              <a:gd name="connsiteY2" fmla="*/ 883466 h 4379263"/>
              <a:gd name="connsiteX3" fmla="*/ 3193725 w 4345646"/>
              <a:gd name="connsiteY3" fmla="*/ 1227851 h 4379263"/>
              <a:gd name="connsiteX4" fmla="*/ 3739990 w 4345646"/>
              <a:gd name="connsiteY4" fmla="*/ 954719 h 4379263"/>
              <a:gd name="connsiteX5" fmla="*/ 4333756 w 4345646"/>
              <a:gd name="connsiteY5" fmla="*/ 1892869 h 4379263"/>
              <a:gd name="connsiteX6" fmla="*/ 3787491 w 4345646"/>
              <a:gd name="connsiteY6" fmla="*/ 2617264 h 4379263"/>
              <a:gd name="connsiteX7" fmla="*/ 3953746 w 4345646"/>
              <a:gd name="connsiteY7" fmla="*/ 3234781 h 4379263"/>
              <a:gd name="connsiteX8" fmla="*/ 4345631 w 4345646"/>
              <a:gd name="connsiteY8" fmla="*/ 3804797 h 4379263"/>
              <a:gd name="connsiteX9" fmla="*/ 3965625 w 4345646"/>
              <a:gd name="connsiteY9" fmla="*/ 4374816 h 4379263"/>
              <a:gd name="connsiteX10" fmla="*/ 3205600 w 4345646"/>
              <a:gd name="connsiteY10" fmla="*/ 4066055 h 4379263"/>
              <a:gd name="connsiteX11" fmla="*/ 2291201 w 4345646"/>
              <a:gd name="connsiteY11" fmla="*/ 3994802 h 4379263"/>
              <a:gd name="connsiteX12" fmla="*/ 1246171 w 4345646"/>
              <a:gd name="connsiteY12" fmla="*/ 4351062 h 4379263"/>
              <a:gd name="connsiteX13" fmla="*/ 783033 w 4345646"/>
              <a:gd name="connsiteY13" fmla="*/ 3733545 h 4379263"/>
              <a:gd name="connsiteX14" fmla="*/ 1186794 w 4345646"/>
              <a:gd name="connsiteY14" fmla="*/ 2926023 h 4379263"/>
              <a:gd name="connsiteX15" fmla="*/ 1008666 w 4345646"/>
              <a:gd name="connsiteY15" fmla="*/ 2320381 h 4379263"/>
              <a:gd name="connsiteX16" fmla="*/ 58640 w 4345646"/>
              <a:gd name="connsiteY16" fmla="*/ 2142251 h 4379263"/>
              <a:gd name="connsiteX17" fmla="*/ 177393 w 4345646"/>
              <a:gd name="connsiteY17" fmla="*/ 1322854 h 4379263"/>
              <a:gd name="connsiteX18" fmla="*/ 794910 w 4345646"/>
              <a:gd name="connsiteY18" fmla="*/ 1239727 h 4379263"/>
              <a:gd name="connsiteX19" fmla="*/ 1044291 w 4345646"/>
              <a:gd name="connsiteY19" fmla="*/ 859717 h 4379263"/>
              <a:gd name="connsiteX20" fmla="*/ 1234297 w 4345646"/>
              <a:gd name="connsiteY20" fmla="*/ 170947 h 4379263"/>
              <a:gd name="connsiteX0" fmla="*/ 1234297 w 4345646"/>
              <a:gd name="connsiteY0" fmla="*/ 170947 h 4379263"/>
              <a:gd name="connsiteX1" fmla="*/ 2148696 w 4345646"/>
              <a:gd name="connsiteY1" fmla="*/ 52194 h 4379263"/>
              <a:gd name="connsiteX2" fmla="*/ 2659335 w 4345646"/>
              <a:gd name="connsiteY2" fmla="*/ 883466 h 4379263"/>
              <a:gd name="connsiteX3" fmla="*/ 3193725 w 4345646"/>
              <a:gd name="connsiteY3" fmla="*/ 1227851 h 4379263"/>
              <a:gd name="connsiteX4" fmla="*/ 3870618 w 4345646"/>
              <a:gd name="connsiteY4" fmla="*/ 1120976 h 4379263"/>
              <a:gd name="connsiteX5" fmla="*/ 4333756 w 4345646"/>
              <a:gd name="connsiteY5" fmla="*/ 1892869 h 4379263"/>
              <a:gd name="connsiteX6" fmla="*/ 3787491 w 4345646"/>
              <a:gd name="connsiteY6" fmla="*/ 2617264 h 4379263"/>
              <a:gd name="connsiteX7" fmla="*/ 3953746 w 4345646"/>
              <a:gd name="connsiteY7" fmla="*/ 3234781 h 4379263"/>
              <a:gd name="connsiteX8" fmla="*/ 4345631 w 4345646"/>
              <a:gd name="connsiteY8" fmla="*/ 3804797 h 4379263"/>
              <a:gd name="connsiteX9" fmla="*/ 3965625 w 4345646"/>
              <a:gd name="connsiteY9" fmla="*/ 4374816 h 4379263"/>
              <a:gd name="connsiteX10" fmla="*/ 3205600 w 4345646"/>
              <a:gd name="connsiteY10" fmla="*/ 4066055 h 4379263"/>
              <a:gd name="connsiteX11" fmla="*/ 2291201 w 4345646"/>
              <a:gd name="connsiteY11" fmla="*/ 3994802 h 4379263"/>
              <a:gd name="connsiteX12" fmla="*/ 1246171 w 4345646"/>
              <a:gd name="connsiteY12" fmla="*/ 4351062 h 4379263"/>
              <a:gd name="connsiteX13" fmla="*/ 783033 w 4345646"/>
              <a:gd name="connsiteY13" fmla="*/ 3733545 h 4379263"/>
              <a:gd name="connsiteX14" fmla="*/ 1186794 w 4345646"/>
              <a:gd name="connsiteY14" fmla="*/ 2926023 h 4379263"/>
              <a:gd name="connsiteX15" fmla="*/ 1008666 w 4345646"/>
              <a:gd name="connsiteY15" fmla="*/ 2320381 h 4379263"/>
              <a:gd name="connsiteX16" fmla="*/ 58640 w 4345646"/>
              <a:gd name="connsiteY16" fmla="*/ 2142251 h 4379263"/>
              <a:gd name="connsiteX17" fmla="*/ 177393 w 4345646"/>
              <a:gd name="connsiteY17" fmla="*/ 1322854 h 4379263"/>
              <a:gd name="connsiteX18" fmla="*/ 794910 w 4345646"/>
              <a:gd name="connsiteY18" fmla="*/ 1239727 h 4379263"/>
              <a:gd name="connsiteX19" fmla="*/ 1044291 w 4345646"/>
              <a:gd name="connsiteY19" fmla="*/ 859717 h 4379263"/>
              <a:gd name="connsiteX20" fmla="*/ 1234297 w 4345646"/>
              <a:gd name="connsiteY20" fmla="*/ 170947 h 4379263"/>
              <a:gd name="connsiteX0" fmla="*/ 1234297 w 4345646"/>
              <a:gd name="connsiteY0" fmla="*/ 170947 h 4379263"/>
              <a:gd name="connsiteX1" fmla="*/ 2148696 w 4345646"/>
              <a:gd name="connsiteY1" fmla="*/ 52194 h 4379263"/>
              <a:gd name="connsiteX2" fmla="*/ 2659335 w 4345646"/>
              <a:gd name="connsiteY2" fmla="*/ 883466 h 4379263"/>
              <a:gd name="connsiteX3" fmla="*/ 3193725 w 4345646"/>
              <a:gd name="connsiteY3" fmla="*/ 1227851 h 4379263"/>
              <a:gd name="connsiteX4" fmla="*/ 3870618 w 4345646"/>
              <a:gd name="connsiteY4" fmla="*/ 1120976 h 4379263"/>
              <a:gd name="connsiteX5" fmla="*/ 4226878 w 4345646"/>
              <a:gd name="connsiteY5" fmla="*/ 1952248 h 4379263"/>
              <a:gd name="connsiteX6" fmla="*/ 3787491 w 4345646"/>
              <a:gd name="connsiteY6" fmla="*/ 2617264 h 4379263"/>
              <a:gd name="connsiteX7" fmla="*/ 3953746 w 4345646"/>
              <a:gd name="connsiteY7" fmla="*/ 3234781 h 4379263"/>
              <a:gd name="connsiteX8" fmla="*/ 4345631 w 4345646"/>
              <a:gd name="connsiteY8" fmla="*/ 3804797 h 4379263"/>
              <a:gd name="connsiteX9" fmla="*/ 3965625 w 4345646"/>
              <a:gd name="connsiteY9" fmla="*/ 4374816 h 4379263"/>
              <a:gd name="connsiteX10" fmla="*/ 3205600 w 4345646"/>
              <a:gd name="connsiteY10" fmla="*/ 4066055 h 4379263"/>
              <a:gd name="connsiteX11" fmla="*/ 2291201 w 4345646"/>
              <a:gd name="connsiteY11" fmla="*/ 3994802 h 4379263"/>
              <a:gd name="connsiteX12" fmla="*/ 1246171 w 4345646"/>
              <a:gd name="connsiteY12" fmla="*/ 4351062 h 4379263"/>
              <a:gd name="connsiteX13" fmla="*/ 783033 w 4345646"/>
              <a:gd name="connsiteY13" fmla="*/ 3733545 h 4379263"/>
              <a:gd name="connsiteX14" fmla="*/ 1186794 w 4345646"/>
              <a:gd name="connsiteY14" fmla="*/ 2926023 h 4379263"/>
              <a:gd name="connsiteX15" fmla="*/ 1008666 w 4345646"/>
              <a:gd name="connsiteY15" fmla="*/ 2320381 h 4379263"/>
              <a:gd name="connsiteX16" fmla="*/ 58640 w 4345646"/>
              <a:gd name="connsiteY16" fmla="*/ 2142251 h 4379263"/>
              <a:gd name="connsiteX17" fmla="*/ 177393 w 4345646"/>
              <a:gd name="connsiteY17" fmla="*/ 1322854 h 4379263"/>
              <a:gd name="connsiteX18" fmla="*/ 794910 w 4345646"/>
              <a:gd name="connsiteY18" fmla="*/ 1239727 h 4379263"/>
              <a:gd name="connsiteX19" fmla="*/ 1044291 w 4345646"/>
              <a:gd name="connsiteY19" fmla="*/ 859717 h 4379263"/>
              <a:gd name="connsiteX20" fmla="*/ 1234297 w 4345646"/>
              <a:gd name="connsiteY20" fmla="*/ 170947 h 4379263"/>
              <a:gd name="connsiteX0" fmla="*/ 1234297 w 4362059"/>
              <a:gd name="connsiteY0" fmla="*/ 170947 h 4381325"/>
              <a:gd name="connsiteX1" fmla="*/ 2148696 w 4362059"/>
              <a:gd name="connsiteY1" fmla="*/ 52194 h 4381325"/>
              <a:gd name="connsiteX2" fmla="*/ 2659335 w 4362059"/>
              <a:gd name="connsiteY2" fmla="*/ 883466 h 4381325"/>
              <a:gd name="connsiteX3" fmla="*/ 3193725 w 4362059"/>
              <a:gd name="connsiteY3" fmla="*/ 1227851 h 4381325"/>
              <a:gd name="connsiteX4" fmla="*/ 3870618 w 4362059"/>
              <a:gd name="connsiteY4" fmla="*/ 1120976 h 4381325"/>
              <a:gd name="connsiteX5" fmla="*/ 4226878 w 4362059"/>
              <a:gd name="connsiteY5" fmla="*/ 1952248 h 4381325"/>
              <a:gd name="connsiteX6" fmla="*/ 3787491 w 4362059"/>
              <a:gd name="connsiteY6" fmla="*/ 2617264 h 4381325"/>
              <a:gd name="connsiteX7" fmla="*/ 3953746 w 4362059"/>
              <a:gd name="connsiteY7" fmla="*/ 3234781 h 4381325"/>
              <a:gd name="connsiteX8" fmla="*/ 4345631 w 4362059"/>
              <a:gd name="connsiteY8" fmla="*/ 3804797 h 4381325"/>
              <a:gd name="connsiteX9" fmla="*/ 4256603 w 4362059"/>
              <a:gd name="connsiteY9" fmla="*/ 4238424 h 4381325"/>
              <a:gd name="connsiteX10" fmla="*/ 3965625 w 4362059"/>
              <a:gd name="connsiteY10" fmla="*/ 4374816 h 4381325"/>
              <a:gd name="connsiteX11" fmla="*/ 3205600 w 4362059"/>
              <a:gd name="connsiteY11" fmla="*/ 4066055 h 4381325"/>
              <a:gd name="connsiteX12" fmla="*/ 2291201 w 4362059"/>
              <a:gd name="connsiteY12" fmla="*/ 3994802 h 4381325"/>
              <a:gd name="connsiteX13" fmla="*/ 1246171 w 4362059"/>
              <a:gd name="connsiteY13" fmla="*/ 4351062 h 4381325"/>
              <a:gd name="connsiteX14" fmla="*/ 783033 w 4362059"/>
              <a:gd name="connsiteY14" fmla="*/ 3733545 h 4381325"/>
              <a:gd name="connsiteX15" fmla="*/ 1186794 w 4362059"/>
              <a:gd name="connsiteY15" fmla="*/ 2926023 h 4381325"/>
              <a:gd name="connsiteX16" fmla="*/ 1008666 w 4362059"/>
              <a:gd name="connsiteY16" fmla="*/ 2320381 h 4381325"/>
              <a:gd name="connsiteX17" fmla="*/ 58640 w 4362059"/>
              <a:gd name="connsiteY17" fmla="*/ 2142251 h 4381325"/>
              <a:gd name="connsiteX18" fmla="*/ 177393 w 4362059"/>
              <a:gd name="connsiteY18" fmla="*/ 1322854 h 4381325"/>
              <a:gd name="connsiteX19" fmla="*/ 794910 w 4362059"/>
              <a:gd name="connsiteY19" fmla="*/ 1239727 h 4381325"/>
              <a:gd name="connsiteX20" fmla="*/ 1044291 w 4362059"/>
              <a:gd name="connsiteY20" fmla="*/ 859717 h 4381325"/>
              <a:gd name="connsiteX21" fmla="*/ 1234297 w 4362059"/>
              <a:gd name="connsiteY21" fmla="*/ 170947 h 4381325"/>
              <a:gd name="connsiteX0" fmla="*/ 1234297 w 4362059"/>
              <a:gd name="connsiteY0" fmla="*/ 170947 h 4381325"/>
              <a:gd name="connsiteX1" fmla="*/ 2148696 w 4362059"/>
              <a:gd name="connsiteY1" fmla="*/ 52194 h 4381325"/>
              <a:gd name="connsiteX2" fmla="*/ 2659335 w 4362059"/>
              <a:gd name="connsiteY2" fmla="*/ 883466 h 4381325"/>
              <a:gd name="connsiteX3" fmla="*/ 3193725 w 4362059"/>
              <a:gd name="connsiteY3" fmla="*/ 1227851 h 4381325"/>
              <a:gd name="connsiteX4" fmla="*/ 3870618 w 4362059"/>
              <a:gd name="connsiteY4" fmla="*/ 1120976 h 4381325"/>
              <a:gd name="connsiteX5" fmla="*/ 4226878 w 4362059"/>
              <a:gd name="connsiteY5" fmla="*/ 1952248 h 4381325"/>
              <a:gd name="connsiteX6" fmla="*/ 3787491 w 4362059"/>
              <a:gd name="connsiteY6" fmla="*/ 2617264 h 4381325"/>
              <a:gd name="connsiteX7" fmla="*/ 3953746 w 4362059"/>
              <a:gd name="connsiteY7" fmla="*/ 3234781 h 4381325"/>
              <a:gd name="connsiteX8" fmla="*/ 4345631 w 4362059"/>
              <a:gd name="connsiteY8" fmla="*/ 3804797 h 4381325"/>
              <a:gd name="connsiteX9" fmla="*/ 4256603 w 4362059"/>
              <a:gd name="connsiteY9" fmla="*/ 4238424 h 4381325"/>
              <a:gd name="connsiteX10" fmla="*/ 3965625 w 4362059"/>
              <a:gd name="connsiteY10" fmla="*/ 4374816 h 4381325"/>
              <a:gd name="connsiteX11" fmla="*/ 3205600 w 4362059"/>
              <a:gd name="connsiteY11" fmla="*/ 4066055 h 4381325"/>
              <a:gd name="connsiteX12" fmla="*/ 2291201 w 4362059"/>
              <a:gd name="connsiteY12" fmla="*/ 3994802 h 4381325"/>
              <a:gd name="connsiteX13" fmla="*/ 1246171 w 4362059"/>
              <a:gd name="connsiteY13" fmla="*/ 4351062 h 4381325"/>
              <a:gd name="connsiteX14" fmla="*/ 783033 w 4362059"/>
              <a:gd name="connsiteY14" fmla="*/ 3733545 h 4381325"/>
              <a:gd name="connsiteX15" fmla="*/ 1186794 w 4362059"/>
              <a:gd name="connsiteY15" fmla="*/ 2926023 h 4381325"/>
              <a:gd name="connsiteX16" fmla="*/ 1008666 w 4362059"/>
              <a:gd name="connsiteY16" fmla="*/ 2320381 h 4381325"/>
              <a:gd name="connsiteX17" fmla="*/ 58640 w 4362059"/>
              <a:gd name="connsiteY17" fmla="*/ 2142251 h 4381325"/>
              <a:gd name="connsiteX18" fmla="*/ 177393 w 4362059"/>
              <a:gd name="connsiteY18" fmla="*/ 1322854 h 4381325"/>
              <a:gd name="connsiteX19" fmla="*/ 794910 w 4362059"/>
              <a:gd name="connsiteY19" fmla="*/ 1239727 h 4381325"/>
              <a:gd name="connsiteX20" fmla="*/ 1044291 w 4362059"/>
              <a:gd name="connsiteY20" fmla="*/ 859717 h 4381325"/>
              <a:gd name="connsiteX21" fmla="*/ 1234297 w 4362059"/>
              <a:gd name="connsiteY21" fmla="*/ 170947 h 4381325"/>
              <a:gd name="connsiteX0" fmla="*/ 1234297 w 4362059"/>
              <a:gd name="connsiteY0" fmla="*/ 255245 h 4465623"/>
              <a:gd name="connsiteX1" fmla="*/ 1525274 w 4362059"/>
              <a:gd name="connsiteY1" fmla="*/ 11976 h 4465623"/>
              <a:gd name="connsiteX2" fmla="*/ 2148696 w 4362059"/>
              <a:gd name="connsiteY2" fmla="*/ 136492 h 4465623"/>
              <a:gd name="connsiteX3" fmla="*/ 2659335 w 4362059"/>
              <a:gd name="connsiteY3" fmla="*/ 967764 h 4465623"/>
              <a:gd name="connsiteX4" fmla="*/ 3193725 w 4362059"/>
              <a:gd name="connsiteY4" fmla="*/ 1312149 h 4465623"/>
              <a:gd name="connsiteX5" fmla="*/ 3870618 w 4362059"/>
              <a:gd name="connsiteY5" fmla="*/ 1205274 h 4465623"/>
              <a:gd name="connsiteX6" fmla="*/ 4226878 w 4362059"/>
              <a:gd name="connsiteY6" fmla="*/ 2036546 h 4465623"/>
              <a:gd name="connsiteX7" fmla="*/ 3787491 w 4362059"/>
              <a:gd name="connsiteY7" fmla="*/ 2701562 h 4465623"/>
              <a:gd name="connsiteX8" fmla="*/ 3953746 w 4362059"/>
              <a:gd name="connsiteY8" fmla="*/ 3319079 h 4465623"/>
              <a:gd name="connsiteX9" fmla="*/ 4345631 w 4362059"/>
              <a:gd name="connsiteY9" fmla="*/ 3889095 h 4465623"/>
              <a:gd name="connsiteX10" fmla="*/ 4256603 w 4362059"/>
              <a:gd name="connsiteY10" fmla="*/ 4322722 h 4465623"/>
              <a:gd name="connsiteX11" fmla="*/ 3965625 w 4362059"/>
              <a:gd name="connsiteY11" fmla="*/ 4459114 h 4465623"/>
              <a:gd name="connsiteX12" fmla="*/ 3205600 w 4362059"/>
              <a:gd name="connsiteY12" fmla="*/ 4150353 h 4465623"/>
              <a:gd name="connsiteX13" fmla="*/ 2291201 w 4362059"/>
              <a:gd name="connsiteY13" fmla="*/ 4079100 h 4465623"/>
              <a:gd name="connsiteX14" fmla="*/ 1246171 w 4362059"/>
              <a:gd name="connsiteY14" fmla="*/ 4435360 h 4465623"/>
              <a:gd name="connsiteX15" fmla="*/ 783033 w 4362059"/>
              <a:gd name="connsiteY15" fmla="*/ 3817843 h 4465623"/>
              <a:gd name="connsiteX16" fmla="*/ 1186794 w 4362059"/>
              <a:gd name="connsiteY16" fmla="*/ 3010321 h 4465623"/>
              <a:gd name="connsiteX17" fmla="*/ 1008666 w 4362059"/>
              <a:gd name="connsiteY17" fmla="*/ 2404679 h 4465623"/>
              <a:gd name="connsiteX18" fmla="*/ 58640 w 4362059"/>
              <a:gd name="connsiteY18" fmla="*/ 2226549 h 4465623"/>
              <a:gd name="connsiteX19" fmla="*/ 177393 w 4362059"/>
              <a:gd name="connsiteY19" fmla="*/ 1407152 h 4465623"/>
              <a:gd name="connsiteX20" fmla="*/ 794910 w 4362059"/>
              <a:gd name="connsiteY20" fmla="*/ 1324025 h 4465623"/>
              <a:gd name="connsiteX21" fmla="*/ 1044291 w 4362059"/>
              <a:gd name="connsiteY21" fmla="*/ 944015 h 4465623"/>
              <a:gd name="connsiteX22" fmla="*/ 1234297 w 4362059"/>
              <a:gd name="connsiteY22" fmla="*/ 255245 h 4465623"/>
              <a:gd name="connsiteX0" fmla="*/ 1234297 w 4362059"/>
              <a:gd name="connsiteY0" fmla="*/ 255245 h 4465623"/>
              <a:gd name="connsiteX1" fmla="*/ 1525274 w 4362059"/>
              <a:gd name="connsiteY1" fmla="*/ 11976 h 4465623"/>
              <a:gd name="connsiteX2" fmla="*/ 2148696 w 4362059"/>
              <a:gd name="connsiteY2" fmla="*/ 136492 h 4465623"/>
              <a:gd name="connsiteX3" fmla="*/ 2659335 w 4362059"/>
              <a:gd name="connsiteY3" fmla="*/ 967764 h 4465623"/>
              <a:gd name="connsiteX4" fmla="*/ 3193725 w 4362059"/>
              <a:gd name="connsiteY4" fmla="*/ 1312149 h 4465623"/>
              <a:gd name="connsiteX5" fmla="*/ 3870618 w 4362059"/>
              <a:gd name="connsiteY5" fmla="*/ 1205274 h 4465623"/>
              <a:gd name="connsiteX6" fmla="*/ 4226878 w 4362059"/>
              <a:gd name="connsiteY6" fmla="*/ 2036546 h 4465623"/>
              <a:gd name="connsiteX7" fmla="*/ 3787491 w 4362059"/>
              <a:gd name="connsiteY7" fmla="*/ 2701562 h 4465623"/>
              <a:gd name="connsiteX8" fmla="*/ 3953746 w 4362059"/>
              <a:gd name="connsiteY8" fmla="*/ 3319079 h 4465623"/>
              <a:gd name="connsiteX9" fmla="*/ 4345631 w 4362059"/>
              <a:gd name="connsiteY9" fmla="*/ 3889095 h 4465623"/>
              <a:gd name="connsiteX10" fmla="*/ 4256603 w 4362059"/>
              <a:gd name="connsiteY10" fmla="*/ 4322722 h 4465623"/>
              <a:gd name="connsiteX11" fmla="*/ 3965625 w 4362059"/>
              <a:gd name="connsiteY11" fmla="*/ 4459114 h 4465623"/>
              <a:gd name="connsiteX12" fmla="*/ 3205600 w 4362059"/>
              <a:gd name="connsiteY12" fmla="*/ 4150353 h 4465623"/>
              <a:gd name="connsiteX13" fmla="*/ 2291201 w 4362059"/>
              <a:gd name="connsiteY13" fmla="*/ 4079100 h 4465623"/>
              <a:gd name="connsiteX14" fmla="*/ 1246171 w 4362059"/>
              <a:gd name="connsiteY14" fmla="*/ 4435360 h 4465623"/>
              <a:gd name="connsiteX15" fmla="*/ 783033 w 4362059"/>
              <a:gd name="connsiteY15" fmla="*/ 3817843 h 4465623"/>
              <a:gd name="connsiteX16" fmla="*/ 1186794 w 4362059"/>
              <a:gd name="connsiteY16" fmla="*/ 3010321 h 4465623"/>
              <a:gd name="connsiteX17" fmla="*/ 1008666 w 4362059"/>
              <a:gd name="connsiteY17" fmla="*/ 2404679 h 4465623"/>
              <a:gd name="connsiteX18" fmla="*/ 58640 w 4362059"/>
              <a:gd name="connsiteY18" fmla="*/ 2226549 h 4465623"/>
              <a:gd name="connsiteX19" fmla="*/ 177393 w 4362059"/>
              <a:gd name="connsiteY19" fmla="*/ 1407152 h 4465623"/>
              <a:gd name="connsiteX20" fmla="*/ 794910 w 4362059"/>
              <a:gd name="connsiteY20" fmla="*/ 1324025 h 4465623"/>
              <a:gd name="connsiteX21" fmla="*/ 1044291 w 4362059"/>
              <a:gd name="connsiteY21" fmla="*/ 944015 h 4465623"/>
              <a:gd name="connsiteX22" fmla="*/ 1234297 w 4362059"/>
              <a:gd name="connsiteY22" fmla="*/ 255245 h 4465623"/>
              <a:gd name="connsiteX0" fmla="*/ 1234297 w 4362059"/>
              <a:gd name="connsiteY0" fmla="*/ 255245 h 4465623"/>
              <a:gd name="connsiteX1" fmla="*/ 1525274 w 4362059"/>
              <a:gd name="connsiteY1" fmla="*/ 11976 h 4465623"/>
              <a:gd name="connsiteX2" fmla="*/ 2148696 w 4362059"/>
              <a:gd name="connsiteY2" fmla="*/ 136492 h 4465623"/>
              <a:gd name="connsiteX3" fmla="*/ 2659335 w 4362059"/>
              <a:gd name="connsiteY3" fmla="*/ 967764 h 4465623"/>
              <a:gd name="connsiteX4" fmla="*/ 3193725 w 4362059"/>
              <a:gd name="connsiteY4" fmla="*/ 1312149 h 4465623"/>
              <a:gd name="connsiteX5" fmla="*/ 3870618 w 4362059"/>
              <a:gd name="connsiteY5" fmla="*/ 1205274 h 4465623"/>
              <a:gd name="connsiteX6" fmla="*/ 4220973 w 4362059"/>
              <a:gd name="connsiteY6" fmla="*/ 1555768 h 4465623"/>
              <a:gd name="connsiteX7" fmla="*/ 4226878 w 4362059"/>
              <a:gd name="connsiteY7" fmla="*/ 2036546 h 4465623"/>
              <a:gd name="connsiteX8" fmla="*/ 3787491 w 4362059"/>
              <a:gd name="connsiteY8" fmla="*/ 2701562 h 4465623"/>
              <a:gd name="connsiteX9" fmla="*/ 3953746 w 4362059"/>
              <a:gd name="connsiteY9" fmla="*/ 3319079 h 4465623"/>
              <a:gd name="connsiteX10" fmla="*/ 4345631 w 4362059"/>
              <a:gd name="connsiteY10" fmla="*/ 3889095 h 4465623"/>
              <a:gd name="connsiteX11" fmla="*/ 4256603 w 4362059"/>
              <a:gd name="connsiteY11" fmla="*/ 4322722 h 4465623"/>
              <a:gd name="connsiteX12" fmla="*/ 3965625 w 4362059"/>
              <a:gd name="connsiteY12" fmla="*/ 4459114 h 4465623"/>
              <a:gd name="connsiteX13" fmla="*/ 3205600 w 4362059"/>
              <a:gd name="connsiteY13" fmla="*/ 4150353 h 4465623"/>
              <a:gd name="connsiteX14" fmla="*/ 2291201 w 4362059"/>
              <a:gd name="connsiteY14" fmla="*/ 4079100 h 4465623"/>
              <a:gd name="connsiteX15" fmla="*/ 1246171 w 4362059"/>
              <a:gd name="connsiteY15" fmla="*/ 4435360 h 4465623"/>
              <a:gd name="connsiteX16" fmla="*/ 783033 w 4362059"/>
              <a:gd name="connsiteY16" fmla="*/ 3817843 h 4465623"/>
              <a:gd name="connsiteX17" fmla="*/ 1186794 w 4362059"/>
              <a:gd name="connsiteY17" fmla="*/ 3010321 h 4465623"/>
              <a:gd name="connsiteX18" fmla="*/ 1008666 w 4362059"/>
              <a:gd name="connsiteY18" fmla="*/ 2404679 h 4465623"/>
              <a:gd name="connsiteX19" fmla="*/ 58640 w 4362059"/>
              <a:gd name="connsiteY19" fmla="*/ 2226549 h 4465623"/>
              <a:gd name="connsiteX20" fmla="*/ 177393 w 4362059"/>
              <a:gd name="connsiteY20" fmla="*/ 1407152 h 4465623"/>
              <a:gd name="connsiteX21" fmla="*/ 794910 w 4362059"/>
              <a:gd name="connsiteY21" fmla="*/ 1324025 h 4465623"/>
              <a:gd name="connsiteX22" fmla="*/ 1044291 w 4362059"/>
              <a:gd name="connsiteY22" fmla="*/ 944015 h 4465623"/>
              <a:gd name="connsiteX23" fmla="*/ 1234297 w 4362059"/>
              <a:gd name="connsiteY23" fmla="*/ 255245 h 4465623"/>
              <a:gd name="connsiteX0" fmla="*/ 1234297 w 4362059"/>
              <a:gd name="connsiteY0" fmla="*/ 255245 h 4465623"/>
              <a:gd name="connsiteX1" fmla="*/ 1525274 w 4362059"/>
              <a:gd name="connsiteY1" fmla="*/ 11976 h 4465623"/>
              <a:gd name="connsiteX2" fmla="*/ 2148696 w 4362059"/>
              <a:gd name="connsiteY2" fmla="*/ 136492 h 4465623"/>
              <a:gd name="connsiteX3" fmla="*/ 2659335 w 4362059"/>
              <a:gd name="connsiteY3" fmla="*/ 967764 h 4465623"/>
              <a:gd name="connsiteX4" fmla="*/ 3193725 w 4362059"/>
              <a:gd name="connsiteY4" fmla="*/ 1312149 h 4465623"/>
              <a:gd name="connsiteX5" fmla="*/ 3870618 w 4362059"/>
              <a:gd name="connsiteY5" fmla="*/ 1205274 h 4465623"/>
              <a:gd name="connsiteX6" fmla="*/ 4220973 w 4362059"/>
              <a:gd name="connsiteY6" fmla="*/ 1555768 h 4465623"/>
              <a:gd name="connsiteX7" fmla="*/ 4226878 w 4362059"/>
              <a:gd name="connsiteY7" fmla="*/ 2036546 h 4465623"/>
              <a:gd name="connsiteX8" fmla="*/ 3787491 w 4362059"/>
              <a:gd name="connsiteY8" fmla="*/ 2701562 h 4465623"/>
              <a:gd name="connsiteX9" fmla="*/ 3953746 w 4362059"/>
              <a:gd name="connsiteY9" fmla="*/ 3319079 h 4465623"/>
              <a:gd name="connsiteX10" fmla="*/ 4345631 w 4362059"/>
              <a:gd name="connsiteY10" fmla="*/ 3889095 h 4465623"/>
              <a:gd name="connsiteX11" fmla="*/ 4256603 w 4362059"/>
              <a:gd name="connsiteY11" fmla="*/ 4322722 h 4465623"/>
              <a:gd name="connsiteX12" fmla="*/ 3965625 w 4362059"/>
              <a:gd name="connsiteY12" fmla="*/ 4459114 h 4465623"/>
              <a:gd name="connsiteX13" fmla="*/ 3205600 w 4362059"/>
              <a:gd name="connsiteY13" fmla="*/ 4150353 h 4465623"/>
              <a:gd name="connsiteX14" fmla="*/ 2291201 w 4362059"/>
              <a:gd name="connsiteY14" fmla="*/ 4079100 h 4465623"/>
              <a:gd name="connsiteX15" fmla="*/ 1246171 w 4362059"/>
              <a:gd name="connsiteY15" fmla="*/ 4435360 h 4465623"/>
              <a:gd name="connsiteX16" fmla="*/ 783033 w 4362059"/>
              <a:gd name="connsiteY16" fmla="*/ 3817843 h 4465623"/>
              <a:gd name="connsiteX17" fmla="*/ 1186794 w 4362059"/>
              <a:gd name="connsiteY17" fmla="*/ 3010321 h 4465623"/>
              <a:gd name="connsiteX18" fmla="*/ 1008666 w 4362059"/>
              <a:gd name="connsiteY18" fmla="*/ 2404679 h 4465623"/>
              <a:gd name="connsiteX19" fmla="*/ 58640 w 4362059"/>
              <a:gd name="connsiteY19" fmla="*/ 2226549 h 4465623"/>
              <a:gd name="connsiteX20" fmla="*/ 177393 w 4362059"/>
              <a:gd name="connsiteY20" fmla="*/ 1407152 h 4465623"/>
              <a:gd name="connsiteX21" fmla="*/ 794910 w 4362059"/>
              <a:gd name="connsiteY21" fmla="*/ 1324025 h 4465623"/>
              <a:gd name="connsiteX22" fmla="*/ 1044291 w 4362059"/>
              <a:gd name="connsiteY22" fmla="*/ 944015 h 4465623"/>
              <a:gd name="connsiteX23" fmla="*/ 1234297 w 4362059"/>
              <a:gd name="connsiteY23" fmla="*/ 255245 h 4465623"/>
              <a:gd name="connsiteX0" fmla="*/ 1234297 w 4362059"/>
              <a:gd name="connsiteY0" fmla="*/ 296576 h 4506954"/>
              <a:gd name="connsiteX1" fmla="*/ 1608402 w 4362059"/>
              <a:gd name="connsiteY1" fmla="*/ 5805 h 4506954"/>
              <a:gd name="connsiteX2" fmla="*/ 2148696 w 4362059"/>
              <a:gd name="connsiteY2" fmla="*/ 177823 h 4506954"/>
              <a:gd name="connsiteX3" fmla="*/ 2659335 w 4362059"/>
              <a:gd name="connsiteY3" fmla="*/ 1009095 h 4506954"/>
              <a:gd name="connsiteX4" fmla="*/ 3193725 w 4362059"/>
              <a:gd name="connsiteY4" fmla="*/ 1353480 h 4506954"/>
              <a:gd name="connsiteX5" fmla="*/ 3870618 w 4362059"/>
              <a:gd name="connsiteY5" fmla="*/ 1246605 h 4506954"/>
              <a:gd name="connsiteX6" fmla="*/ 4220973 w 4362059"/>
              <a:gd name="connsiteY6" fmla="*/ 1597099 h 4506954"/>
              <a:gd name="connsiteX7" fmla="*/ 4226878 w 4362059"/>
              <a:gd name="connsiteY7" fmla="*/ 2077877 h 4506954"/>
              <a:gd name="connsiteX8" fmla="*/ 3787491 w 4362059"/>
              <a:gd name="connsiteY8" fmla="*/ 2742893 h 4506954"/>
              <a:gd name="connsiteX9" fmla="*/ 3953746 w 4362059"/>
              <a:gd name="connsiteY9" fmla="*/ 3360410 h 4506954"/>
              <a:gd name="connsiteX10" fmla="*/ 4345631 w 4362059"/>
              <a:gd name="connsiteY10" fmla="*/ 3930426 h 4506954"/>
              <a:gd name="connsiteX11" fmla="*/ 4256603 w 4362059"/>
              <a:gd name="connsiteY11" fmla="*/ 4364053 h 4506954"/>
              <a:gd name="connsiteX12" fmla="*/ 3965625 w 4362059"/>
              <a:gd name="connsiteY12" fmla="*/ 4500445 h 4506954"/>
              <a:gd name="connsiteX13" fmla="*/ 3205600 w 4362059"/>
              <a:gd name="connsiteY13" fmla="*/ 4191684 h 4506954"/>
              <a:gd name="connsiteX14" fmla="*/ 2291201 w 4362059"/>
              <a:gd name="connsiteY14" fmla="*/ 4120431 h 4506954"/>
              <a:gd name="connsiteX15" fmla="*/ 1246171 w 4362059"/>
              <a:gd name="connsiteY15" fmla="*/ 4476691 h 4506954"/>
              <a:gd name="connsiteX16" fmla="*/ 783033 w 4362059"/>
              <a:gd name="connsiteY16" fmla="*/ 3859174 h 4506954"/>
              <a:gd name="connsiteX17" fmla="*/ 1186794 w 4362059"/>
              <a:gd name="connsiteY17" fmla="*/ 3051652 h 4506954"/>
              <a:gd name="connsiteX18" fmla="*/ 1008666 w 4362059"/>
              <a:gd name="connsiteY18" fmla="*/ 2446010 h 4506954"/>
              <a:gd name="connsiteX19" fmla="*/ 58640 w 4362059"/>
              <a:gd name="connsiteY19" fmla="*/ 2267880 h 4506954"/>
              <a:gd name="connsiteX20" fmla="*/ 177393 w 4362059"/>
              <a:gd name="connsiteY20" fmla="*/ 1448483 h 4506954"/>
              <a:gd name="connsiteX21" fmla="*/ 794910 w 4362059"/>
              <a:gd name="connsiteY21" fmla="*/ 1365356 h 4506954"/>
              <a:gd name="connsiteX22" fmla="*/ 1044291 w 4362059"/>
              <a:gd name="connsiteY22" fmla="*/ 985346 h 4506954"/>
              <a:gd name="connsiteX23" fmla="*/ 1234297 w 4362059"/>
              <a:gd name="connsiteY23" fmla="*/ 296576 h 4506954"/>
              <a:gd name="connsiteX0" fmla="*/ 1285861 w 4413623"/>
              <a:gd name="connsiteY0" fmla="*/ 296576 h 4506954"/>
              <a:gd name="connsiteX1" fmla="*/ 1659966 w 4413623"/>
              <a:gd name="connsiteY1" fmla="*/ 5805 h 4506954"/>
              <a:gd name="connsiteX2" fmla="*/ 2200260 w 4413623"/>
              <a:gd name="connsiteY2" fmla="*/ 177823 h 4506954"/>
              <a:gd name="connsiteX3" fmla="*/ 2710899 w 4413623"/>
              <a:gd name="connsiteY3" fmla="*/ 1009095 h 4506954"/>
              <a:gd name="connsiteX4" fmla="*/ 3245289 w 4413623"/>
              <a:gd name="connsiteY4" fmla="*/ 1353480 h 4506954"/>
              <a:gd name="connsiteX5" fmla="*/ 3922182 w 4413623"/>
              <a:gd name="connsiteY5" fmla="*/ 1246605 h 4506954"/>
              <a:gd name="connsiteX6" fmla="*/ 4272537 w 4413623"/>
              <a:gd name="connsiteY6" fmla="*/ 1597099 h 4506954"/>
              <a:gd name="connsiteX7" fmla="*/ 4278442 w 4413623"/>
              <a:gd name="connsiteY7" fmla="*/ 2077877 h 4506954"/>
              <a:gd name="connsiteX8" fmla="*/ 3839055 w 4413623"/>
              <a:gd name="connsiteY8" fmla="*/ 2742893 h 4506954"/>
              <a:gd name="connsiteX9" fmla="*/ 4005310 w 4413623"/>
              <a:gd name="connsiteY9" fmla="*/ 3360410 h 4506954"/>
              <a:gd name="connsiteX10" fmla="*/ 4397195 w 4413623"/>
              <a:gd name="connsiteY10" fmla="*/ 3930426 h 4506954"/>
              <a:gd name="connsiteX11" fmla="*/ 4308167 w 4413623"/>
              <a:gd name="connsiteY11" fmla="*/ 4364053 h 4506954"/>
              <a:gd name="connsiteX12" fmla="*/ 4017189 w 4413623"/>
              <a:gd name="connsiteY12" fmla="*/ 4500445 h 4506954"/>
              <a:gd name="connsiteX13" fmla="*/ 3257164 w 4413623"/>
              <a:gd name="connsiteY13" fmla="*/ 4191684 h 4506954"/>
              <a:gd name="connsiteX14" fmla="*/ 2342765 w 4413623"/>
              <a:gd name="connsiteY14" fmla="*/ 4120431 h 4506954"/>
              <a:gd name="connsiteX15" fmla="*/ 1297735 w 4413623"/>
              <a:gd name="connsiteY15" fmla="*/ 4476691 h 4506954"/>
              <a:gd name="connsiteX16" fmla="*/ 834597 w 4413623"/>
              <a:gd name="connsiteY16" fmla="*/ 3859174 h 4506954"/>
              <a:gd name="connsiteX17" fmla="*/ 1238358 w 4413623"/>
              <a:gd name="connsiteY17" fmla="*/ 3051652 h 4506954"/>
              <a:gd name="connsiteX18" fmla="*/ 1060230 w 4413623"/>
              <a:gd name="connsiteY18" fmla="*/ 2446010 h 4506954"/>
              <a:gd name="connsiteX19" fmla="*/ 110204 w 4413623"/>
              <a:gd name="connsiteY19" fmla="*/ 2267880 h 4506954"/>
              <a:gd name="connsiteX20" fmla="*/ 33046 w 4413623"/>
              <a:gd name="connsiteY20" fmla="*/ 1727728 h 4506954"/>
              <a:gd name="connsiteX21" fmla="*/ 228957 w 4413623"/>
              <a:gd name="connsiteY21" fmla="*/ 1448483 h 4506954"/>
              <a:gd name="connsiteX22" fmla="*/ 846474 w 4413623"/>
              <a:gd name="connsiteY22" fmla="*/ 1365356 h 4506954"/>
              <a:gd name="connsiteX23" fmla="*/ 1095855 w 4413623"/>
              <a:gd name="connsiteY23" fmla="*/ 985346 h 4506954"/>
              <a:gd name="connsiteX24" fmla="*/ 1285861 w 4413623"/>
              <a:gd name="connsiteY24" fmla="*/ 296576 h 4506954"/>
              <a:gd name="connsiteX0" fmla="*/ 1285861 w 4413623"/>
              <a:gd name="connsiteY0" fmla="*/ 296576 h 4506954"/>
              <a:gd name="connsiteX1" fmla="*/ 1659966 w 4413623"/>
              <a:gd name="connsiteY1" fmla="*/ 5805 h 4506954"/>
              <a:gd name="connsiteX2" fmla="*/ 2200260 w 4413623"/>
              <a:gd name="connsiteY2" fmla="*/ 177823 h 4506954"/>
              <a:gd name="connsiteX3" fmla="*/ 2710899 w 4413623"/>
              <a:gd name="connsiteY3" fmla="*/ 1009095 h 4506954"/>
              <a:gd name="connsiteX4" fmla="*/ 3245289 w 4413623"/>
              <a:gd name="connsiteY4" fmla="*/ 1353480 h 4506954"/>
              <a:gd name="connsiteX5" fmla="*/ 3922182 w 4413623"/>
              <a:gd name="connsiteY5" fmla="*/ 1246605 h 4506954"/>
              <a:gd name="connsiteX6" fmla="*/ 4272537 w 4413623"/>
              <a:gd name="connsiteY6" fmla="*/ 1597099 h 4506954"/>
              <a:gd name="connsiteX7" fmla="*/ 4278442 w 4413623"/>
              <a:gd name="connsiteY7" fmla="*/ 2077877 h 4506954"/>
              <a:gd name="connsiteX8" fmla="*/ 3839055 w 4413623"/>
              <a:gd name="connsiteY8" fmla="*/ 2742893 h 4506954"/>
              <a:gd name="connsiteX9" fmla="*/ 4005310 w 4413623"/>
              <a:gd name="connsiteY9" fmla="*/ 3360410 h 4506954"/>
              <a:gd name="connsiteX10" fmla="*/ 4397195 w 4413623"/>
              <a:gd name="connsiteY10" fmla="*/ 3930426 h 4506954"/>
              <a:gd name="connsiteX11" fmla="*/ 4308167 w 4413623"/>
              <a:gd name="connsiteY11" fmla="*/ 4364053 h 4506954"/>
              <a:gd name="connsiteX12" fmla="*/ 4017189 w 4413623"/>
              <a:gd name="connsiteY12" fmla="*/ 4500445 h 4506954"/>
              <a:gd name="connsiteX13" fmla="*/ 3257164 w 4413623"/>
              <a:gd name="connsiteY13" fmla="*/ 4191684 h 4506954"/>
              <a:gd name="connsiteX14" fmla="*/ 2342765 w 4413623"/>
              <a:gd name="connsiteY14" fmla="*/ 4120431 h 4506954"/>
              <a:gd name="connsiteX15" fmla="*/ 1297735 w 4413623"/>
              <a:gd name="connsiteY15" fmla="*/ 4476691 h 4506954"/>
              <a:gd name="connsiteX16" fmla="*/ 834597 w 4413623"/>
              <a:gd name="connsiteY16" fmla="*/ 3859174 h 4506954"/>
              <a:gd name="connsiteX17" fmla="*/ 1238358 w 4413623"/>
              <a:gd name="connsiteY17" fmla="*/ 3051652 h 4506954"/>
              <a:gd name="connsiteX18" fmla="*/ 1060230 w 4413623"/>
              <a:gd name="connsiteY18" fmla="*/ 2446010 h 4506954"/>
              <a:gd name="connsiteX19" fmla="*/ 110204 w 4413623"/>
              <a:gd name="connsiteY19" fmla="*/ 2267880 h 4506954"/>
              <a:gd name="connsiteX20" fmla="*/ 33046 w 4413623"/>
              <a:gd name="connsiteY20" fmla="*/ 1727728 h 4506954"/>
              <a:gd name="connsiteX21" fmla="*/ 228957 w 4413623"/>
              <a:gd name="connsiteY21" fmla="*/ 1448483 h 4506954"/>
              <a:gd name="connsiteX22" fmla="*/ 846474 w 4413623"/>
              <a:gd name="connsiteY22" fmla="*/ 1365356 h 4506954"/>
              <a:gd name="connsiteX23" fmla="*/ 1095855 w 4413623"/>
              <a:gd name="connsiteY23" fmla="*/ 985346 h 4506954"/>
              <a:gd name="connsiteX24" fmla="*/ 1285861 w 4413623"/>
              <a:gd name="connsiteY24" fmla="*/ 296576 h 4506954"/>
              <a:gd name="connsiteX0" fmla="*/ 1316814 w 4444576"/>
              <a:gd name="connsiteY0" fmla="*/ 296576 h 4506954"/>
              <a:gd name="connsiteX1" fmla="*/ 1690919 w 4444576"/>
              <a:gd name="connsiteY1" fmla="*/ 5805 h 4506954"/>
              <a:gd name="connsiteX2" fmla="*/ 2231213 w 4444576"/>
              <a:gd name="connsiteY2" fmla="*/ 177823 h 4506954"/>
              <a:gd name="connsiteX3" fmla="*/ 2741852 w 4444576"/>
              <a:gd name="connsiteY3" fmla="*/ 1009095 h 4506954"/>
              <a:gd name="connsiteX4" fmla="*/ 3276242 w 4444576"/>
              <a:gd name="connsiteY4" fmla="*/ 1353480 h 4506954"/>
              <a:gd name="connsiteX5" fmla="*/ 3953135 w 4444576"/>
              <a:gd name="connsiteY5" fmla="*/ 1246605 h 4506954"/>
              <a:gd name="connsiteX6" fmla="*/ 4303490 w 4444576"/>
              <a:gd name="connsiteY6" fmla="*/ 1597099 h 4506954"/>
              <a:gd name="connsiteX7" fmla="*/ 4309395 w 4444576"/>
              <a:gd name="connsiteY7" fmla="*/ 2077877 h 4506954"/>
              <a:gd name="connsiteX8" fmla="*/ 3870008 w 4444576"/>
              <a:gd name="connsiteY8" fmla="*/ 2742893 h 4506954"/>
              <a:gd name="connsiteX9" fmla="*/ 4036263 w 4444576"/>
              <a:gd name="connsiteY9" fmla="*/ 3360410 h 4506954"/>
              <a:gd name="connsiteX10" fmla="*/ 4428148 w 4444576"/>
              <a:gd name="connsiteY10" fmla="*/ 3930426 h 4506954"/>
              <a:gd name="connsiteX11" fmla="*/ 4339120 w 4444576"/>
              <a:gd name="connsiteY11" fmla="*/ 4364053 h 4506954"/>
              <a:gd name="connsiteX12" fmla="*/ 4048142 w 4444576"/>
              <a:gd name="connsiteY12" fmla="*/ 4500445 h 4506954"/>
              <a:gd name="connsiteX13" fmla="*/ 3288117 w 4444576"/>
              <a:gd name="connsiteY13" fmla="*/ 4191684 h 4506954"/>
              <a:gd name="connsiteX14" fmla="*/ 2373718 w 4444576"/>
              <a:gd name="connsiteY14" fmla="*/ 4120431 h 4506954"/>
              <a:gd name="connsiteX15" fmla="*/ 1328688 w 4444576"/>
              <a:gd name="connsiteY15" fmla="*/ 4476691 h 4506954"/>
              <a:gd name="connsiteX16" fmla="*/ 865550 w 4444576"/>
              <a:gd name="connsiteY16" fmla="*/ 3859174 h 4506954"/>
              <a:gd name="connsiteX17" fmla="*/ 1269311 w 4444576"/>
              <a:gd name="connsiteY17" fmla="*/ 3051652 h 4506954"/>
              <a:gd name="connsiteX18" fmla="*/ 1091183 w 4444576"/>
              <a:gd name="connsiteY18" fmla="*/ 2446010 h 4506954"/>
              <a:gd name="connsiteX19" fmla="*/ 141157 w 4444576"/>
              <a:gd name="connsiteY19" fmla="*/ 2267880 h 4506954"/>
              <a:gd name="connsiteX20" fmla="*/ 16497 w 4444576"/>
              <a:gd name="connsiteY20" fmla="*/ 1798980 h 4506954"/>
              <a:gd name="connsiteX21" fmla="*/ 259910 w 4444576"/>
              <a:gd name="connsiteY21" fmla="*/ 1448483 h 4506954"/>
              <a:gd name="connsiteX22" fmla="*/ 877427 w 4444576"/>
              <a:gd name="connsiteY22" fmla="*/ 1365356 h 4506954"/>
              <a:gd name="connsiteX23" fmla="*/ 1126808 w 4444576"/>
              <a:gd name="connsiteY23" fmla="*/ 985346 h 4506954"/>
              <a:gd name="connsiteX24" fmla="*/ 1316814 w 4444576"/>
              <a:gd name="connsiteY24" fmla="*/ 296576 h 4506954"/>
              <a:gd name="connsiteX0" fmla="*/ 1316814 w 4446109"/>
              <a:gd name="connsiteY0" fmla="*/ 296576 h 4575756"/>
              <a:gd name="connsiteX1" fmla="*/ 1690919 w 4446109"/>
              <a:gd name="connsiteY1" fmla="*/ 5805 h 4575756"/>
              <a:gd name="connsiteX2" fmla="*/ 2231213 w 4446109"/>
              <a:gd name="connsiteY2" fmla="*/ 177823 h 4575756"/>
              <a:gd name="connsiteX3" fmla="*/ 2741852 w 4446109"/>
              <a:gd name="connsiteY3" fmla="*/ 1009095 h 4575756"/>
              <a:gd name="connsiteX4" fmla="*/ 3276242 w 4446109"/>
              <a:gd name="connsiteY4" fmla="*/ 1353480 h 4575756"/>
              <a:gd name="connsiteX5" fmla="*/ 3953135 w 4446109"/>
              <a:gd name="connsiteY5" fmla="*/ 1246605 h 4575756"/>
              <a:gd name="connsiteX6" fmla="*/ 4303490 w 4446109"/>
              <a:gd name="connsiteY6" fmla="*/ 1597099 h 4575756"/>
              <a:gd name="connsiteX7" fmla="*/ 4309395 w 4446109"/>
              <a:gd name="connsiteY7" fmla="*/ 2077877 h 4575756"/>
              <a:gd name="connsiteX8" fmla="*/ 3870008 w 4446109"/>
              <a:gd name="connsiteY8" fmla="*/ 2742893 h 4575756"/>
              <a:gd name="connsiteX9" fmla="*/ 4036263 w 4446109"/>
              <a:gd name="connsiteY9" fmla="*/ 3360410 h 4575756"/>
              <a:gd name="connsiteX10" fmla="*/ 4428148 w 4446109"/>
              <a:gd name="connsiteY10" fmla="*/ 3930426 h 4575756"/>
              <a:gd name="connsiteX11" fmla="*/ 4339120 w 4446109"/>
              <a:gd name="connsiteY11" fmla="*/ 4364053 h 4575756"/>
              <a:gd name="connsiteX12" fmla="*/ 3976890 w 4446109"/>
              <a:gd name="connsiteY12" fmla="*/ 4571697 h 4575756"/>
              <a:gd name="connsiteX13" fmla="*/ 3288117 w 4446109"/>
              <a:gd name="connsiteY13" fmla="*/ 4191684 h 4575756"/>
              <a:gd name="connsiteX14" fmla="*/ 2373718 w 4446109"/>
              <a:gd name="connsiteY14" fmla="*/ 4120431 h 4575756"/>
              <a:gd name="connsiteX15" fmla="*/ 1328688 w 4446109"/>
              <a:gd name="connsiteY15" fmla="*/ 4476691 h 4575756"/>
              <a:gd name="connsiteX16" fmla="*/ 865550 w 4446109"/>
              <a:gd name="connsiteY16" fmla="*/ 3859174 h 4575756"/>
              <a:gd name="connsiteX17" fmla="*/ 1269311 w 4446109"/>
              <a:gd name="connsiteY17" fmla="*/ 3051652 h 4575756"/>
              <a:gd name="connsiteX18" fmla="*/ 1091183 w 4446109"/>
              <a:gd name="connsiteY18" fmla="*/ 2446010 h 4575756"/>
              <a:gd name="connsiteX19" fmla="*/ 141157 w 4446109"/>
              <a:gd name="connsiteY19" fmla="*/ 2267880 h 4575756"/>
              <a:gd name="connsiteX20" fmla="*/ 16497 w 4446109"/>
              <a:gd name="connsiteY20" fmla="*/ 1798980 h 4575756"/>
              <a:gd name="connsiteX21" fmla="*/ 259910 w 4446109"/>
              <a:gd name="connsiteY21" fmla="*/ 1448483 h 4575756"/>
              <a:gd name="connsiteX22" fmla="*/ 877427 w 4446109"/>
              <a:gd name="connsiteY22" fmla="*/ 1365356 h 4575756"/>
              <a:gd name="connsiteX23" fmla="*/ 1126808 w 4446109"/>
              <a:gd name="connsiteY23" fmla="*/ 985346 h 4575756"/>
              <a:gd name="connsiteX24" fmla="*/ 1316814 w 4446109"/>
              <a:gd name="connsiteY24" fmla="*/ 296576 h 4575756"/>
              <a:gd name="connsiteX0" fmla="*/ 1316814 w 4448517"/>
              <a:gd name="connsiteY0" fmla="*/ 296576 h 4552598"/>
              <a:gd name="connsiteX1" fmla="*/ 1690919 w 4448517"/>
              <a:gd name="connsiteY1" fmla="*/ 5805 h 4552598"/>
              <a:gd name="connsiteX2" fmla="*/ 2231213 w 4448517"/>
              <a:gd name="connsiteY2" fmla="*/ 177823 h 4552598"/>
              <a:gd name="connsiteX3" fmla="*/ 2741852 w 4448517"/>
              <a:gd name="connsiteY3" fmla="*/ 1009095 h 4552598"/>
              <a:gd name="connsiteX4" fmla="*/ 3276242 w 4448517"/>
              <a:gd name="connsiteY4" fmla="*/ 1353480 h 4552598"/>
              <a:gd name="connsiteX5" fmla="*/ 3953135 w 4448517"/>
              <a:gd name="connsiteY5" fmla="*/ 1246605 h 4552598"/>
              <a:gd name="connsiteX6" fmla="*/ 4303490 w 4448517"/>
              <a:gd name="connsiteY6" fmla="*/ 1597099 h 4552598"/>
              <a:gd name="connsiteX7" fmla="*/ 4309395 w 4448517"/>
              <a:gd name="connsiteY7" fmla="*/ 2077877 h 4552598"/>
              <a:gd name="connsiteX8" fmla="*/ 3870008 w 4448517"/>
              <a:gd name="connsiteY8" fmla="*/ 2742893 h 4552598"/>
              <a:gd name="connsiteX9" fmla="*/ 4036263 w 4448517"/>
              <a:gd name="connsiteY9" fmla="*/ 3360410 h 4552598"/>
              <a:gd name="connsiteX10" fmla="*/ 4428148 w 4448517"/>
              <a:gd name="connsiteY10" fmla="*/ 3930426 h 4552598"/>
              <a:gd name="connsiteX11" fmla="*/ 4339120 w 4448517"/>
              <a:gd name="connsiteY11" fmla="*/ 4364053 h 4552598"/>
              <a:gd name="connsiteX12" fmla="*/ 3881889 w 4448517"/>
              <a:gd name="connsiteY12" fmla="*/ 4547950 h 4552598"/>
              <a:gd name="connsiteX13" fmla="*/ 3288117 w 4448517"/>
              <a:gd name="connsiteY13" fmla="*/ 4191684 h 4552598"/>
              <a:gd name="connsiteX14" fmla="*/ 2373718 w 4448517"/>
              <a:gd name="connsiteY14" fmla="*/ 4120431 h 4552598"/>
              <a:gd name="connsiteX15" fmla="*/ 1328688 w 4448517"/>
              <a:gd name="connsiteY15" fmla="*/ 4476691 h 4552598"/>
              <a:gd name="connsiteX16" fmla="*/ 865550 w 4448517"/>
              <a:gd name="connsiteY16" fmla="*/ 3859174 h 4552598"/>
              <a:gd name="connsiteX17" fmla="*/ 1269311 w 4448517"/>
              <a:gd name="connsiteY17" fmla="*/ 3051652 h 4552598"/>
              <a:gd name="connsiteX18" fmla="*/ 1091183 w 4448517"/>
              <a:gd name="connsiteY18" fmla="*/ 2446010 h 4552598"/>
              <a:gd name="connsiteX19" fmla="*/ 141157 w 4448517"/>
              <a:gd name="connsiteY19" fmla="*/ 2267880 h 4552598"/>
              <a:gd name="connsiteX20" fmla="*/ 16497 w 4448517"/>
              <a:gd name="connsiteY20" fmla="*/ 1798980 h 4552598"/>
              <a:gd name="connsiteX21" fmla="*/ 259910 w 4448517"/>
              <a:gd name="connsiteY21" fmla="*/ 1448483 h 4552598"/>
              <a:gd name="connsiteX22" fmla="*/ 877427 w 4448517"/>
              <a:gd name="connsiteY22" fmla="*/ 1365356 h 4552598"/>
              <a:gd name="connsiteX23" fmla="*/ 1126808 w 4448517"/>
              <a:gd name="connsiteY23" fmla="*/ 985346 h 4552598"/>
              <a:gd name="connsiteX24" fmla="*/ 1316814 w 4448517"/>
              <a:gd name="connsiteY24" fmla="*/ 296576 h 4552598"/>
              <a:gd name="connsiteX0" fmla="*/ 1300369 w 4432072"/>
              <a:gd name="connsiteY0" fmla="*/ 296576 h 4552598"/>
              <a:gd name="connsiteX1" fmla="*/ 1674474 w 4432072"/>
              <a:gd name="connsiteY1" fmla="*/ 5805 h 4552598"/>
              <a:gd name="connsiteX2" fmla="*/ 2214768 w 4432072"/>
              <a:gd name="connsiteY2" fmla="*/ 177823 h 4552598"/>
              <a:gd name="connsiteX3" fmla="*/ 2725407 w 4432072"/>
              <a:gd name="connsiteY3" fmla="*/ 1009095 h 4552598"/>
              <a:gd name="connsiteX4" fmla="*/ 3259797 w 4432072"/>
              <a:gd name="connsiteY4" fmla="*/ 1353480 h 4552598"/>
              <a:gd name="connsiteX5" fmla="*/ 3936690 w 4432072"/>
              <a:gd name="connsiteY5" fmla="*/ 1246605 h 4552598"/>
              <a:gd name="connsiteX6" fmla="*/ 4287045 w 4432072"/>
              <a:gd name="connsiteY6" fmla="*/ 1597099 h 4552598"/>
              <a:gd name="connsiteX7" fmla="*/ 4292950 w 4432072"/>
              <a:gd name="connsiteY7" fmla="*/ 2077877 h 4552598"/>
              <a:gd name="connsiteX8" fmla="*/ 3853563 w 4432072"/>
              <a:gd name="connsiteY8" fmla="*/ 2742893 h 4552598"/>
              <a:gd name="connsiteX9" fmla="*/ 4019818 w 4432072"/>
              <a:gd name="connsiteY9" fmla="*/ 3360410 h 4552598"/>
              <a:gd name="connsiteX10" fmla="*/ 4411703 w 4432072"/>
              <a:gd name="connsiteY10" fmla="*/ 3930426 h 4552598"/>
              <a:gd name="connsiteX11" fmla="*/ 4322675 w 4432072"/>
              <a:gd name="connsiteY11" fmla="*/ 4364053 h 4552598"/>
              <a:gd name="connsiteX12" fmla="*/ 3865444 w 4432072"/>
              <a:gd name="connsiteY12" fmla="*/ 4547950 h 4552598"/>
              <a:gd name="connsiteX13" fmla="*/ 3271672 w 4432072"/>
              <a:gd name="connsiteY13" fmla="*/ 4191684 h 4552598"/>
              <a:gd name="connsiteX14" fmla="*/ 2357273 w 4432072"/>
              <a:gd name="connsiteY14" fmla="*/ 4120431 h 4552598"/>
              <a:gd name="connsiteX15" fmla="*/ 1312243 w 4432072"/>
              <a:gd name="connsiteY15" fmla="*/ 4476691 h 4552598"/>
              <a:gd name="connsiteX16" fmla="*/ 849105 w 4432072"/>
              <a:gd name="connsiteY16" fmla="*/ 3859174 h 4552598"/>
              <a:gd name="connsiteX17" fmla="*/ 1252866 w 4432072"/>
              <a:gd name="connsiteY17" fmla="*/ 3051652 h 4552598"/>
              <a:gd name="connsiteX18" fmla="*/ 1074738 w 4432072"/>
              <a:gd name="connsiteY18" fmla="*/ 2446010 h 4552598"/>
              <a:gd name="connsiteX19" fmla="*/ 231590 w 4432072"/>
              <a:gd name="connsiteY19" fmla="*/ 2386634 h 4552598"/>
              <a:gd name="connsiteX20" fmla="*/ 52 w 4432072"/>
              <a:gd name="connsiteY20" fmla="*/ 1798980 h 4552598"/>
              <a:gd name="connsiteX21" fmla="*/ 243465 w 4432072"/>
              <a:gd name="connsiteY21" fmla="*/ 1448483 h 4552598"/>
              <a:gd name="connsiteX22" fmla="*/ 860982 w 4432072"/>
              <a:gd name="connsiteY22" fmla="*/ 1365356 h 4552598"/>
              <a:gd name="connsiteX23" fmla="*/ 1110363 w 4432072"/>
              <a:gd name="connsiteY23" fmla="*/ 985346 h 4552598"/>
              <a:gd name="connsiteX24" fmla="*/ 1300369 w 4432072"/>
              <a:gd name="connsiteY24" fmla="*/ 296576 h 4552598"/>
              <a:gd name="connsiteX0" fmla="*/ 1300354 w 4432057"/>
              <a:gd name="connsiteY0" fmla="*/ 296576 h 4552598"/>
              <a:gd name="connsiteX1" fmla="*/ 1674459 w 4432057"/>
              <a:gd name="connsiteY1" fmla="*/ 5805 h 4552598"/>
              <a:gd name="connsiteX2" fmla="*/ 2214753 w 4432057"/>
              <a:gd name="connsiteY2" fmla="*/ 177823 h 4552598"/>
              <a:gd name="connsiteX3" fmla="*/ 2725392 w 4432057"/>
              <a:gd name="connsiteY3" fmla="*/ 1009095 h 4552598"/>
              <a:gd name="connsiteX4" fmla="*/ 3259782 w 4432057"/>
              <a:gd name="connsiteY4" fmla="*/ 1353480 h 4552598"/>
              <a:gd name="connsiteX5" fmla="*/ 3936675 w 4432057"/>
              <a:gd name="connsiteY5" fmla="*/ 1246605 h 4552598"/>
              <a:gd name="connsiteX6" fmla="*/ 4287030 w 4432057"/>
              <a:gd name="connsiteY6" fmla="*/ 1597099 h 4552598"/>
              <a:gd name="connsiteX7" fmla="*/ 4292935 w 4432057"/>
              <a:gd name="connsiteY7" fmla="*/ 2077877 h 4552598"/>
              <a:gd name="connsiteX8" fmla="*/ 3853548 w 4432057"/>
              <a:gd name="connsiteY8" fmla="*/ 2742893 h 4552598"/>
              <a:gd name="connsiteX9" fmla="*/ 4019803 w 4432057"/>
              <a:gd name="connsiteY9" fmla="*/ 3360410 h 4552598"/>
              <a:gd name="connsiteX10" fmla="*/ 4411688 w 4432057"/>
              <a:gd name="connsiteY10" fmla="*/ 3930426 h 4552598"/>
              <a:gd name="connsiteX11" fmla="*/ 4322660 w 4432057"/>
              <a:gd name="connsiteY11" fmla="*/ 4364053 h 4552598"/>
              <a:gd name="connsiteX12" fmla="*/ 3865429 w 4432057"/>
              <a:gd name="connsiteY12" fmla="*/ 4547950 h 4552598"/>
              <a:gd name="connsiteX13" fmla="*/ 3271657 w 4432057"/>
              <a:gd name="connsiteY13" fmla="*/ 4191684 h 4552598"/>
              <a:gd name="connsiteX14" fmla="*/ 2357258 w 4432057"/>
              <a:gd name="connsiteY14" fmla="*/ 4120431 h 4552598"/>
              <a:gd name="connsiteX15" fmla="*/ 1312228 w 4432057"/>
              <a:gd name="connsiteY15" fmla="*/ 4476691 h 4552598"/>
              <a:gd name="connsiteX16" fmla="*/ 849090 w 4432057"/>
              <a:gd name="connsiteY16" fmla="*/ 3859174 h 4552598"/>
              <a:gd name="connsiteX17" fmla="*/ 1252851 w 4432057"/>
              <a:gd name="connsiteY17" fmla="*/ 3051652 h 4552598"/>
              <a:gd name="connsiteX18" fmla="*/ 932220 w 4432057"/>
              <a:gd name="connsiteY18" fmla="*/ 2612264 h 4552598"/>
              <a:gd name="connsiteX19" fmla="*/ 231575 w 4432057"/>
              <a:gd name="connsiteY19" fmla="*/ 2386634 h 4552598"/>
              <a:gd name="connsiteX20" fmla="*/ 37 w 4432057"/>
              <a:gd name="connsiteY20" fmla="*/ 1798980 h 4552598"/>
              <a:gd name="connsiteX21" fmla="*/ 243450 w 4432057"/>
              <a:gd name="connsiteY21" fmla="*/ 1448483 h 4552598"/>
              <a:gd name="connsiteX22" fmla="*/ 860967 w 4432057"/>
              <a:gd name="connsiteY22" fmla="*/ 1365356 h 4552598"/>
              <a:gd name="connsiteX23" fmla="*/ 1110348 w 4432057"/>
              <a:gd name="connsiteY23" fmla="*/ 985346 h 4552598"/>
              <a:gd name="connsiteX24" fmla="*/ 1300354 w 4432057"/>
              <a:gd name="connsiteY24" fmla="*/ 296576 h 4552598"/>
              <a:gd name="connsiteX0" fmla="*/ 1300354 w 4432057"/>
              <a:gd name="connsiteY0" fmla="*/ 296576 h 4552598"/>
              <a:gd name="connsiteX1" fmla="*/ 1674459 w 4432057"/>
              <a:gd name="connsiteY1" fmla="*/ 5805 h 4552598"/>
              <a:gd name="connsiteX2" fmla="*/ 2214753 w 4432057"/>
              <a:gd name="connsiteY2" fmla="*/ 177823 h 4552598"/>
              <a:gd name="connsiteX3" fmla="*/ 2725392 w 4432057"/>
              <a:gd name="connsiteY3" fmla="*/ 1009095 h 4552598"/>
              <a:gd name="connsiteX4" fmla="*/ 3259782 w 4432057"/>
              <a:gd name="connsiteY4" fmla="*/ 1353480 h 4552598"/>
              <a:gd name="connsiteX5" fmla="*/ 3936675 w 4432057"/>
              <a:gd name="connsiteY5" fmla="*/ 1246605 h 4552598"/>
              <a:gd name="connsiteX6" fmla="*/ 4287030 w 4432057"/>
              <a:gd name="connsiteY6" fmla="*/ 1597099 h 4552598"/>
              <a:gd name="connsiteX7" fmla="*/ 4292935 w 4432057"/>
              <a:gd name="connsiteY7" fmla="*/ 2077877 h 4552598"/>
              <a:gd name="connsiteX8" fmla="*/ 3853548 w 4432057"/>
              <a:gd name="connsiteY8" fmla="*/ 2742893 h 4552598"/>
              <a:gd name="connsiteX9" fmla="*/ 4019803 w 4432057"/>
              <a:gd name="connsiteY9" fmla="*/ 3360410 h 4552598"/>
              <a:gd name="connsiteX10" fmla="*/ 4411688 w 4432057"/>
              <a:gd name="connsiteY10" fmla="*/ 3930426 h 4552598"/>
              <a:gd name="connsiteX11" fmla="*/ 4322660 w 4432057"/>
              <a:gd name="connsiteY11" fmla="*/ 4364053 h 4552598"/>
              <a:gd name="connsiteX12" fmla="*/ 3865429 w 4432057"/>
              <a:gd name="connsiteY12" fmla="*/ 4547950 h 4552598"/>
              <a:gd name="connsiteX13" fmla="*/ 3271657 w 4432057"/>
              <a:gd name="connsiteY13" fmla="*/ 4191684 h 4552598"/>
              <a:gd name="connsiteX14" fmla="*/ 2357258 w 4432057"/>
              <a:gd name="connsiteY14" fmla="*/ 4120431 h 4552598"/>
              <a:gd name="connsiteX15" fmla="*/ 1312228 w 4432057"/>
              <a:gd name="connsiteY15" fmla="*/ 4476691 h 4552598"/>
              <a:gd name="connsiteX16" fmla="*/ 849090 w 4432057"/>
              <a:gd name="connsiteY16" fmla="*/ 3859174 h 4552598"/>
              <a:gd name="connsiteX17" fmla="*/ 1027223 w 4432057"/>
              <a:gd name="connsiteY17" fmla="*/ 3134781 h 4552598"/>
              <a:gd name="connsiteX18" fmla="*/ 932220 w 4432057"/>
              <a:gd name="connsiteY18" fmla="*/ 2612264 h 4552598"/>
              <a:gd name="connsiteX19" fmla="*/ 231575 w 4432057"/>
              <a:gd name="connsiteY19" fmla="*/ 2386634 h 4552598"/>
              <a:gd name="connsiteX20" fmla="*/ 37 w 4432057"/>
              <a:gd name="connsiteY20" fmla="*/ 1798980 h 4552598"/>
              <a:gd name="connsiteX21" fmla="*/ 243450 w 4432057"/>
              <a:gd name="connsiteY21" fmla="*/ 1448483 h 4552598"/>
              <a:gd name="connsiteX22" fmla="*/ 860967 w 4432057"/>
              <a:gd name="connsiteY22" fmla="*/ 1365356 h 4552598"/>
              <a:gd name="connsiteX23" fmla="*/ 1110348 w 4432057"/>
              <a:gd name="connsiteY23" fmla="*/ 985346 h 4552598"/>
              <a:gd name="connsiteX24" fmla="*/ 1300354 w 4432057"/>
              <a:gd name="connsiteY24" fmla="*/ 296576 h 4552598"/>
              <a:gd name="connsiteX0" fmla="*/ 1300354 w 4432057"/>
              <a:gd name="connsiteY0" fmla="*/ 296576 h 4552598"/>
              <a:gd name="connsiteX1" fmla="*/ 1674459 w 4432057"/>
              <a:gd name="connsiteY1" fmla="*/ 5805 h 4552598"/>
              <a:gd name="connsiteX2" fmla="*/ 2214753 w 4432057"/>
              <a:gd name="connsiteY2" fmla="*/ 177823 h 4552598"/>
              <a:gd name="connsiteX3" fmla="*/ 2725392 w 4432057"/>
              <a:gd name="connsiteY3" fmla="*/ 1009095 h 4552598"/>
              <a:gd name="connsiteX4" fmla="*/ 3259782 w 4432057"/>
              <a:gd name="connsiteY4" fmla="*/ 1353480 h 4552598"/>
              <a:gd name="connsiteX5" fmla="*/ 3936675 w 4432057"/>
              <a:gd name="connsiteY5" fmla="*/ 1246605 h 4552598"/>
              <a:gd name="connsiteX6" fmla="*/ 4287030 w 4432057"/>
              <a:gd name="connsiteY6" fmla="*/ 1597099 h 4552598"/>
              <a:gd name="connsiteX7" fmla="*/ 4221683 w 4432057"/>
              <a:gd name="connsiteY7" fmla="*/ 2125381 h 4552598"/>
              <a:gd name="connsiteX8" fmla="*/ 3853548 w 4432057"/>
              <a:gd name="connsiteY8" fmla="*/ 2742893 h 4552598"/>
              <a:gd name="connsiteX9" fmla="*/ 4019803 w 4432057"/>
              <a:gd name="connsiteY9" fmla="*/ 3360410 h 4552598"/>
              <a:gd name="connsiteX10" fmla="*/ 4411688 w 4432057"/>
              <a:gd name="connsiteY10" fmla="*/ 3930426 h 4552598"/>
              <a:gd name="connsiteX11" fmla="*/ 4322660 w 4432057"/>
              <a:gd name="connsiteY11" fmla="*/ 4364053 h 4552598"/>
              <a:gd name="connsiteX12" fmla="*/ 3865429 w 4432057"/>
              <a:gd name="connsiteY12" fmla="*/ 4547950 h 4552598"/>
              <a:gd name="connsiteX13" fmla="*/ 3271657 w 4432057"/>
              <a:gd name="connsiteY13" fmla="*/ 4191684 h 4552598"/>
              <a:gd name="connsiteX14" fmla="*/ 2357258 w 4432057"/>
              <a:gd name="connsiteY14" fmla="*/ 4120431 h 4552598"/>
              <a:gd name="connsiteX15" fmla="*/ 1312228 w 4432057"/>
              <a:gd name="connsiteY15" fmla="*/ 4476691 h 4552598"/>
              <a:gd name="connsiteX16" fmla="*/ 849090 w 4432057"/>
              <a:gd name="connsiteY16" fmla="*/ 3859174 h 4552598"/>
              <a:gd name="connsiteX17" fmla="*/ 1027223 w 4432057"/>
              <a:gd name="connsiteY17" fmla="*/ 3134781 h 4552598"/>
              <a:gd name="connsiteX18" fmla="*/ 932220 w 4432057"/>
              <a:gd name="connsiteY18" fmla="*/ 2612264 h 4552598"/>
              <a:gd name="connsiteX19" fmla="*/ 231575 w 4432057"/>
              <a:gd name="connsiteY19" fmla="*/ 2386634 h 4552598"/>
              <a:gd name="connsiteX20" fmla="*/ 37 w 4432057"/>
              <a:gd name="connsiteY20" fmla="*/ 1798980 h 4552598"/>
              <a:gd name="connsiteX21" fmla="*/ 243450 w 4432057"/>
              <a:gd name="connsiteY21" fmla="*/ 1448483 h 4552598"/>
              <a:gd name="connsiteX22" fmla="*/ 860967 w 4432057"/>
              <a:gd name="connsiteY22" fmla="*/ 1365356 h 4552598"/>
              <a:gd name="connsiteX23" fmla="*/ 1110348 w 4432057"/>
              <a:gd name="connsiteY23" fmla="*/ 985346 h 4552598"/>
              <a:gd name="connsiteX24" fmla="*/ 1300354 w 4432057"/>
              <a:gd name="connsiteY24" fmla="*/ 296576 h 4552598"/>
              <a:gd name="connsiteX0" fmla="*/ 1300354 w 4432057"/>
              <a:gd name="connsiteY0" fmla="*/ 296576 h 4552598"/>
              <a:gd name="connsiteX1" fmla="*/ 1674459 w 4432057"/>
              <a:gd name="connsiteY1" fmla="*/ 5805 h 4552598"/>
              <a:gd name="connsiteX2" fmla="*/ 2214753 w 4432057"/>
              <a:gd name="connsiteY2" fmla="*/ 177823 h 4552598"/>
              <a:gd name="connsiteX3" fmla="*/ 2725392 w 4432057"/>
              <a:gd name="connsiteY3" fmla="*/ 1009095 h 4552598"/>
              <a:gd name="connsiteX4" fmla="*/ 3259782 w 4432057"/>
              <a:gd name="connsiteY4" fmla="*/ 1353480 h 4552598"/>
              <a:gd name="connsiteX5" fmla="*/ 3936675 w 4432057"/>
              <a:gd name="connsiteY5" fmla="*/ 1246605 h 4552598"/>
              <a:gd name="connsiteX6" fmla="*/ 4215778 w 4432057"/>
              <a:gd name="connsiteY6" fmla="*/ 1573352 h 4552598"/>
              <a:gd name="connsiteX7" fmla="*/ 4221683 w 4432057"/>
              <a:gd name="connsiteY7" fmla="*/ 2125381 h 4552598"/>
              <a:gd name="connsiteX8" fmla="*/ 3853548 w 4432057"/>
              <a:gd name="connsiteY8" fmla="*/ 2742893 h 4552598"/>
              <a:gd name="connsiteX9" fmla="*/ 4019803 w 4432057"/>
              <a:gd name="connsiteY9" fmla="*/ 3360410 h 4552598"/>
              <a:gd name="connsiteX10" fmla="*/ 4411688 w 4432057"/>
              <a:gd name="connsiteY10" fmla="*/ 3930426 h 4552598"/>
              <a:gd name="connsiteX11" fmla="*/ 4322660 w 4432057"/>
              <a:gd name="connsiteY11" fmla="*/ 4364053 h 4552598"/>
              <a:gd name="connsiteX12" fmla="*/ 3865429 w 4432057"/>
              <a:gd name="connsiteY12" fmla="*/ 4547950 h 4552598"/>
              <a:gd name="connsiteX13" fmla="*/ 3271657 w 4432057"/>
              <a:gd name="connsiteY13" fmla="*/ 4191684 h 4552598"/>
              <a:gd name="connsiteX14" fmla="*/ 2357258 w 4432057"/>
              <a:gd name="connsiteY14" fmla="*/ 4120431 h 4552598"/>
              <a:gd name="connsiteX15" fmla="*/ 1312228 w 4432057"/>
              <a:gd name="connsiteY15" fmla="*/ 4476691 h 4552598"/>
              <a:gd name="connsiteX16" fmla="*/ 849090 w 4432057"/>
              <a:gd name="connsiteY16" fmla="*/ 3859174 h 4552598"/>
              <a:gd name="connsiteX17" fmla="*/ 1027223 w 4432057"/>
              <a:gd name="connsiteY17" fmla="*/ 3134781 h 4552598"/>
              <a:gd name="connsiteX18" fmla="*/ 932220 w 4432057"/>
              <a:gd name="connsiteY18" fmla="*/ 2612264 h 4552598"/>
              <a:gd name="connsiteX19" fmla="*/ 231575 w 4432057"/>
              <a:gd name="connsiteY19" fmla="*/ 2386634 h 4552598"/>
              <a:gd name="connsiteX20" fmla="*/ 37 w 4432057"/>
              <a:gd name="connsiteY20" fmla="*/ 1798980 h 4552598"/>
              <a:gd name="connsiteX21" fmla="*/ 243450 w 4432057"/>
              <a:gd name="connsiteY21" fmla="*/ 1448483 h 4552598"/>
              <a:gd name="connsiteX22" fmla="*/ 860967 w 4432057"/>
              <a:gd name="connsiteY22" fmla="*/ 1365356 h 4552598"/>
              <a:gd name="connsiteX23" fmla="*/ 1110348 w 4432057"/>
              <a:gd name="connsiteY23" fmla="*/ 985346 h 4552598"/>
              <a:gd name="connsiteX24" fmla="*/ 1300354 w 4432057"/>
              <a:gd name="connsiteY24" fmla="*/ 296576 h 4552598"/>
              <a:gd name="connsiteX0" fmla="*/ 1300354 w 4432057"/>
              <a:gd name="connsiteY0" fmla="*/ 296576 h 4552598"/>
              <a:gd name="connsiteX1" fmla="*/ 1674459 w 4432057"/>
              <a:gd name="connsiteY1" fmla="*/ 5805 h 4552598"/>
              <a:gd name="connsiteX2" fmla="*/ 2214753 w 4432057"/>
              <a:gd name="connsiteY2" fmla="*/ 177823 h 4552598"/>
              <a:gd name="connsiteX3" fmla="*/ 2725392 w 4432057"/>
              <a:gd name="connsiteY3" fmla="*/ 1009095 h 4552598"/>
              <a:gd name="connsiteX4" fmla="*/ 3259782 w 4432057"/>
              <a:gd name="connsiteY4" fmla="*/ 1353480 h 4552598"/>
              <a:gd name="connsiteX5" fmla="*/ 3936675 w 4432057"/>
              <a:gd name="connsiteY5" fmla="*/ 1246605 h 4552598"/>
              <a:gd name="connsiteX6" fmla="*/ 4215778 w 4432057"/>
              <a:gd name="connsiteY6" fmla="*/ 1573352 h 4552598"/>
              <a:gd name="connsiteX7" fmla="*/ 4221683 w 4432057"/>
              <a:gd name="connsiteY7" fmla="*/ 2125381 h 4552598"/>
              <a:gd name="connsiteX8" fmla="*/ 3853548 w 4432057"/>
              <a:gd name="connsiteY8" fmla="*/ 2742893 h 4552598"/>
              <a:gd name="connsiteX9" fmla="*/ 4019803 w 4432057"/>
              <a:gd name="connsiteY9" fmla="*/ 3360410 h 4552598"/>
              <a:gd name="connsiteX10" fmla="*/ 4411688 w 4432057"/>
              <a:gd name="connsiteY10" fmla="*/ 3930426 h 4552598"/>
              <a:gd name="connsiteX11" fmla="*/ 4322660 w 4432057"/>
              <a:gd name="connsiteY11" fmla="*/ 4364053 h 4552598"/>
              <a:gd name="connsiteX12" fmla="*/ 3865429 w 4432057"/>
              <a:gd name="connsiteY12" fmla="*/ 4547950 h 4552598"/>
              <a:gd name="connsiteX13" fmla="*/ 3271657 w 4432057"/>
              <a:gd name="connsiteY13" fmla="*/ 4191684 h 4552598"/>
              <a:gd name="connsiteX14" fmla="*/ 2357258 w 4432057"/>
              <a:gd name="connsiteY14" fmla="*/ 4120431 h 4552598"/>
              <a:gd name="connsiteX15" fmla="*/ 1525986 w 4432057"/>
              <a:gd name="connsiteY15" fmla="*/ 4417317 h 4552598"/>
              <a:gd name="connsiteX16" fmla="*/ 849090 w 4432057"/>
              <a:gd name="connsiteY16" fmla="*/ 3859174 h 4552598"/>
              <a:gd name="connsiteX17" fmla="*/ 1027223 w 4432057"/>
              <a:gd name="connsiteY17" fmla="*/ 3134781 h 4552598"/>
              <a:gd name="connsiteX18" fmla="*/ 932220 w 4432057"/>
              <a:gd name="connsiteY18" fmla="*/ 2612264 h 4552598"/>
              <a:gd name="connsiteX19" fmla="*/ 231575 w 4432057"/>
              <a:gd name="connsiteY19" fmla="*/ 2386634 h 4552598"/>
              <a:gd name="connsiteX20" fmla="*/ 37 w 4432057"/>
              <a:gd name="connsiteY20" fmla="*/ 1798980 h 4552598"/>
              <a:gd name="connsiteX21" fmla="*/ 243450 w 4432057"/>
              <a:gd name="connsiteY21" fmla="*/ 1448483 h 4552598"/>
              <a:gd name="connsiteX22" fmla="*/ 860967 w 4432057"/>
              <a:gd name="connsiteY22" fmla="*/ 1365356 h 4552598"/>
              <a:gd name="connsiteX23" fmla="*/ 1110348 w 4432057"/>
              <a:gd name="connsiteY23" fmla="*/ 985346 h 4552598"/>
              <a:gd name="connsiteX24" fmla="*/ 1300354 w 4432057"/>
              <a:gd name="connsiteY24" fmla="*/ 296576 h 4552598"/>
              <a:gd name="connsiteX0" fmla="*/ 1300354 w 4432057"/>
              <a:gd name="connsiteY0" fmla="*/ 296576 h 4552598"/>
              <a:gd name="connsiteX1" fmla="*/ 1674459 w 4432057"/>
              <a:gd name="connsiteY1" fmla="*/ 5805 h 4552598"/>
              <a:gd name="connsiteX2" fmla="*/ 2214753 w 4432057"/>
              <a:gd name="connsiteY2" fmla="*/ 177823 h 4552598"/>
              <a:gd name="connsiteX3" fmla="*/ 2725392 w 4432057"/>
              <a:gd name="connsiteY3" fmla="*/ 1009095 h 4552598"/>
              <a:gd name="connsiteX4" fmla="*/ 3259782 w 4432057"/>
              <a:gd name="connsiteY4" fmla="*/ 1353480 h 4552598"/>
              <a:gd name="connsiteX5" fmla="*/ 3936675 w 4432057"/>
              <a:gd name="connsiteY5" fmla="*/ 1246605 h 4552598"/>
              <a:gd name="connsiteX6" fmla="*/ 4215778 w 4432057"/>
              <a:gd name="connsiteY6" fmla="*/ 1573352 h 4552598"/>
              <a:gd name="connsiteX7" fmla="*/ 4221683 w 4432057"/>
              <a:gd name="connsiteY7" fmla="*/ 2125381 h 4552598"/>
              <a:gd name="connsiteX8" fmla="*/ 3853548 w 4432057"/>
              <a:gd name="connsiteY8" fmla="*/ 2742893 h 4552598"/>
              <a:gd name="connsiteX9" fmla="*/ 4019803 w 4432057"/>
              <a:gd name="connsiteY9" fmla="*/ 3360410 h 4552598"/>
              <a:gd name="connsiteX10" fmla="*/ 4411688 w 4432057"/>
              <a:gd name="connsiteY10" fmla="*/ 3930426 h 4552598"/>
              <a:gd name="connsiteX11" fmla="*/ 4322660 w 4432057"/>
              <a:gd name="connsiteY11" fmla="*/ 4364053 h 4552598"/>
              <a:gd name="connsiteX12" fmla="*/ 3865429 w 4432057"/>
              <a:gd name="connsiteY12" fmla="*/ 4547950 h 4552598"/>
              <a:gd name="connsiteX13" fmla="*/ 3271657 w 4432057"/>
              <a:gd name="connsiteY13" fmla="*/ 4191684 h 4552598"/>
              <a:gd name="connsiteX14" fmla="*/ 2357258 w 4432057"/>
              <a:gd name="connsiteY14" fmla="*/ 4120431 h 4552598"/>
              <a:gd name="connsiteX15" fmla="*/ 1525986 w 4432057"/>
              <a:gd name="connsiteY15" fmla="*/ 4417317 h 4552598"/>
              <a:gd name="connsiteX16" fmla="*/ 991596 w 4432057"/>
              <a:gd name="connsiteY16" fmla="*/ 3859176 h 4552598"/>
              <a:gd name="connsiteX17" fmla="*/ 1027223 w 4432057"/>
              <a:gd name="connsiteY17" fmla="*/ 3134781 h 4552598"/>
              <a:gd name="connsiteX18" fmla="*/ 932220 w 4432057"/>
              <a:gd name="connsiteY18" fmla="*/ 2612264 h 4552598"/>
              <a:gd name="connsiteX19" fmla="*/ 231575 w 4432057"/>
              <a:gd name="connsiteY19" fmla="*/ 2386634 h 4552598"/>
              <a:gd name="connsiteX20" fmla="*/ 37 w 4432057"/>
              <a:gd name="connsiteY20" fmla="*/ 1798980 h 4552598"/>
              <a:gd name="connsiteX21" fmla="*/ 243450 w 4432057"/>
              <a:gd name="connsiteY21" fmla="*/ 1448483 h 4552598"/>
              <a:gd name="connsiteX22" fmla="*/ 860967 w 4432057"/>
              <a:gd name="connsiteY22" fmla="*/ 1365356 h 4552598"/>
              <a:gd name="connsiteX23" fmla="*/ 1110348 w 4432057"/>
              <a:gd name="connsiteY23" fmla="*/ 985346 h 4552598"/>
              <a:gd name="connsiteX24" fmla="*/ 1300354 w 4432057"/>
              <a:gd name="connsiteY24" fmla="*/ 296576 h 4552598"/>
              <a:gd name="connsiteX0" fmla="*/ 1300354 w 4436565"/>
              <a:gd name="connsiteY0" fmla="*/ 296576 h 4421588"/>
              <a:gd name="connsiteX1" fmla="*/ 1674459 w 4436565"/>
              <a:gd name="connsiteY1" fmla="*/ 5805 h 4421588"/>
              <a:gd name="connsiteX2" fmla="*/ 2214753 w 4436565"/>
              <a:gd name="connsiteY2" fmla="*/ 177823 h 4421588"/>
              <a:gd name="connsiteX3" fmla="*/ 2725392 w 4436565"/>
              <a:gd name="connsiteY3" fmla="*/ 1009095 h 4421588"/>
              <a:gd name="connsiteX4" fmla="*/ 3259782 w 4436565"/>
              <a:gd name="connsiteY4" fmla="*/ 1353480 h 4421588"/>
              <a:gd name="connsiteX5" fmla="*/ 3936675 w 4436565"/>
              <a:gd name="connsiteY5" fmla="*/ 1246605 h 4421588"/>
              <a:gd name="connsiteX6" fmla="*/ 4215778 w 4436565"/>
              <a:gd name="connsiteY6" fmla="*/ 1573352 h 4421588"/>
              <a:gd name="connsiteX7" fmla="*/ 4221683 w 4436565"/>
              <a:gd name="connsiteY7" fmla="*/ 2125381 h 4421588"/>
              <a:gd name="connsiteX8" fmla="*/ 3853548 w 4436565"/>
              <a:gd name="connsiteY8" fmla="*/ 2742893 h 4421588"/>
              <a:gd name="connsiteX9" fmla="*/ 4019803 w 4436565"/>
              <a:gd name="connsiteY9" fmla="*/ 3360410 h 4421588"/>
              <a:gd name="connsiteX10" fmla="*/ 4411688 w 4436565"/>
              <a:gd name="connsiteY10" fmla="*/ 3930426 h 4421588"/>
              <a:gd name="connsiteX11" fmla="*/ 4322660 w 4436565"/>
              <a:gd name="connsiteY11" fmla="*/ 4364053 h 4421588"/>
              <a:gd name="connsiteX12" fmla="*/ 3722927 w 4436565"/>
              <a:gd name="connsiteY12" fmla="*/ 4381698 h 4421588"/>
              <a:gd name="connsiteX13" fmla="*/ 3271657 w 4436565"/>
              <a:gd name="connsiteY13" fmla="*/ 4191684 h 4421588"/>
              <a:gd name="connsiteX14" fmla="*/ 2357258 w 4436565"/>
              <a:gd name="connsiteY14" fmla="*/ 4120431 h 4421588"/>
              <a:gd name="connsiteX15" fmla="*/ 1525986 w 4436565"/>
              <a:gd name="connsiteY15" fmla="*/ 4417317 h 4421588"/>
              <a:gd name="connsiteX16" fmla="*/ 991596 w 4436565"/>
              <a:gd name="connsiteY16" fmla="*/ 3859176 h 4421588"/>
              <a:gd name="connsiteX17" fmla="*/ 1027223 w 4436565"/>
              <a:gd name="connsiteY17" fmla="*/ 3134781 h 4421588"/>
              <a:gd name="connsiteX18" fmla="*/ 932220 w 4436565"/>
              <a:gd name="connsiteY18" fmla="*/ 2612264 h 4421588"/>
              <a:gd name="connsiteX19" fmla="*/ 231575 w 4436565"/>
              <a:gd name="connsiteY19" fmla="*/ 2386634 h 4421588"/>
              <a:gd name="connsiteX20" fmla="*/ 37 w 4436565"/>
              <a:gd name="connsiteY20" fmla="*/ 1798980 h 4421588"/>
              <a:gd name="connsiteX21" fmla="*/ 243450 w 4436565"/>
              <a:gd name="connsiteY21" fmla="*/ 1448483 h 4421588"/>
              <a:gd name="connsiteX22" fmla="*/ 860967 w 4436565"/>
              <a:gd name="connsiteY22" fmla="*/ 1365356 h 4421588"/>
              <a:gd name="connsiteX23" fmla="*/ 1110348 w 4436565"/>
              <a:gd name="connsiteY23" fmla="*/ 985346 h 4421588"/>
              <a:gd name="connsiteX24" fmla="*/ 1300354 w 4436565"/>
              <a:gd name="connsiteY24" fmla="*/ 296576 h 4421588"/>
              <a:gd name="connsiteX0" fmla="*/ 1300354 w 4421190"/>
              <a:gd name="connsiteY0" fmla="*/ 296576 h 4421588"/>
              <a:gd name="connsiteX1" fmla="*/ 1674459 w 4421190"/>
              <a:gd name="connsiteY1" fmla="*/ 5805 h 4421588"/>
              <a:gd name="connsiteX2" fmla="*/ 2214753 w 4421190"/>
              <a:gd name="connsiteY2" fmla="*/ 177823 h 4421588"/>
              <a:gd name="connsiteX3" fmla="*/ 2725392 w 4421190"/>
              <a:gd name="connsiteY3" fmla="*/ 1009095 h 4421588"/>
              <a:gd name="connsiteX4" fmla="*/ 3259782 w 4421190"/>
              <a:gd name="connsiteY4" fmla="*/ 1353480 h 4421588"/>
              <a:gd name="connsiteX5" fmla="*/ 3936675 w 4421190"/>
              <a:gd name="connsiteY5" fmla="*/ 1246605 h 4421588"/>
              <a:gd name="connsiteX6" fmla="*/ 4215778 w 4421190"/>
              <a:gd name="connsiteY6" fmla="*/ 1573352 h 4421588"/>
              <a:gd name="connsiteX7" fmla="*/ 4221683 w 4421190"/>
              <a:gd name="connsiteY7" fmla="*/ 2125381 h 4421588"/>
              <a:gd name="connsiteX8" fmla="*/ 3853548 w 4421190"/>
              <a:gd name="connsiteY8" fmla="*/ 2742893 h 4421588"/>
              <a:gd name="connsiteX9" fmla="*/ 4019803 w 4421190"/>
              <a:gd name="connsiteY9" fmla="*/ 3360410 h 4421588"/>
              <a:gd name="connsiteX10" fmla="*/ 4411688 w 4421190"/>
              <a:gd name="connsiteY10" fmla="*/ 3930426 h 4421588"/>
              <a:gd name="connsiteX11" fmla="*/ 4251411 w 4421190"/>
              <a:gd name="connsiteY11" fmla="*/ 4221552 h 4421588"/>
              <a:gd name="connsiteX12" fmla="*/ 3722927 w 4421190"/>
              <a:gd name="connsiteY12" fmla="*/ 4381698 h 4421588"/>
              <a:gd name="connsiteX13" fmla="*/ 3271657 w 4421190"/>
              <a:gd name="connsiteY13" fmla="*/ 4191684 h 4421588"/>
              <a:gd name="connsiteX14" fmla="*/ 2357258 w 4421190"/>
              <a:gd name="connsiteY14" fmla="*/ 4120431 h 4421588"/>
              <a:gd name="connsiteX15" fmla="*/ 1525986 w 4421190"/>
              <a:gd name="connsiteY15" fmla="*/ 4417317 h 4421588"/>
              <a:gd name="connsiteX16" fmla="*/ 991596 w 4421190"/>
              <a:gd name="connsiteY16" fmla="*/ 3859176 h 4421588"/>
              <a:gd name="connsiteX17" fmla="*/ 1027223 w 4421190"/>
              <a:gd name="connsiteY17" fmla="*/ 3134781 h 4421588"/>
              <a:gd name="connsiteX18" fmla="*/ 932220 w 4421190"/>
              <a:gd name="connsiteY18" fmla="*/ 2612264 h 4421588"/>
              <a:gd name="connsiteX19" fmla="*/ 231575 w 4421190"/>
              <a:gd name="connsiteY19" fmla="*/ 2386634 h 4421588"/>
              <a:gd name="connsiteX20" fmla="*/ 37 w 4421190"/>
              <a:gd name="connsiteY20" fmla="*/ 1798980 h 4421588"/>
              <a:gd name="connsiteX21" fmla="*/ 243450 w 4421190"/>
              <a:gd name="connsiteY21" fmla="*/ 1448483 h 4421588"/>
              <a:gd name="connsiteX22" fmla="*/ 860967 w 4421190"/>
              <a:gd name="connsiteY22" fmla="*/ 1365356 h 4421588"/>
              <a:gd name="connsiteX23" fmla="*/ 1110348 w 4421190"/>
              <a:gd name="connsiteY23" fmla="*/ 985346 h 4421588"/>
              <a:gd name="connsiteX24" fmla="*/ 1300354 w 4421190"/>
              <a:gd name="connsiteY24" fmla="*/ 296576 h 4421588"/>
              <a:gd name="connsiteX0" fmla="*/ 1300354 w 4303277"/>
              <a:gd name="connsiteY0" fmla="*/ 296576 h 4421588"/>
              <a:gd name="connsiteX1" fmla="*/ 1674459 w 4303277"/>
              <a:gd name="connsiteY1" fmla="*/ 5805 h 4421588"/>
              <a:gd name="connsiteX2" fmla="*/ 2214753 w 4303277"/>
              <a:gd name="connsiteY2" fmla="*/ 177823 h 4421588"/>
              <a:gd name="connsiteX3" fmla="*/ 2725392 w 4303277"/>
              <a:gd name="connsiteY3" fmla="*/ 1009095 h 4421588"/>
              <a:gd name="connsiteX4" fmla="*/ 3259782 w 4303277"/>
              <a:gd name="connsiteY4" fmla="*/ 1353480 h 4421588"/>
              <a:gd name="connsiteX5" fmla="*/ 3936675 w 4303277"/>
              <a:gd name="connsiteY5" fmla="*/ 1246605 h 4421588"/>
              <a:gd name="connsiteX6" fmla="*/ 4215778 w 4303277"/>
              <a:gd name="connsiteY6" fmla="*/ 1573352 h 4421588"/>
              <a:gd name="connsiteX7" fmla="*/ 4221683 w 4303277"/>
              <a:gd name="connsiteY7" fmla="*/ 2125381 h 4421588"/>
              <a:gd name="connsiteX8" fmla="*/ 3853548 w 4303277"/>
              <a:gd name="connsiteY8" fmla="*/ 2742893 h 4421588"/>
              <a:gd name="connsiteX9" fmla="*/ 4019803 w 4303277"/>
              <a:gd name="connsiteY9" fmla="*/ 3360410 h 4421588"/>
              <a:gd name="connsiteX10" fmla="*/ 4257308 w 4303277"/>
              <a:gd name="connsiteY10" fmla="*/ 3823548 h 4421588"/>
              <a:gd name="connsiteX11" fmla="*/ 4251411 w 4303277"/>
              <a:gd name="connsiteY11" fmla="*/ 4221552 h 4421588"/>
              <a:gd name="connsiteX12" fmla="*/ 3722927 w 4303277"/>
              <a:gd name="connsiteY12" fmla="*/ 4381698 h 4421588"/>
              <a:gd name="connsiteX13" fmla="*/ 3271657 w 4303277"/>
              <a:gd name="connsiteY13" fmla="*/ 4191684 h 4421588"/>
              <a:gd name="connsiteX14" fmla="*/ 2357258 w 4303277"/>
              <a:gd name="connsiteY14" fmla="*/ 4120431 h 4421588"/>
              <a:gd name="connsiteX15" fmla="*/ 1525986 w 4303277"/>
              <a:gd name="connsiteY15" fmla="*/ 4417317 h 4421588"/>
              <a:gd name="connsiteX16" fmla="*/ 991596 w 4303277"/>
              <a:gd name="connsiteY16" fmla="*/ 3859176 h 4421588"/>
              <a:gd name="connsiteX17" fmla="*/ 1027223 w 4303277"/>
              <a:gd name="connsiteY17" fmla="*/ 3134781 h 4421588"/>
              <a:gd name="connsiteX18" fmla="*/ 932220 w 4303277"/>
              <a:gd name="connsiteY18" fmla="*/ 2612264 h 4421588"/>
              <a:gd name="connsiteX19" fmla="*/ 231575 w 4303277"/>
              <a:gd name="connsiteY19" fmla="*/ 2386634 h 4421588"/>
              <a:gd name="connsiteX20" fmla="*/ 37 w 4303277"/>
              <a:gd name="connsiteY20" fmla="*/ 1798980 h 4421588"/>
              <a:gd name="connsiteX21" fmla="*/ 243450 w 4303277"/>
              <a:gd name="connsiteY21" fmla="*/ 1448483 h 4421588"/>
              <a:gd name="connsiteX22" fmla="*/ 860967 w 4303277"/>
              <a:gd name="connsiteY22" fmla="*/ 1365356 h 4421588"/>
              <a:gd name="connsiteX23" fmla="*/ 1110348 w 4303277"/>
              <a:gd name="connsiteY23" fmla="*/ 985346 h 4421588"/>
              <a:gd name="connsiteX24" fmla="*/ 1300354 w 4303277"/>
              <a:gd name="connsiteY24" fmla="*/ 296576 h 4421588"/>
              <a:gd name="connsiteX0" fmla="*/ 1300354 w 4266374"/>
              <a:gd name="connsiteY0" fmla="*/ 296576 h 4421588"/>
              <a:gd name="connsiteX1" fmla="*/ 1674459 w 4266374"/>
              <a:gd name="connsiteY1" fmla="*/ 5805 h 4421588"/>
              <a:gd name="connsiteX2" fmla="*/ 2214753 w 4266374"/>
              <a:gd name="connsiteY2" fmla="*/ 177823 h 4421588"/>
              <a:gd name="connsiteX3" fmla="*/ 2725392 w 4266374"/>
              <a:gd name="connsiteY3" fmla="*/ 1009095 h 4421588"/>
              <a:gd name="connsiteX4" fmla="*/ 3259782 w 4266374"/>
              <a:gd name="connsiteY4" fmla="*/ 1353480 h 4421588"/>
              <a:gd name="connsiteX5" fmla="*/ 3936675 w 4266374"/>
              <a:gd name="connsiteY5" fmla="*/ 1246605 h 4421588"/>
              <a:gd name="connsiteX6" fmla="*/ 4215778 w 4266374"/>
              <a:gd name="connsiteY6" fmla="*/ 1573352 h 4421588"/>
              <a:gd name="connsiteX7" fmla="*/ 4221683 w 4266374"/>
              <a:gd name="connsiteY7" fmla="*/ 2125381 h 4421588"/>
              <a:gd name="connsiteX8" fmla="*/ 3853548 w 4266374"/>
              <a:gd name="connsiteY8" fmla="*/ 2742893 h 4421588"/>
              <a:gd name="connsiteX9" fmla="*/ 4019803 w 4266374"/>
              <a:gd name="connsiteY9" fmla="*/ 3360410 h 4421588"/>
              <a:gd name="connsiteX10" fmla="*/ 4257308 w 4266374"/>
              <a:gd name="connsiteY10" fmla="*/ 3823548 h 4421588"/>
              <a:gd name="connsiteX11" fmla="*/ 4168286 w 4266374"/>
              <a:gd name="connsiteY11" fmla="*/ 4221555 h 4421588"/>
              <a:gd name="connsiteX12" fmla="*/ 3722927 w 4266374"/>
              <a:gd name="connsiteY12" fmla="*/ 4381698 h 4421588"/>
              <a:gd name="connsiteX13" fmla="*/ 3271657 w 4266374"/>
              <a:gd name="connsiteY13" fmla="*/ 4191684 h 4421588"/>
              <a:gd name="connsiteX14" fmla="*/ 2357258 w 4266374"/>
              <a:gd name="connsiteY14" fmla="*/ 4120431 h 4421588"/>
              <a:gd name="connsiteX15" fmla="*/ 1525986 w 4266374"/>
              <a:gd name="connsiteY15" fmla="*/ 4417317 h 4421588"/>
              <a:gd name="connsiteX16" fmla="*/ 991596 w 4266374"/>
              <a:gd name="connsiteY16" fmla="*/ 3859176 h 4421588"/>
              <a:gd name="connsiteX17" fmla="*/ 1027223 w 4266374"/>
              <a:gd name="connsiteY17" fmla="*/ 3134781 h 4421588"/>
              <a:gd name="connsiteX18" fmla="*/ 932220 w 4266374"/>
              <a:gd name="connsiteY18" fmla="*/ 2612264 h 4421588"/>
              <a:gd name="connsiteX19" fmla="*/ 231575 w 4266374"/>
              <a:gd name="connsiteY19" fmla="*/ 2386634 h 4421588"/>
              <a:gd name="connsiteX20" fmla="*/ 37 w 4266374"/>
              <a:gd name="connsiteY20" fmla="*/ 1798980 h 4421588"/>
              <a:gd name="connsiteX21" fmla="*/ 243450 w 4266374"/>
              <a:gd name="connsiteY21" fmla="*/ 1448483 h 4421588"/>
              <a:gd name="connsiteX22" fmla="*/ 860967 w 4266374"/>
              <a:gd name="connsiteY22" fmla="*/ 1365356 h 4421588"/>
              <a:gd name="connsiteX23" fmla="*/ 1110348 w 4266374"/>
              <a:gd name="connsiteY23" fmla="*/ 985346 h 4421588"/>
              <a:gd name="connsiteX24" fmla="*/ 1300354 w 4266374"/>
              <a:gd name="connsiteY24" fmla="*/ 296576 h 4421588"/>
              <a:gd name="connsiteX0" fmla="*/ 1300354 w 4266374"/>
              <a:gd name="connsiteY0" fmla="*/ 296576 h 4421768"/>
              <a:gd name="connsiteX1" fmla="*/ 1674459 w 4266374"/>
              <a:gd name="connsiteY1" fmla="*/ 5805 h 4421768"/>
              <a:gd name="connsiteX2" fmla="*/ 2214753 w 4266374"/>
              <a:gd name="connsiteY2" fmla="*/ 177823 h 4421768"/>
              <a:gd name="connsiteX3" fmla="*/ 2725392 w 4266374"/>
              <a:gd name="connsiteY3" fmla="*/ 1009095 h 4421768"/>
              <a:gd name="connsiteX4" fmla="*/ 3259782 w 4266374"/>
              <a:gd name="connsiteY4" fmla="*/ 1353480 h 4421768"/>
              <a:gd name="connsiteX5" fmla="*/ 3936675 w 4266374"/>
              <a:gd name="connsiteY5" fmla="*/ 1246605 h 4421768"/>
              <a:gd name="connsiteX6" fmla="*/ 4215778 w 4266374"/>
              <a:gd name="connsiteY6" fmla="*/ 1573352 h 4421768"/>
              <a:gd name="connsiteX7" fmla="*/ 4221683 w 4266374"/>
              <a:gd name="connsiteY7" fmla="*/ 2125381 h 4421768"/>
              <a:gd name="connsiteX8" fmla="*/ 3853548 w 4266374"/>
              <a:gd name="connsiteY8" fmla="*/ 2742893 h 4421768"/>
              <a:gd name="connsiteX9" fmla="*/ 4019803 w 4266374"/>
              <a:gd name="connsiteY9" fmla="*/ 3360410 h 4421768"/>
              <a:gd name="connsiteX10" fmla="*/ 4257308 w 4266374"/>
              <a:gd name="connsiteY10" fmla="*/ 3823548 h 4421768"/>
              <a:gd name="connsiteX11" fmla="*/ 4168286 w 4266374"/>
              <a:gd name="connsiteY11" fmla="*/ 4221555 h 4421768"/>
              <a:gd name="connsiteX12" fmla="*/ 3722927 w 4266374"/>
              <a:gd name="connsiteY12" fmla="*/ 4381698 h 4421768"/>
              <a:gd name="connsiteX13" fmla="*/ 3093527 w 4266374"/>
              <a:gd name="connsiteY13" fmla="*/ 4108557 h 4421768"/>
              <a:gd name="connsiteX14" fmla="*/ 2357258 w 4266374"/>
              <a:gd name="connsiteY14" fmla="*/ 4120431 h 4421768"/>
              <a:gd name="connsiteX15" fmla="*/ 1525986 w 4266374"/>
              <a:gd name="connsiteY15" fmla="*/ 4417317 h 4421768"/>
              <a:gd name="connsiteX16" fmla="*/ 991596 w 4266374"/>
              <a:gd name="connsiteY16" fmla="*/ 3859176 h 4421768"/>
              <a:gd name="connsiteX17" fmla="*/ 1027223 w 4266374"/>
              <a:gd name="connsiteY17" fmla="*/ 3134781 h 4421768"/>
              <a:gd name="connsiteX18" fmla="*/ 932220 w 4266374"/>
              <a:gd name="connsiteY18" fmla="*/ 2612264 h 4421768"/>
              <a:gd name="connsiteX19" fmla="*/ 231575 w 4266374"/>
              <a:gd name="connsiteY19" fmla="*/ 2386634 h 4421768"/>
              <a:gd name="connsiteX20" fmla="*/ 37 w 4266374"/>
              <a:gd name="connsiteY20" fmla="*/ 1798980 h 4421768"/>
              <a:gd name="connsiteX21" fmla="*/ 243450 w 4266374"/>
              <a:gd name="connsiteY21" fmla="*/ 1448483 h 4421768"/>
              <a:gd name="connsiteX22" fmla="*/ 860967 w 4266374"/>
              <a:gd name="connsiteY22" fmla="*/ 1365356 h 4421768"/>
              <a:gd name="connsiteX23" fmla="*/ 1110348 w 4266374"/>
              <a:gd name="connsiteY23" fmla="*/ 985346 h 4421768"/>
              <a:gd name="connsiteX24" fmla="*/ 1300354 w 4266374"/>
              <a:gd name="connsiteY24" fmla="*/ 296576 h 4421768"/>
              <a:gd name="connsiteX0" fmla="*/ 1300354 w 4272520"/>
              <a:gd name="connsiteY0" fmla="*/ 296576 h 4421768"/>
              <a:gd name="connsiteX1" fmla="*/ 1674459 w 4272520"/>
              <a:gd name="connsiteY1" fmla="*/ 5805 h 4421768"/>
              <a:gd name="connsiteX2" fmla="*/ 2214753 w 4272520"/>
              <a:gd name="connsiteY2" fmla="*/ 177823 h 4421768"/>
              <a:gd name="connsiteX3" fmla="*/ 2725392 w 4272520"/>
              <a:gd name="connsiteY3" fmla="*/ 1009095 h 4421768"/>
              <a:gd name="connsiteX4" fmla="*/ 3259782 w 4272520"/>
              <a:gd name="connsiteY4" fmla="*/ 1353480 h 4421768"/>
              <a:gd name="connsiteX5" fmla="*/ 3936675 w 4272520"/>
              <a:gd name="connsiteY5" fmla="*/ 1246605 h 4421768"/>
              <a:gd name="connsiteX6" fmla="*/ 4215778 w 4272520"/>
              <a:gd name="connsiteY6" fmla="*/ 1573352 h 4421768"/>
              <a:gd name="connsiteX7" fmla="*/ 4221683 w 4272520"/>
              <a:gd name="connsiteY7" fmla="*/ 2125381 h 4421768"/>
              <a:gd name="connsiteX8" fmla="*/ 3853548 w 4272520"/>
              <a:gd name="connsiteY8" fmla="*/ 2742893 h 4421768"/>
              <a:gd name="connsiteX9" fmla="*/ 4019803 w 4272520"/>
              <a:gd name="connsiteY9" fmla="*/ 3360410 h 4421768"/>
              <a:gd name="connsiteX10" fmla="*/ 4257308 w 4272520"/>
              <a:gd name="connsiteY10" fmla="*/ 3823548 h 4421768"/>
              <a:gd name="connsiteX11" fmla="*/ 4168286 w 4272520"/>
              <a:gd name="connsiteY11" fmla="*/ 4221555 h 4421768"/>
              <a:gd name="connsiteX12" fmla="*/ 3521047 w 4272520"/>
              <a:gd name="connsiteY12" fmla="*/ 4310446 h 4421768"/>
              <a:gd name="connsiteX13" fmla="*/ 3093527 w 4272520"/>
              <a:gd name="connsiteY13" fmla="*/ 4108557 h 4421768"/>
              <a:gd name="connsiteX14" fmla="*/ 2357258 w 4272520"/>
              <a:gd name="connsiteY14" fmla="*/ 4120431 h 4421768"/>
              <a:gd name="connsiteX15" fmla="*/ 1525986 w 4272520"/>
              <a:gd name="connsiteY15" fmla="*/ 4417317 h 4421768"/>
              <a:gd name="connsiteX16" fmla="*/ 991596 w 4272520"/>
              <a:gd name="connsiteY16" fmla="*/ 3859176 h 4421768"/>
              <a:gd name="connsiteX17" fmla="*/ 1027223 w 4272520"/>
              <a:gd name="connsiteY17" fmla="*/ 3134781 h 4421768"/>
              <a:gd name="connsiteX18" fmla="*/ 932220 w 4272520"/>
              <a:gd name="connsiteY18" fmla="*/ 2612264 h 4421768"/>
              <a:gd name="connsiteX19" fmla="*/ 231575 w 4272520"/>
              <a:gd name="connsiteY19" fmla="*/ 2386634 h 4421768"/>
              <a:gd name="connsiteX20" fmla="*/ 37 w 4272520"/>
              <a:gd name="connsiteY20" fmla="*/ 1798980 h 4421768"/>
              <a:gd name="connsiteX21" fmla="*/ 243450 w 4272520"/>
              <a:gd name="connsiteY21" fmla="*/ 1448483 h 4421768"/>
              <a:gd name="connsiteX22" fmla="*/ 860967 w 4272520"/>
              <a:gd name="connsiteY22" fmla="*/ 1365356 h 4421768"/>
              <a:gd name="connsiteX23" fmla="*/ 1110348 w 4272520"/>
              <a:gd name="connsiteY23" fmla="*/ 985346 h 4421768"/>
              <a:gd name="connsiteX24" fmla="*/ 1300354 w 4272520"/>
              <a:gd name="connsiteY24" fmla="*/ 296576 h 4421768"/>
              <a:gd name="connsiteX0" fmla="*/ 1300354 w 4259703"/>
              <a:gd name="connsiteY0" fmla="*/ 296576 h 4421768"/>
              <a:gd name="connsiteX1" fmla="*/ 1674459 w 4259703"/>
              <a:gd name="connsiteY1" fmla="*/ 5805 h 4421768"/>
              <a:gd name="connsiteX2" fmla="*/ 2214753 w 4259703"/>
              <a:gd name="connsiteY2" fmla="*/ 177823 h 4421768"/>
              <a:gd name="connsiteX3" fmla="*/ 2725392 w 4259703"/>
              <a:gd name="connsiteY3" fmla="*/ 1009095 h 4421768"/>
              <a:gd name="connsiteX4" fmla="*/ 3259782 w 4259703"/>
              <a:gd name="connsiteY4" fmla="*/ 1353480 h 4421768"/>
              <a:gd name="connsiteX5" fmla="*/ 3936675 w 4259703"/>
              <a:gd name="connsiteY5" fmla="*/ 1246605 h 4421768"/>
              <a:gd name="connsiteX6" fmla="*/ 4215778 w 4259703"/>
              <a:gd name="connsiteY6" fmla="*/ 1573352 h 4421768"/>
              <a:gd name="connsiteX7" fmla="*/ 4221683 w 4259703"/>
              <a:gd name="connsiteY7" fmla="*/ 2125381 h 4421768"/>
              <a:gd name="connsiteX8" fmla="*/ 3853548 w 4259703"/>
              <a:gd name="connsiteY8" fmla="*/ 2742893 h 4421768"/>
              <a:gd name="connsiteX9" fmla="*/ 4019803 w 4259703"/>
              <a:gd name="connsiteY9" fmla="*/ 3360410 h 4421768"/>
              <a:gd name="connsiteX10" fmla="*/ 4257308 w 4259703"/>
              <a:gd name="connsiteY10" fmla="*/ 3823548 h 4421768"/>
              <a:gd name="connsiteX11" fmla="*/ 4037658 w 4259703"/>
              <a:gd name="connsiteY11" fmla="*/ 4316558 h 4421768"/>
              <a:gd name="connsiteX12" fmla="*/ 3521047 w 4259703"/>
              <a:gd name="connsiteY12" fmla="*/ 4310446 h 4421768"/>
              <a:gd name="connsiteX13" fmla="*/ 3093527 w 4259703"/>
              <a:gd name="connsiteY13" fmla="*/ 4108557 h 4421768"/>
              <a:gd name="connsiteX14" fmla="*/ 2357258 w 4259703"/>
              <a:gd name="connsiteY14" fmla="*/ 4120431 h 4421768"/>
              <a:gd name="connsiteX15" fmla="*/ 1525986 w 4259703"/>
              <a:gd name="connsiteY15" fmla="*/ 4417317 h 4421768"/>
              <a:gd name="connsiteX16" fmla="*/ 991596 w 4259703"/>
              <a:gd name="connsiteY16" fmla="*/ 3859176 h 4421768"/>
              <a:gd name="connsiteX17" fmla="*/ 1027223 w 4259703"/>
              <a:gd name="connsiteY17" fmla="*/ 3134781 h 4421768"/>
              <a:gd name="connsiteX18" fmla="*/ 932220 w 4259703"/>
              <a:gd name="connsiteY18" fmla="*/ 2612264 h 4421768"/>
              <a:gd name="connsiteX19" fmla="*/ 231575 w 4259703"/>
              <a:gd name="connsiteY19" fmla="*/ 2386634 h 4421768"/>
              <a:gd name="connsiteX20" fmla="*/ 37 w 4259703"/>
              <a:gd name="connsiteY20" fmla="*/ 1798980 h 4421768"/>
              <a:gd name="connsiteX21" fmla="*/ 243450 w 4259703"/>
              <a:gd name="connsiteY21" fmla="*/ 1448483 h 4421768"/>
              <a:gd name="connsiteX22" fmla="*/ 860967 w 4259703"/>
              <a:gd name="connsiteY22" fmla="*/ 1365356 h 4421768"/>
              <a:gd name="connsiteX23" fmla="*/ 1110348 w 4259703"/>
              <a:gd name="connsiteY23" fmla="*/ 985346 h 4421768"/>
              <a:gd name="connsiteX24" fmla="*/ 1300354 w 4259703"/>
              <a:gd name="connsiteY24" fmla="*/ 296576 h 4421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259703" h="4421768">
                <a:moveTo>
                  <a:pt x="1300354" y="296576"/>
                </a:moveTo>
                <a:cubicBezTo>
                  <a:pt x="1394372" y="133319"/>
                  <a:pt x="1522059" y="25597"/>
                  <a:pt x="1674459" y="5805"/>
                </a:cubicBezTo>
                <a:cubicBezTo>
                  <a:pt x="1826859" y="-13987"/>
                  <a:pt x="2039598" y="10608"/>
                  <a:pt x="2214753" y="177823"/>
                </a:cubicBezTo>
                <a:cubicBezTo>
                  <a:pt x="2389908" y="345038"/>
                  <a:pt x="2551221" y="813152"/>
                  <a:pt x="2725392" y="1009095"/>
                </a:cubicBezTo>
                <a:cubicBezTo>
                  <a:pt x="2899564" y="1205038"/>
                  <a:pt x="3057902" y="1313895"/>
                  <a:pt x="3259782" y="1353480"/>
                </a:cubicBezTo>
                <a:cubicBezTo>
                  <a:pt x="3461662" y="1393065"/>
                  <a:pt x="3777342" y="1209960"/>
                  <a:pt x="3936675" y="1246605"/>
                </a:cubicBezTo>
                <a:cubicBezTo>
                  <a:pt x="4096008" y="1283250"/>
                  <a:pt x="4168277" y="1426889"/>
                  <a:pt x="4215778" y="1573352"/>
                </a:cubicBezTo>
                <a:cubicBezTo>
                  <a:pt x="4263279" y="1719815"/>
                  <a:pt x="4282055" y="1930458"/>
                  <a:pt x="4221683" y="2125381"/>
                </a:cubicBezTo>
                <a:cubicBezTo>
                  <a:pt x="4161311" y="2320304"/>
                  <a:pt x="3887195" y="2537055"/>
                  <a:pt x="3853548" y="2742893"/>
                </a:cubicBezTo>
                <a:cubicBezTo>
                  <a:pt x="3819901" y="2948731"/>
                  <a:pt x="3952510" y="3180301"/>
                  <a:pt x="4019803" y="3360410"/>
                </a:cubicBezTo>
                <a:cubicBezTo>
                  <a:pt x="4087096" y="3540519"/>
                  <a:pt x="4254332" y="3664190"/>
                  <a:pt x="4257308" y="3823548"/>
                </a:cubicBezTo>
                <a:cubicBezTo>
                  <a:pt x="4260284" y="3982906"/>
                  <a:pt x="4160368" y="4235408"/>
                  <a:pt x="4037658" y="4316558"/>
                </a:cubicBezTo>
                <a:cubicBezTo>
                  <a:pt x="3914948" y="4397708"/>
                  <a:pt x="3678402" y="4345113"/>
                  <a:pt x="3521047" y="4310446"/>
                </a:cubicBezTo>
                <a:cubicBezTo>
                  <a:pt x="3363692" y="4275779"/>
                  <a:pt x="3287492" y="4140226"/>
                  <a:pt x="3093527" y="4108557"/>
                </a:cubicBezTo>
                <a:cubicBezTo>
                  <a:pt x="2899562" y="4076888"/>
                  <a:pt x="2618515" y="4068971"/>
                  <a:pt x="2357258" y="4120431"/>
                </a:cubicBezTo>
                <a:cubicBezTo>
                  <a:pt x="2096001" y="4171891"/>
                  <a:pt x="1753596" y="4460860"/>
                  <a:pt x="1525986" y="4417317"/>
                </a:cubicBezTo>
                <a:cubicBezTo>
                  <a:pt x="1298376" y="4373775"/>
                  <a:pt x="1074723" y="4072932"/>
                  <a:pt x="991596" y="3859176"/>
                </a:cubicBezTo>
                <a:cubicBezTo>
                  <a:pt x="908469" y="3645420"/>
                  <a:pt x="1037119" y="3342600"/>
                  <a:pt x="1027223" y="3134781"/>
                </a:cubicBezTo>
                <a:cubicBezTo>
                  <a:pt x="1017327" y="2926962"/>
                  <a:pt x="1064828" y="2736955"/>
                  <a:pt x="932220" y="2612264"/>
                </a:cubicBezTo>
                <a:cubicBezTo>
                  <a:pt x="799612" y="2487573"/>
                  <a:pt x="386939" y="2522181"/>
                  <a:pt x="231575" y="2386634"/>
                </a:cubicBezTo>
                <a:cubicBezTo>
                  <a:pt x="76211" y="2251087"/>
                  <a:pt x="-1942" y="1955338"/>
                  <a:pt x="37" y="1798980"/>
                </a:cubicBezTo>
                <a:cubicBezTo>
                  <a:pt x="2016" y="1642622"/>
                  <a:pt x="99962" y="1520754"/>
                  <a:pt x="243450" y="1448483"/>
                </a:cubicBezTo>
                <a:cubicBezTo>
                  <a:pt x="386938" y="1376212"/>
                  <a:pt x="716484" y="1442546"/>
                  <a:pt x="860967" y="1365356"/>
                </a:cubicBezTo>
                <a:cubicBezTo>
                  <a:pt x="1005450" y="1288167"/>
                  <a:pt x="1037117" y="1163476"/>
                  <a:pt x="1110348" y="985346"/>
                </a:cubicBezTo>
                <a:cubicBezTo>
                  <a:pt x="1183579" y="807216"/>
                  <a:pt x="1206336" y="459833"/>
                  <a:pt x="1300354" y="296576"/>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rot="16200000">
            <a:off x="1294908" y="420312"/>
            <a:ext cx="5982683" cy="6210301"/>
          </a:xfrm>
          <a:custGeom>
            <a:avLst/>
            <a:gdLst>
              <a:gd name="connsiteX0" fmla="*/ 1686296 w 5427023"/>
              <a:gd name="connsiteY0" fmla="*/ 95002 h 4750130"/>
              <a:gd name="connsiteX1" fmla="*/ 2945080 w 5427023"/>
              <a:gd name="connsiteY1" fmla="*/ 0 h 4750130"/>
              <a:gd name="connsiteX2" fmla="*/ 2897579 w 5427023"/>
              <a:gd name="connsiteY2" fmla="*/ 1258784 h 4750130"/>
              <a:gd name="connsiteX3" fmla="*/ 3633849 w 5427023"/>
              <a:gd name="connsiteY3" fmla="*/ 1650670 h 4750130"/>
              <a:gd name="connsiteX4" fmla="*/ 4393870 w 5427023"/>
              <a:gd name="connsiteY4" fmla="*/ 985652 h 4750130"/>
              <a:gd name="connsiteX5" fmla="*/ 5118265 w 5427023"/>
              <a:gd name="connsiteY5" fmla="*/ 1662545 h 4750130"/>
              <a:gd name="connsiteX6" fmla="*/ 4263241 w 5427023"/>
              <a:gd name="connsiteY6" fmla="*/ 2529444 h 4750130"/>
              <a:gd name="connsiteX7" fmla="*/ 4429496 w 5427023"/>
              <a:gd name="connsiteY7" fmla="*/ 3360717 h 4750130"/>
              <a:gd name="connsiteX8" fmla="*/ 5427023 w 5427023"/>
              <a:gd name="connsiteY8" fmla="*/ 3515096 h 4750130"/>
              <a:gd name="connsiteX9" fmla="*/ 5284519 w 5427023"/>
              <a:gd name="connsiteY9" fmla="*/ 4714504 h 4750130"/>
              <a:gd name="connsiteX10" fmla="*/ 3586348 w 5427023"/>
              <a:gd name="connsiteY10" fmla="*/ 3800104 h 4750130"/>
              <a:gd name="connsiteX11" fmla="*/ 2743200 w 5427023"/>
              <a:gd name="connsiteY11" fmla="*/ 3740727 h 4750130"/>
              <a:gd name="connsiteX12" fmla="*/ 1995054 w 5427023"/>
              <a:gd name="connsiteY12" fmla="*/ 4750130 h 4750130"/>
              <a:gd name="connsiteX13" fmla="*/ 676893 w 5427023"/>
              <a:gd name="connsiteY13" fmla="*/ 4001984 h 4750130"/>
              <a:gd name="connsiteX14" fmla="*/ 2030680 w 5427023"/>
              <a:gd name="connsiteY14" fmla="*/ 2956956 h 4750130"/>
              <a:gd name="connsiteX15" fmla="*/ 1757548 w 5427023"/>
              <a:gd name="connsiteY15" fmla="*/ 2256312 h 4750130"/>
              <a:gd name="connsiteX16" fmla="*/ 0 w 5427023"/>
              <a:gd name="connsiteY16" fmla="*/ 2042556 h 4750130"/>
              <a:gd name="connsiteX17" fmla="*/ 178130 w 5427023"/>
              <a:gd name="connsiteY17" fmla="*/ 1151906 h 4750130"/>
              <a:gd name="connsiteX18" fmla="*/ 1650670 w 5427023"/>
              <a:gd name="connsiteY18" fmla="*/ 1472540 h 4750130"/>
              <a:gd name="connsiteX19" fmla="*/ 1995054 w 5427023"/>
              <a:gd name="connsiteY19" fmla="*/ 1128156 h 4750130"/>
              <a:gd name="connsiteX20" fmla="*/ 1686296 w 5427023"/>
              <a:gd name="connsiteY20" fmla="*/ 95002 h 4750130"/>
              <a:gd name="connsiteX0" fmla="*/ 1686296 w 5427023"/>
              <a:gd name="connsiteY0" fmla="*/ 199772 h 4854900"/>
              <a:gd name="connsiteX1" fmla="*/ 2945080 w 5427023"/>
              <a:gd name="connsiteY1" fmla="*/ 104770 h 4854900"/>
              <a:gd name="connsiteX2" fmla="*/ 2897579 w 5427023"/>
              <a:gd name="connsiteY2" fmla="*/ 1363554 h 4854900"/>
              <a:gd name="connsiteX3" fmla="*/ 3633849 w 5427023"/>
              <a:gd name="connsiteY3" fmla="*/ 1755440 h 4854900"/>
              <a:gd name="connsiteX4" fmla="*/ 4393870 w 5427023"/>
              <a:gd name="connsiteY4" fmla="*/ 1090422 h 4854900"/>
              <a:gd name="connsiteX5" fmla="*/ 5118265 w 5427023"/>
              <a:gd name="connsiteY5" fmla="*/ 1767315 h 4854900"/>
              <a:gd name="connsiteX6" fmla="*/ 4263241 w 5427023"/>
              <a:gd name="connsiteY6" fmla="*/ 2634214 h 4854900"/>
              <a:gd name="connsiteX7" fmla="*/ 4429496 w 5427023"/>
              <a:gd name="connsiteY7" fmla="*/ 3465487 h 4854900"/>
              <a:gd name="connsiteX8" fmla="*/ 5427023 w 5427023"/>
              <a:gd name="connsiteY8" fmla="*/ 3619866 h 4854900"/>
              <a:gd name="connsiteX9" fmla="*/ 5284519 w 5427023"/>
              <a:gd name="connsiteY9" fmla="*/ 4819274 h 4854900"/>
              <a:gd name="connsiteX10" fmla="*/ 3586348 w 5427023"/>
              <a:gd name="connsiteY10" fmla="*/ 3904874 h 4854900"/>
              <a:gd name="connsiteX11" fmla="*/ 2743200 w 5427023"/>
              <a:gd name="connsiteY11" fmla="*/ 3845497 h 4854900"/>
              <a:gd name="connsiteX12" fmla="*/ 1995054 w 5427023"/>
              <a:gd name="connsiteY12" fmla="*/ 4854900 h 4854900"/>
              <a:gd name="connsiteX13" fmla="*/ 676893 w 5427023"/>
              <a:gd name="connsiteY13" fmla="*/ 4106754 h 4854900"/>
              <a:gd name="connsiteX14" fmla="*/ 2030680 w 5427023"/>
              <a:gd name="connsiteY14" fmla="*/ 3061726 h 4854900"/>
              <a:gd name="connsiteX15" fmla="*/ 1757548 w 5427023"/>
              <a:gd name="connsiteY15" fmla="*/ 2361082 h 4854900"/>
              <a:gd name="connsiteX16" fmla="*/ 0 w 5427023"/>
              <a:gd name="connsiteY16" fmla="*/ 2147326 h 4854900"/>
              <a:gd name="connsiteX17" fmla="*/ 178130 w 5427023"/>
              <a:gd name="connsiteY17" fmla="*/ 1256676 h 4854900"/>
              <a:gd name="connsiteX18" fmla="*/ 1650670 w 5427023"/>
              <a:gd name="connsiteY18" fmla="*/ 1577310 h 4854900"/>
              <a:gd name="connsiteX19" fmla="*/ 1995054 w 5427023"/>
              <a:gd name="connsiteY19" fmla="*/ 1232926 h 4854900"/>
              <a:gd name="connsiteX20" fmla="*/ 1686296 w 5427023"/>
              <a:gd name="connsiteY20" fmla="*/ 199772 h 4854900"/>
              <a:gd name="connsiteX0" fmla="*/ 1686296 w 5427023"/>
              <a:gd name="connsiteY0" fmla="*/ 299347 h 4954475"/>
              <a:gd name="connsiteX1" fmla="*/ 2945080 w 5427023"/>
              <a:gd name="connsiteY1" fmla="*/ 204345 h 4954475"/>
              <a:gd name="connsiteX2" fmla="*/ 2897579 w 5427023"/>
              <a:gd name="connsiteY2" fmla="*/ 1463129 h 4954475"/>
              <a:gd name="connsiteX3" fmla="*/ 3633849 w 5427023"/>
              <a:gd name="connsiteY3" fmla="*/ 1855015 h 4954475"/>
              <a:gd name="connsiteX4" fmla="*/ 4393870 w 5427023"/>
              <a:gd name="connsiteY4" fmla="*/ 1189997 h 4954475"/>
              <a:gd name="connsiteX5" fmla="*/ 5118265 w 5427023"/>
              <a:gd name="connsiteY5" fmla="*/ 1866890 h 4954475"/>
              <a:gd name="connsiteX6" fmla="*/ 4263241 w 5427023"/>
              <a:gd name="connsiteY6" fmla="*/ 2733789 h 4954475"/>
              <a:gd name="connsiteX7" fmla="*/ 4429496 w 5427023"/>
              <a:gd name="connsiteY7" fmla="*/ 3565062 h 4954475"/>
              <a:gd name="connsiteX8" fmla="*/ 5427023 w 5427023"/>
              <a:gd name="connsiteY8" fmla="*/ 3719441 h 4954475"/>
              <a:gd name="connsiteX9" fmla="*/ 5284519 w 5427023"/>
              <a:gd name="connsiteY9" fmla="*/ 4918849 h 4954475"/>
              <a:gd name="connsiteX10" fmla="*/ 3586348 w 5427023"/>
              <a:gd name="connsiteY10" fmla="*/ 4004449 h 4954475"/>
              <a:gd name="connsiteX11" fmla="*/ 2743200 w 5427023"/>
              <a:gd name="connsiteY11" fmla="*/ 3945072 h 4954475"/>
              <a:gd name="connsiteX12" fmla="*/ 1995054 w 5427023"/>
              <a:gd name="connsiteY12" fmla="*/ 4954475 h 4954475"/>
              <a:gd name="connsiteX13" fmla="*/ 676893 w 5427023"/>
              <a:gd name="connsiteY13" fmla="*/ 4206329 h 4954475"/>
              <a:gd name="connsiteX14" fmla="*/ 2030680 w 5427023"/>
              <a:gd name="connsiteY14" fmla="*/ 3161301 h 4954475"/>
              <a:gd name="connsiteX15" fmla="*/ 1757548 w 5427023"/>
              <a:gd name="connsiteY15" fmla="*/ 2460657 h 4954475"/>
              <a:gd name="connsiteX16" fmla="*/ 0 w 5427023"/>
              <a:gd name="connsiteY16" fmla="*/ 2246901 h 4954475"/>
              <a:gd name="connsiteX17" fmla="*/ 178130 w 5427023"/>
              <a:gd name="connsiteY17" fmla="*/ 1356251 h 4954475"/>
              <a:gd name="connsiteX18" fmla="*/ 1650670 w 5427023"/>
              <a:gd name="connsiteY18" fmla="*/ 1676885 h 4954475"/>
              <a:gd name="connsiteX19" fmla="*/ 1995054 w 5427023"/>
              <a:gd name="connsiteY19" fmla="*/ 1332501 h 4954475"/>
              <a:gd name="connsiteX20" fmla="*/ 1686296 w 5427023"/>
              <a:gd name="connsiteY20" fmla="*/ 299347 h 4954475"/>
              <a:gd name="connsiteX0" fmla="*/ 1686296 w 5427023"/>
              <a:gd name="connsiteY0" fmla="*/ 299347 h 4954475"/>
              <a:gd name="connsiteX1" fmla="*/ 2945080 w 5427023"/>
              <a:gd name="connsiteY1" fmla="*/ 204345 h 4954475"/>
              <a:gd name="connsiteX2" fmla="*/ 2897579 w 5427023"/>
              <a:gd name="connsiteY2" fmla="*/ 1463129 h 4954475"/>
              <a:gd name="connsiteX3" fmla="*/ 3633849 w 5427023"/>
              <a:gd name="connsiteY3" fmla="*/ 1855015 h 4954475"/>
              <a:gd name="connsiteX4" fmla="*/ 4393870 w 5427023"/>
              <a:gd name="connsiteY4" fmla="*/ 1189997 h 4954475"/>
              <a:gd name="connsiteX5" fmla="*/ 5118265 w 5427023"/>
              <a:gd name="connsiteY5" fmla="*/ 1866890 h 4954475"/>
              <a:gd name="connsiteX6" fmla="*/ 4263241 w 5427023"/>
              <a:gd name="connsiteY6" fmla="*/ 2733789 h 4954475"/>
              <a:gd name="connsiteX7" fmla="*/ 4429496 w 5427023"/>
              <a:gd name="connsiteY7" fmla="*/ 3565062 h 4954475"/>
              <a:gd name="connsiteX8" fmla="*/ 5427023 w 5427023"/>
              <a:gd name="connsiteY8" fmla="*/ 3719441 h 4954475"/>
              <a:gd name="connsiteX9" fmla="*/ 5284519 w 5427023"/>
              <a:gd name="connsiteY9" fmla="*/ 4918849 h 4954475"/>
              <a:gd name="connsiteX10" fmla="*/ 3586348 w 5427023"/>
              <a:gd name="connsiteY10" fmla="*/ 4004449 h 4954475"/>
              <a:gd name="connsiteX11" fmla="*/ 2743200 w 5427023"/>
              <a:gd name="connsiteY11" fmla="*/ 3945072 h 4954475"/>
              <a:gd name="connsiteX12" fmla="*/ 1995054 w 5427023"/>
              <a:gd name="connsiteY12" fmla="*/ 4954475 h 4954475"/>
              <a:gd name="connsiteX13" fmla="*/ 676893 w 5427023"/>
              <a:gd name="connsiteY13" fmla="*/ 4206329 h 4954475"/>
              <a:gd name="connsiteX14" fmla="*/ 2030680 w 5427023"/>
              <a:gd name="connsiteY14" fmla="*/ 3161301 h 4954475"/>
              <a:gd name="connsiteX15" fmla="*/ 1757548 w 5427023"/>
              <a:gd name="connsiteY15" fmla="*/ 2460657 h 4954475"/>
              <a:gd name="connsiteX16" fmla="*/ 0 w 5427023"/>
              <a:gd name="connsiteY16" fmla="*/ 2246901 h 4954475"/>
              <a:gd name="connsiteX17" fmla="*/ 178130 w 5427023"/>
              <a:gd name="connsiteY17" fmla="*/ 1356251 h 4954475"/>
              <a:gd name="connsiteX18" fmla="*/ 1650670 w 5427023"/>
              <a:gd name="connsiteY18" fmla="*/ 1676885 h 4954475"/>
              <a:gd name="connsiteX19" fmla="*/ 1995054 w 5427023"/>
              <a:gd name="connsiteY19" fmla="*/ 1332501 h 4954475"/>
              <a:gd name="connsiteX20" fmla="*/ 1686296 w 5427023"/>
              <a:gd name="connsiteY20" fmla="*/ 299347 h 4954475"/>
              <a:gd name="connsiteX0" fmla="*/ 1686296 w 5427023"/>
              <a:gd name="connsiteY0" fmla="*/ 299347 h 4954475"/>
              <a:gd name="connsiteX1" fmla="*/ 2945080 w 5427023"/>
              <a:gd name="connsiteY1" fmla="*/ 204345 h 4954475"/>
              <a:gd name="connsiteX2" fmla="*/ 2897579 w 5427023"/>
              <a:gd name="connsiteY2" fmla="*/ 1463129 h 4954475"/>
              <a:gd name="connsiteX3" fmla="*/ 3610098 w 5427023"/>
              <a:gd name="connsiteY3" fmla="*/ 1819389 h 4954475"/>
              <a:gd name="connsiteX4" fmla="*/ 4393870 w 5427023"/>
              <a:gd name="connsiteY4" fmla="*/ 1189997 h 4954475"/>
              <a:gd name="connsiteX5" fmla="*/ 5118265 w 5427023"/>
              <a:gd name="connsiteY5" fmla="*/ 1866890 h 4954475"/>
              <a:gd name="connsiteX6" fmla="*/ 4263241 w 5427023"/>
              <a:gd name="connsiteY6" fmla="*/ 2733789 h 4954475"/>
              <a:gd name="connsiteX7" fmla="*/ 4429496 w 5427023"/>
              <a:gd name="connsiteY7" fmla="*/ 3565062 h 4954475"/>
              <a:gd name="connsiteX8" fmla="*/ 5427023 w 5427023"/>
              <a:gd name="connsiteY8" fmla="*/ 3719441 h 4954475"/>
              <a:gd name="connsiteX9" fmla="*/ 5284519 w 5427023"/>
              <a:gd name="connsiteY9" fmla="*/ 4918849 h 4954475"/>
              <a:gd name="connsiteX10" fmla="*/ 3586348 w 5427023"/>
              <a:gd name="connsiteY10" fmla="*/ 4004449 h 4954475"/>
              <a:gd name="connsiteX11" fmla="*/ 2743200 w 5427023"/>
              <a:gd name="connsiteY11" fmla="*/ 3945072 h 4954475"/>
              <a:gd name="connsiteX12" fmla="*/ 1995054 w 5427023"/>
              <a:gd name="connsiteY12" fmla="*/ 4954475 h 4954475"/>
              <a:gd name="connsiteX13" fmla="*/ 676893 w 5427023"/>
              <a:gd name="connsiteY13" fmla="*/ 4206329 h 4954475"/>
              <a:gd name="connsiteX14" fmla="*/ 2030680 w 5427023"/>
              <a:gd name="connsiteY14" fmla="*/ 3161301 h 4954475"/>
              <a:gd name="connsiteX15" fmla="*/ 1757548 w 5427023"/>
              <a:gd name="connsiteY15" fmla="*/ 2460657 h 4954475"/>
              <a:gd name="connsiteX16" fmla="*/ 0 w 5427023"/>
              <a:gd name="connsiteY16" fmla="*/ 2246901 h 4954475"/>
              <a:gd name="connsiteX17" fmla="*/ 178130 w 5427023"/>
              <a:gd name="connsiteY17" fmla="*/ 1356251 h 4954475"/>
              <a:gd name="connsiteX18" fmla="*/ 1650670 w 5427023"/>
              <a:gd name="connsiteY18" fmla="*/ 1676885 h 4954475"/>
              <a:gd name="connsiteX19" fmla="*/ 1995054 w 5427023"/>
              <a:gd name="connsiteY19" fmla="*/ 1332501 h 4954475"/>
              <a:gd name="connsiteX20" fmla="*/ 1686296 w 5427023"/>
              <a:gd name="connsiteY20" fmla="*/ 299347 h 4954475"/>
              <a:gd name="connsiteX0" fmla="*/ 1686296 w 5427023"/>
              <a:gd name="connsiteY0" fmla="*/ 299347 h 4954475"/>
              <a:gd name="connsiteX1" fmla="*/ 2945080 w 5427023"/>
              <a:gd name="connsiteY1" fmla="*/ 204345 h 4954475"/>
              <a:gd name="connsiteX2" fmla="*/ 2897579 w 5427023"/>
              <a:gd name="connsiteY2" fmla="*/ 1463129 h 4954475"/>
              <a:gd name="connsiteX3" fmla="*/ 3610098 w 5427023"/>
              <a:gd name="connsiteY3" fmla="*/ 1819389 h 4954475"/>
              <a:gd name="connsiteX4" fmla="*/ 4393870 w 5427023"/>
              <a:gd name="connsiteY4" fmla="*/ 1189997 h 4954475"/>
              <a:gd name="connsiteX5" fmla="*/ 5118265 w 5427023"/>
              <a:gd name="connsiteY5" fmla="*/ 1866890 h 4954475"/>
              <a:gd name="connsiteX6" fmla="*/ 4263241 w 5427023"/>
              <a:gd name="connsiteY6" fmla="*/ 2733789 h 4954475"/>
              <a:gd name="connsiteX7" fmla="*/ 4429496 w 5427023"/>
              <a:gd name="connsiteY7" fmla="*/ 3565062 h 4954475"/>
              <a:gd name="connsiteX8" fmla="*/ 5427023 w 5427023"/>
              <a:gd name="connsiteY8" fmla="*/ 3719441 h 4954475"/>
              <a:gd name="connsiteX9" fmla="*/ 5284519 w 5427023"/>
              <a:gd name="connsiteY9" fmla="*/ 4918849 h 4954475"/>
              <a:gd name="connsiteX10" fmla="*/ 3586348 w 5427023"/>
              <a:gd name="connsiteY10" fmla="*/ 4004449 h 4954475"/>
              <a:gd name="connsiteX11" fmla="*/ 2743200 w 5427023"/>
              <a:gd name="connsiteY11" fmla="*/ 3945072 h 4954475"/>
              <a:gd name="connsiteX12" fmla="*/ 1995054 w 5427023"/>
              <a:gd name="connsiteY12" fmla="*/ 4954475 h 4954475"/>
              <a:gd name="connsiteX13" fmla="*/ 676893 w 5427023"/>
              <a:gd name="connsiteY13" fmla="*/ 4206329 h 4954475"/>
              <a:gd name="connsiteX14" fmla="*/ 2030680 w 5427023"/>
              <a:gd name="connsiteY14" fmla="*/ 3161301 h 4954475"/>
              <a:gd name="connsiteX15" fmla="*/ 1757548 w 5427023"/>
              <a:gd name="connsiteY15" fmla="*/ 2460657 h 4954475"/>
              <a:gd name="connsiteX16" fmla="*/ 0 w 5427023"/>
              <a:gd name="connsiteY16" fmla="*/ 2246901 h 4954475"/>
              <a:gd name="connsiteX17" fmla="*/ 178130 w 5427023"/>
              <a:gd name="connsiteY17" fmla="*/ 1356251 h 4954475"/>
              <a:gd name="connsiteX18" fmla="*/ 1650670 w 5427023"/>
              <a:gd name="connsiteY18" fmla="*/ 1676885 h 4954475"/>
              <a:gd name="connsiteX19" fmla="*/ 1995054 w 5427023"/>
              <a:gd name="connsiteY19" fmla="*/ 1332501 h 4954475"/>
              <a:gd name="connsiteX20" fmla="*/ 1686296 w 5427023"/>
              <a:gd name="connsiteY20" fmla="*/ 299347 h 4954475"/>
              <a:gd name="connsiteX0" fmla="*/ 1686296 w 5427023"/>
              <a:gd name="connsiteY0" fmla="*/ 299347 h 4954475"/>
              <a:gd name="connsiteX1" fmla="*/ 2945080 w 5427023"/>
              <a:gd name="connsiteY1" fmla="*/ 204345 h 4954475"/>
              <a:gd name="connsiteX2" fmla="*/ 2897579 w 5427023"/>
              <a:gd name="connsiteY2" fmla="*/ 1463129 h 4954475"/>
              <a:gd name="connsiteX3" fmla="*/ 3610098 w 5427023"/>
              <a:gd name="connsiteY3" fmla="*/ 1819389 h 4954475"/>
              <a:gd name="connsiteX4" fmla="*/ 4393870 w 5427023"/>
              <a:gd name="connsiteY4" fmla="*/ 1189997 h 4954475"/>
              <a:gd name="connsiteX5" fmla="*/ 5118265 w 5427023"/>
              <a:gd name="connsiteY5" fmla="*/ 1866890 h 4954475"/>
              <a:gd name="connsiteX6" fmla="*/ 4263241 w 5427023"/>
              <a:gd name="connsiteY6" fmla="*/ 2733789 h 4954475"/>
              <a:gd name="connsiteX7" fmla="*/ 4429496 w 5427023"/>
              <a:gd name="connsiteY7" fmla="*/ 3565062 h 4954475"/>
              <a:gd name="connsiteX8" fmla="*/ 5427023 w 5427023"/>
              <a:gd name="connsiteY8" fmla="*/ 3719441 h 4954475"/>
              <a:gd name="connsiteX9" fmla="*/ 5284519 w 5427023"/>
              <a:gd name="connsiteY9" fmla="*/ 4918849 h 4954475"/>
              <a:gd name="connsiteX10" fmla="*/ 3586348 w 5427023"/>
              <a:gd name="connsiteY10" fmla="*/ 4004449 h 4954475"/>
              <a:gd name="connsiteX11" fmla="*/ 2743200 w 5427023"/>
              <a:gd name="connsiteY11" fmla="*/ 3945072 h 4954475"/>
              <a:gd name="connsiteX12" fmla="*/ 1995054 w 5427023"/>
              <a:gd name="connsiteY12" fmla="*/ 4954475 h 4954475"/>
              <a:gd name="connsiteX13" fmla="*/ 676893 w 5427023"/>
              <a:gd name="connsiteY13" fmla="*/ 4206329 h 4954475"/>
              <a:gd name="connsiteX14" fmla="*/ 2030680 w 5427023"/>
              <a:gd name="connsiteY14" fmla="*/ 3161301 h 4954475"/>
              <a:gd name="connsiteX15" fmla="*/ 1757548 w 5427023"/>
              <a:gd name="connsiteY15" fmla="*/ 2460657 h 4954475"/>
              <a:gd name="connsiteX16" fmla="*/ 0 w 5427023"/>
              <a:gd name="connsiteY16" fmla="*/ 2246901 h 4954475"/>
              <a:gd name="connsiteX17" fmla="*/ 178130 w 5427023"/>
              <a:gd name="connsiteY17" fmla="*/ 1356251 h 4954475"/>
              <a:gd name="connsiteX18" fmla="*/ 1650670 w 5427023"/>
              <a:gd name="connsiteY18" fmla="*/ 1676885 h 4954475"/>
              <a:gd name="connsiteX19" fmla="*/ 1995054 w 5427023"/>
              <a:gd name="connsiteY19" fmla="*/ 1332501 h 4954475"/>
              <a:gd name="connsiteX20" fmla="*/ 1686296 w 5427023"/>
              <a:gd name="connsiteY20" fmla="*/ 299347 h 4954475"/>
              <a:gd name="connsiteX0" fmla="*/ 1686296 w 5427023"/>
              <a:gd name="connsiteY0" fmla="*/ 299347 h 4954475"/>
              <a:gd name="connsiteX1" fmla="*/ 2945080 w 5427023"/>
              <a:gd name="connsiteY1" fmla="*/ 204345 h 4954475"/>
              <a:gd name="connsiteX2" fmla="*/ 2897579 w 5427023"/>
              <a:gd name="connsiteY2" fmla="*/ 1463129 h 4954475"/>
              <a:gd name="connsiteX3" fmla="*/ 3610098 w 5427023"/>
              <a:gd name="connsiteY3" fmla="*/ 1819389 h 4954475"/>
              <a:gd name="connsiteX4" fmla="*/ 4393870 w 5427023"/>
              <a:gd name="connsiteY4" fmla="*/ 1189997 h 4954475"/>
              <a:gd name="connsiteX5" fmla="*/ 5118265 w 5427023"/>
              <a:gd name="connsiteY5" fmla="*/ 1866890 h 4954475"/>
              <a:gd name="connsiteX6" fmla="*/ 4263241 w 5427023"/>
              <a:gd name="connsiteY6" fmla="*/ 2733789 h 4954475"/>
              <a:gd name="connsiteX7" fmla="*/ 4429496 w 5427023"/>
              <a:gd name="connsiteY7" fmla="*/ 3565062 h 4954475"/>
              <a:gd name="connsiteX8" fmla="*/ 5427023 w 5427023"/>
              <a:gd name="connsiteY8" fmla="*/ 3719441 h 4954475"/>
              <a:gd name="connsiteX9" fmla="*/ 5284519 w 5427023"/>
              <a:gd name="connsiteY9" fmla="*/ 4918849 h 4954475"/>
              <a:gd name="connsiteX10" fmla="*/ 3586348 w 5427023"/>
              <a:gd name="connsiteY10" fmla="*/ 4004449 h 4954475"/>
              <a:gd name="connsiteX11" fmla="*/ 2743200 w 5427023"/>
              <a:gd name="connsiteY11" fmla="*/ 3945072 h 4954475"/>
              <a:gd name="connsiteX12" fmla="*/ 1995054 w 5427023"/>
              <a:gd name="connsiteY12" fmla="*/ 4954475 h 4954475"/>
              <a:gd name="connsiteX13" fmla="*/ 676893 w 5427023"/>
              <a:gd name="connsiteY13" fmla="*/ 4206329 h 4954475"/>
              <a:gd name="connsiteX14" fmla="*/ 2030680 w 5427023"/>
              <a:gd name="connsiteY14" fmla="*/ 3161301 h 4954475"/>
              <a:gd name="connsiteX15" fmla="*/ 1757548 w 5427023"/>
              <a:gd name="connsiteY15" fmla="*/ 2460657 h 4954475"/>
              <a:gd name="connsiteX16" fmla="*/ 0 w 5427023"/>
              <a:gd name="connsiteY16" fmla="*/ 2246901 h 4954475"/>
              <a:gd name="connsiteX17" fmla="*/ 178130 w 5427023"/>
              <a:gd name="connsiteY17" fmla="*/ 1356251 h 4954475"/>
              <a:gd name="connsiteX18" fmla="*/ 1650670 w 5427023"/>
              <a:gd name="connsiteY18" fmla="*/ 1676885 h 4954475"/>
              <a:gd name="connsiteX19" fmla="*/ 1995054 w 5427023"/>
              <a:gd name="connsiteY19" fmla="*/ 1332501 h 4954475"/>
              <a:gd name="connsiteX20" fmla="*/ 1686296 w 5427023"/>
              <a:gd name="connsiteY20" fmla="*/ 299347 h 4954475"/>
              <a:gd name="connsiteX0" fmla="*/ 1686296 w 5427023"/>
              <a:gd name="connsiteY0" fmla="*/ 299347 h 4954475"/>
              <a:gd name="connsiteX1" fmla="*/ 2945080 w 5427023"/>
              <a:gd name="connsiteY1" fmla="*/ 204345 h 4954475"/>
              <a:gd name="connsiteX2" fmla="*/ 2897579 w 5427023"/>
              <a:gd name="connsiteY2" fmla="*/ 1463129 h 4954475"/>
              <a:gd name="connsiteX3" fmla="*/ 3610098 w 5427023"/>
              <a:gd name="connsiteY3" fmla="*/ 1819389 h 4954475"/>
              <a:gd name="connsiteX4" fmla="*/ 4393870 w 5427023"/>
              <a:gd name="connsiteY4" fmla="*/ 1189997 h 4954475"/>
              <a:gd name="connsiteX5" fmla="*/ 5118265 w 5427023"/>
              <a:gd name="connsiteY5" fmla="*/ 1866890 h 4954475"/>
              <a:gd name="connsiteX6" fmla="*/ 4263241 w 5427023"/>
              <a:gd name="connsiteY6" fmla="*/ 2733789 h 4954475"/>
              <a:gd name="connsiteX7" fmla="*/ 4429496 w 5427023"/>
              <a:gd name="connsiteY7" fmla="*/ 3565062 h 4954475"/>
              <a:gd name="connsiteX8" fmla="*/ 5427023 w 5427023"/>
              <a:gd name="connsiteY8" fmla="*/ 3719441 h 4954475"/>
              <a:gd name="connsiteX9" fmla="*/ 5284519 w 5427023"/>
              <a:gd name="connsiteY9" fmla="*/ 4918849 h 4954475"/>
              <a:gd name="connsiteX10" fmla="*/ 3586348 w 5427023"/>
              <a:gd name="connsiteY10" fmla="*/ 4004449 h 4954475"/>
              <a:gd name="connsiteX11" fmla="*/ 2743200 w 5427023"/>
              <a:gd name="connsiteY11" fmla="*/ 3945072 h 4954475"/>
              <a:gd name="connsiteX12" fmla="*/ 1995054 w 5427023"/>
              <a:gd name="connsiteY12" fmla="*/ 4954475 h 4954475"/>
              <a:gd name="connsiteX13" fmla="*/ 676893 w 5427023"/>
              <a:gd name="connsiteY13" fmla="*/ 4206329 h 4954475"/>
              <a:gd name="connsiteX14" fmla="*/ 2030680 w 5427023"/>
              <a:gd name="connsiteY14" fmla="*/ 3161301 h 4954475"/>
              <a:gd name="connsiteX15" fmla="*/ 1757548 w 5427023"/>
              <a:gd name="connsiteY15" fmla="*/ 2460657 h 4954475"/>
              <a:gd name="connsiteX16" fmla="*/ 0 w 5427023"/>
              <a:gd name="connsiteY16" fmla="*/ 2246901 h 4954475"/>
              <a:gd name="connsiteX17" fmla="*/ 178130 w 5427023"/>
              <a:gd name="connsiteY17" fmla="*/ 1356251 h 4954475"/>
              <a:gd name="connsiteX18" fmla="*/ 1650670 w 5427023"/>
              <a:gd name="connsiteY18" fmla="*/ 1676885 h 4954475"/>
              <a:gd name="connsiteX19" fmla="*/ 1995054 w 5427023"/>
              <a:gd name="connsiteY19" fmla="*/ 1332501 h 4954475"/>
              <a:gd name="connsiteX20" fmla="*/ 1686296 w 5427023"/>
              <a:gd name="connsiteY20" fmla="*/ 299347 h 4954475"/>
              <a:gd name="connsiteX0" fmla="*/ 1686296 w 5427023"/>
              <a:gd name="connsiteY0" fmla="*/ 299347 h 4954475"/>
              <a:gd name="connsiteX1" fmla="*/ 2945080 w 5427023"/>
              <a:gd name="connsiteY1" fmla="*/ 204345 h 4954475"/>
              <a:gd name="connsiteX2" fmla="*/ 2897579 w 5427023"/>
              <a:gd name="connsiteY2" fmla="*/ 1463129 h 4954475"/>
              <a:gd name="connsiteX3" fmla="*/ 3610098 w 5427023"/>
              <a:gd name="connsiteY3" fmla="*/ 1819389 h 4954475"/>
              <a:gd name="connsiteX4" fmla="*/ 4393870 w 5427023"/>
              <a:gd name="connsiteY4" fmla="*/ 1189997 h 4954475"/>
              <a:gd name="connsiteX5" fmla="*/ 5118265 w 5427023"/>
              <a:gd name="connsiteY5" fmla="*/ 1866890 h 4954475"/>
              <a:gd name="connsiteX6" fmla="*/ 4263241 w 5427023"/>
              <a:gd name="connsiteY6" fmla="*/ 2733789 h 4954475"/>
              <a:gd name="connsiteX7" fmla="*/ 4429496 w 5427023"/>
              <a:gd name="connsiteY7" fmla="*/ 3565062 h 4954475"/>
              <a:gd name="connsiteX8" fmla="*/ 5427023 w 5427023"/>
              <a:gd name="connsiteY8" fmla="*/ 3719441 h 4954475"/>
              <a:gd name="connsiteX9" fmla="*/ 5284519 w 5427023"/>
              <a:gd name="connsiteY9" fmla="*/ 4918849 h 4954475"/>
              <a:gd name="connsiteX10" fmla="*/ 3586348 w 5427023"/>
              <a:gd name="connsiteY10" fmla="*/ 4004449 h 4954475"/>
              <a:gd name="connsiteX11" fmla="*/ 2743200 w 5427023"/>
              <a:gd name="connsiteY11" fmla="*/ 3945072 h 4954475"/>
              <a:gd name="connsiteX12" fmla="*/ 1995054 w 5427023"/>
              <a:gd name="connsiteY12" fmla="*/ 4954475 h 4954475"/>
              <a:gd name="connsiteX13" fmla="*/ 676893 w 5427023"/>
              <a:gd name="connsiteY13" fmla="*/ 4206329 h 4954475"/>
              <a:gd name="connsiteX14" fmla="*/ 2030680 w 5427023"/>
              <a:gd name="connsiteY14" fmla="*/ 3161301 h 4954475"/>
              <a:gd name="connsiteX15" fmla="*/ 1757548 w 5427023"/>
              <a:gd name="connsiteY15" fmla="*/ 2460657 h 4954475"/>
              <a:gd name="connsiteX16" fmla="*/ 0 w 5427023"/>
              <a:gd name="connsiteY16" fmla="*/ 2246901 h 4954475"/>
              <a:gd name="connsiteX17" fmla="*/ 178130 w 5427023"/>
              <a:gd name="connsiteY17" fmla="*/ 1356251 h 4954475"/>
              <a:gd name="connsiteX18" fmla="*/ 1650670 w 5427023"/>
              <a:gd name="connsiteY18" fmla="*/ 1676885 h 4954475"/>
              <a:gd name="connsiteX19" fmla="*/ 1995054 w 5427023"/>
              <a:gd name="connsiteY19" fmla="*/ 1332501 h 4954475"/>
              <a:gd name="connsiteX20" fmla="*/ 1686296 w 5427023"/>
              <a:gd name="connsiteY20" fmla="*/ 299347 h 4954475"/>
              <a:gd name="connsiteX0" fmla="*/ 1686296 w 5609073"/>
              <a:gd name="connsiteY0" fmla="*/ 299347 h 4954475"/>
              <a:gd name="connsiteX1" fmla="*/ 2945080 w 5609073"/>
              <a:gd name="connsiteY1" fmla="*/ 204345 h 4954475"/>
              <a:gd name="connsiteX2" fmla="*/ 2897579 w 5609073"/>
              <a:gd name="connsiteY2" fmla="*/ 1463129 h 4954475"/>
              <a:gd name="connsiteX3" fmla="*/ 3610098 w 5609073"/>
              <a:gd name="connsiteY3" fmla="*/ 1819389 h 4954475"/>
              <a:gd name="connsiteX4" fmla="*/ 4393870 w 5609073"/>
              <a:gd name="connsiteY4" fmla="*/ 1189997 h 4954475"/>
              <a:gd name="connsiteX5" fmla="*/ 5118265 w 5609073"/>
              <a:gd name="connsiteY5" fmla="*/ 1866890 h 4954475"/>
              <a:gd name="connsiteX6" fmla="*/ 4263241 w 5609073"/>
              <a:gd name="connsiteY6" fmla="*/ 2733789 h 4954475"/>
              <a:gd name="connsiteX7" fmla="*/ 4429496 w 5609073"/>
              <a:gd name="connsiteY7" fmla="*/ 3565062 h 4954475"/>
              <a:gd name="connsiteX8" fmla="*/ 5427023 w 5609073"/>
              <a:gd name="connsiteY8" fmla="*/ 3719441 h 4954475"/>
              <a:gd name="connsiteX9" fmla="*/ 5284519 w 5609073"/>
              <a:gd name="connsiteY9" fmla="*/ 4918849 h 4954475"/>
              <a:gd name="connsiteX10" fmla="*/ 3586348 w 5609073"/>
              <a:gd name="connsiteY10" fmla="*/ 4004449 h 4954475"/>
              <a:gd name="connsiteX11" fmla="*/ 2743200 w 5609073"/>
              <a:gd name="connsiteY11" fmla="*/ 3945072 h 4954475"/>
              <a:gd name="connsiteX12" fmla="*/ 1995054 w 5609073"/>
              <a:gd name="connsiteY12" fmla="*/ 4954475 h 4954475"/>
              <a:gd name="connsiteX13" fmla="*/ 676893 w 5609073"/>
              <a:gd name="connsiteY13" fmla="*/ 4206329 h 4954475"/>
              <a:gd name="connsiteX14" fmla="*/ 2030680 w 5609073"/>
              <a:gd name="connsiteY14" fmla="*/ 3161301 h 4954475"/>
              <a:gd name="connsiteX15" fmla="*/ 1757548 w 5609073"/>
              <a:gd name="connsiteY15" fmla="*/ 2460657 h 4954475"/>
              <a:gd name="connsiteX16" fmla="*/ 0 w 5609073"/>
              <a:gd name="connsiteY16" fmla="*/ 2246901 h 4954475"/>
              <a:gd name="connsiteX17" fmla="*/ 178130 w 5609073"/>
              <a:gd name="connsiteY17" fmla="*/ 1356251 h 4954475"/>
              <a:gd name="connsiteX18" fmla="*/ 1650670 w 5609073"/>
              <a:gd name="connsiteY18" fmla="*/ 1676885 h 4954475"/>
              <a:gd name="connsiteX19" fmla="*/ 1995054 w 5609073"/>
              <a:gd name="connsiteY19" fmla="*/ 1332501 h 4954475"/>
              <a:gd name="connsiteX20" fmla="*/ 1686296 w 5609073"/>
              <a:gd name="connsiteY20" fmla="*/ 299347 h 4954475"/>
              <a:gd name="connsiteX0" fmla="*/ 1686296 w 5623916"/>
              <a:gd name="connsiteY0" fmla="*/ 299347 h 4965543"/>
              <a:gd name="connsiteX1" fmla="*/ 2945080 w 5623916"/>
              <a:gd name="connsiteY1" fmla="*/ 204345 h 4965543"/>
              <a:gd name="connsiteX2" fmla="*/ 2897579 w 5623916"/>
              <a:gd name="connsiteY2" fmla="*/ 1463129 h 4965543"/>
              <a:gd name="connsiteX3" fmla="*/ 3610098 w 5623916"/>
              <a:gd name="connsiteY3" fmla="*/ 1819389 h 4965543"/>
              <a:gd name="connsiteX4" fmla="*/ 4393870 w 5623916"/>
              <a:gd name="connsiteY4" fmla="*/ 1189997 h 4965543"/>
              <a:gd name="connsiteX5" fmla="*/ 5118265 w 5623916"/>
              <a:gd name="connsiteY5" fmla="*/ 1866890 h 4965543"/>
              <a:gd name="connsiteX6" fmla="*/ 4263241 w 5623916"/>
              <a:gd name="connsiteY6" fmla="*/ 2733789 h 4965543"/>
              <a:gd name="connsiteX7" fmla="*/ 4429496 w 5623916"/>
              <a:gd name="connsiteY7" fmla="*/ 3565062 h 4965543"/>
              <a:gd name="connsiteX8" fmla="*/ 5427023 w 5623916"/>
              <a:gd name="connsiteY8" fmla="*/ 3719441 h 4965543"/>
              <a:gd name="connsiteX9" fmla="*/ 5284519 w 5623916"/>
              <a:gd name="connsiteY9" fmla="*/ 4918849 h 4965543"/>
              <a:gd name="connsiteX10" fmla="*/ 3586348 w 5623916"/>
              <a:gd name="connsiteY10" fmla="*/ 4004449 h 4965543"/>
              <a:gd name="connsiteX11" fmla="*/ 2743200 w 5623916"/>
              <a:gd name="connsiteY11" fmla="*/ 3945072 h 4965543"/>
              <a:gd name="connsiteX12" fmla="*/ 1995054 w 5623916"/>
              <a:gd name="connsiteY12" fmla="*/ 4954475 h 4965543"/>
              <a:gd name="connsiteX13" fmla="*/ 676893 w 5623916"/>
              <a:gd name="connsiteY13" fmla="*/ 4206329 h 4965543"/>
              <a:gd name="connsiteX14" fmla="*/ 2030680 w 5623916"/>
              <a:gd name="connsiteY14" fmla="*/ 3161301 h 4965543"/>
              <a:gd name="connsiteX15" fmla="*/ 1757548 w 5623916"/>
              <a:gd name="connsiteY15" fmla="*/ 2460657 h 4965543"/>
              <a:gd name="connsiteX16" fmla="*/ 0 w 5623916"/>
              <a:gd name="connsiteY16" fmla="*/ 2246901 h 4965543"/>
              <a:gd name="connsiteX17" fmla="*/ 178130 w 5623916"/>
              <a:gd name="connsiteY17" fmla="*/ 1356251 h 4965543"/>
              <a:gd name="connsiteX18" fmla="*/ 1650670 w 5623916"/>
              <a:gd name="connsiteY18" fmla="*/ 1676885 h 4965543"/>
              <a:gd name="connsiteX19" fmla="*/ 1995054 w 5623916"/>
              <a:gd name="connsiteY19" fmla="*/ 1332501 h 4965543"/>
              <a:gd name="connsiteX20" fmla="*/ 1686296 w 5623916"/>
              <a:gd name="connsiteY20" fmla="*/ 299347 h 4965543"/>
              <a:gd name="connsiteX0" fmla="*/ 1686296 w 5623916"/>
              <a:gd name="connsiteY0" fmla="*/ 299347 h 4965543"/>
              <a:gd name="connsiteX1" fmla="*/ 2945080 w 5623916"/>
              <a:gd name="connsiteY1" fmla="*/ 204345 h 4965543"/>
              <a:gd name="connsiteX2" fmla="*/ 2897579 w 5623916"/>
              <a:gd name="connsiteY2" fmla="*/ 1463129 h 4965543"/>
              <a:gd name="connsiteX3" fmla="*/ 3610098 w 5623916"/>
              <a:gd name="connsiteY3" fmla="*/ 1819389 h 4965543"/>
              <a:gd name="connsiteX4" fmla="*/ 4393870 w 5623916"/>
              <a:gd name="connsiteY4" fmla="*/ 1189997 h 4965543"/>
              <a:gd name="connsiteX5" fmla="*/ 5118265 w 5623916"/>
              <a:gd name="connsiteY5" fmla="*/ 1866890 h 4965543"/>
              <a:gd name="connsiteX6" fmla="*/ 4263241 w 5623916"/>
              <a:gd name="connsiteY6" fmla="*/ 2733789 h 4965543"/>
              <a:gd name="connsiteX7" fmla="*/ 4429496 w 5623916"/>
              <a:gd name="connsiteY7" fmla="*/ 3565062 h 4965543"/>
              <a:gd name="connsiteX8" fmla="*/ 5427023 w 5623916"/>
              <a:gd name="connsiteY8" fmla="*/ 3719441 h 4965543"/>
              <a:gd name="connsiteX9" fmla="*/ 5284519 w 5623916"/>
              <a:gd name="connsiteY9" fmla="*/ 4918849 h 4965543"/>
              <a:gd name="connsiteX10" fmla="*/ 3586348 w 5623916"/>
              <a:gd name="connsiteY10" fmla="*/ 4004449 h 4965543"/>
              <a:gd name="connsiteX11" fmla="*/ 2743200 w 5623916"/>
              <a:gd name="connsiteY11" fmla="*/ 3945072 h 4965543"/>
              <a:gd name="connsiteX12" fmla="*/ 1995054 w 5623916"/>
              <a:gd name="connsiteY12" fmla="*/ 4954475 h 4965543"/>
              <a:gd name="connsiteX13" fmla="*/ 676893 w 5623916"/>
              <a:gd name="connsiteY13" fmla="*/ 4206329 h 4965543"/>
              <a:gd name="connsiteX14" fmla="*/ 2030680 w 5623916"/>
              <a:gd name="connsiteY14" fmla="*/ 3161301 h 4965543"/>
              <a:gd name="connsiteX15" fmla="*/ 1757548 w 5623916"/>
              <a:gd name="connsiteY15" fmla="*/ 2460657 h 4965543"/>
              <a:gd name="connsiteX16" fmla="*/ 0 w 5623916"/>
              <a:gd name="connsiteY16" fmla="*/ 2246901 h 4965543"/>
              <a:gd name="connsiteX17" fmla="*/ 178130 w 5623916"/>
              <a:gd name="connsiteY17" fmla="*/ 1356251 h 4965543"/>
              <a:gd name="connsiteX18" fmla="*/ 1650670 w 5623916"/>
              <a:gd name="connsiteY18" fmla="*/ 1676885 h 4965543"/>
              <a:gd name="connsiteX19" fmla="*/ 1995054 w 5623916"/>
              <a:gd name="connsiteY19" fmla="*/ 1332501 h 4965543"/>
              <a:gd name="connsiteX20" fmla="*/ 1686296 w 5623916"/>
              <a:gd name="connsiteY20" fmla="*/ 299347 h 4965543"/>
              <a:gd name="connsiteX0" fmla="*/ 1686296 w 5623916"/>
              <a:gd name="connsiteY0" fmla="*/ 299347 h 4965543"/>
              <a:gd name="connsiteX1" fmla="*/ 2945080 w 5623916"/>
              <a:gd name="connsiteY1" fmla="*/ 204345 h 4965543"/>
              <a:gd name="connsiteX2" fmla="*/ 2897579 w 5623916"/>
              <a:gd name="connsiteY2" fmla="*/ 1463129 h 4965543"/>
              <a:gd name="connsiteX3" fmla="*/ 3610098 w 5623916"/>
              <a:gd name="connsiteY3" fmla="*/ 1819389 h 4965543"/>
              <a:gd name="connsiteX4" fmla="*/ 4393870 w 5623916"/>
              <a:gd name="connsiteY4" fmla="*/ 1189997 h 4965543"/>
              <a:gd name="connsiteX5" fmla="*/ 5118265 w 5623916"/>
              <a:gd name="connsiteY5" fmla="*/ 1866890 h 4965543"/>
              <a:gd name="connsiteX6" fmla="*/ 4263241 w 5623916"/>
              <a:gd name="connsiteY6" fmla="*/ 2733789 h 4965543"/>
              <a:gd name="connsiteX7" fmla="*/ 4429496 w 5623916"/>
              <a:gd name="connsiteY7" fmla="*/ 3565062 h 4965543"/>
              <a:gd name="connsiteX8" fmla="*/ 5427023 w 5623916"/>
              <a:gd name="connsiteY8" fmla="*/ 3719441 h 4965543"/>
              <a:gd name="connsiteX9" fmla="*/ 5284519 w 5623916"/>
              <a:gd name="connsiteY9" fmla="*/ 4918849 h 4965543"/>
              <a:gd name="connsiteX10" fmla="*/ 3586348 w 5623916"/>
              <a:gd name="connsiteY10" fmla="*/ 4004449 h 4965543"/>
              <a:gd name="connsiteX11" fmla="*/ 2743200 w 5623916"/>
              <a:gd name="connsiteY11" fmla="*/ 3945072 h 4965543"/>
              <a:gd name="connsiteX12" fmla="*/ 1995054 w 5623916"/>
              <a:gd name="connsiteY12" fmla="*/ 4954475 h 4965543"/>
              <a:gd name="connsiteX13" fmla="*/ 676893 w 5623916"/>
              <a:gd name="connsiteY13" fmla="*/ 4206329 h 4965543"/>
              <a:gd name="connsiteX14" fmla="*/ 2030680 w 5623916"/>
              <a:gd name="connsiteY14" fmla="*/ 3161301 h 4965543"/>
              <a:gd name="connsiteX15" fmla="*/ 1757548 w 5623916"/>
              <a:gd name="connsiteY15" fmla="*/ 2460657 h 4965543"/>
              <a:gd name="connsiteX16" fmla="*/ 0 w 5623916"/>
              <a:gd name="connsiteY16" fmla="*/ 2246901 h 4965543"/>
              <a:gd name="connsiteX17" fmla="*/ 178130 w 5623916"/>
              <a:gd name="connsiteY17" fmla="*/ 1356251 h 4965543"/>
              <a:gd name="connsiteX18" fmla="*/ 1650670 w 5623916"/>
              <a:gd name="connsiteY18" fmla="*/ 1676885 h 4965543"/>
              <a:gd name="connsiteX19" fmla="*/ 1995054 w 5623916"/>
              <a:gd name="connsiteY19" fmla="*/ 1332501 h 4965543"/>
              <a:gd name="connsiteX20" fmla="*/ 1686296 w 5623916"/>
              <a:gd name="connsiteY20" fmla="*/ 299347 h 4965543"/>
              <a:gd name="connsiteX0" fmla="*/ 1686296 w 5623916"/>
              <a:gd name="connsiteY0" fmla="*/ 299347 h 5036684"/>
              <a:gd name="connsiteX1" fmla="*/ 2945080 w 5623916"/>
              <a:gd name="connsiteY1" fmla="*/ 204345 h 5036684"/>
              <a:gd name="connsiteX2" fmla="*/ 2897579 w 5623916"/>
              <a:gd name="connsiteY2" fmla="*/ 1463129 h 5036684"/>
              <a:gd name="connsiteX3" fmla="*/ 3610098 w 5623916"/>
              <a:gd name="connsiteY3" fmla="*/ 1819389 h 5036684"/>
              <a:gd name="connsiteX4" fmla="*/ 4393870 w 5623916"/>
              <a:gd name="connsiteY4" fmla="*/ 1189997 h 5036684"/>
              <a:gd name="connsiteX5" fmla="*/ 5118265 w 5623916"/>
              <a:gd name="connsiteY5" fmla="*/ 1866890 h 5036684"/>
              <a:gd name="connsiteX6" fmla="*/ 4263241 w 5623916"/>
              <a:gd name="connsiteY6" fmla="*/ 2733789 h 5036684"/>
              <a:gd name="connsiteX7" fmla="*/ 4429496 w 5623916"/>
              <a:gd name="connsiteY7" fmla="*/ 3565062 h 5036684"/>
              <a:gd name="connsiteX8" fmla="*/ 5427023 w 5623916"/>
              <a:gd name="connsiteY8" fmla="*/ 3719441 h 5036684"/>
              <a:gd name="connsiteX9" fmla="*/ 5284519 w 5623916"/>
              <a:gd name="connsiteY9" fmla="*/ 4918849 h 5036684"/>
              <a:gd name="connsiteX10" fmla="*/ 3586348 w 5623916"/>
              <a:gd name="connsiteY10" fmla="*/ 4004449 h 5036684"/>
              <a:gd name="connsiteX11" fmla="*/ 2743200 w 5623916"/>
              <a:gd name="connsiteY11" fmla="*/ 3945072 h 5036684"/>
              <a:gd name="connsiteX12" fmla="*/ 1995054 w 5623916"/>
              <a:gd name="connsiteY12" fmla="*/ 4954475 h 5036684"/>
              <a:gd name="connsiteX13" fmla="*/ 676893 w 5623916"/>
              <a:gd name="connsiteY13" fmla="*/ 4206329 h 5036684"/>
              <a:gd name="connsiteX14" fmla="*/ 2030680 w 5623916"/>
              <a:gd name="connsiteY14" fmla="*/ 3161301 h 5036684"/>
              <a:gd name="connsiteX15" fmla="*/ 1757548 w 5623916"/>
              <a:gd name="connsiteY15" fmla="*/ 2460657 h 5036684"/>
              <a:gd name="connsiteX16" fmla="*/ 0 w 5623916"/>
              <a:gd name="connsiteY16" fmla="*/ 2246901 h 5036684"/>
              <a:gd name="connsiteX17" fmla="*/ 178130 w 5623916"/>
              <a:gd name="connsiteY17" fmla="*/ 1356251 h 5036684"/>
              <a:gd name="connsiteX18" fmla="*/ 1650670 w 5623916"/>
              <a:gd name="connsiteY18" fmla="*/ 1676885 h 5036684"/>
              <a:gd name="connsiteX19" fmla="*/ 1995054 w 5623916"/>
              <a:gd name="connsiteY19" fmla="*/ 1332501 h 5036684"/>
              <a:gd name="connsiteX20" fmla="*/ 1686296 w 5623916"/>
              <a:gd name="connsiteY20" fmla="*/ 299347 h 5036684"/>
              <a:gd name="connsiteX0" fmla="*/ 1686296 w 5623916"/>
              <a:gd name="connsiteY0" fmla="*/ 299347 h 4965543"/>
              <a:gd name="connsiteX1" fmla="*/ 2945080 w 5623916"/>
              <a:gd name="connsiteY1" fmla="*/ 204345 h 4965543"/>
              <a:gd name="connsiteX2" fmla="*/ 2897579 w 5623916"/>
              <a:gd name="connsiteY2" fmla="*/ 1463129 h 4965543"/>
              <a:gd name="connsiteX3" fmla="*/ 3610098 w 5623916"/>
              <a:gd name="connsiteY3" fmla="*/ 1819389 h 4965543"/>
              <a:gd name="connsiteX4" fmla="*/ 4393870 w 5623916"/>
              <a:gd name="connsiteY4" fmla="*/ 1189997 h 4965543"/>
              <a:gd name="connsiteX5" fmla="*/ 5118265 w 5623916"/>
              <a:gd name="connsiteY5" fmla="*/ 1866890 h 4965543"/>
              <a:gd name="connsiteX6" fmla="*/ 4263241 w 5623916"/>
              <a:gd name="connsiteY6" fmla="*/ 2733789 h 4965543"/>
              <a:gd name="connsiteX7" fmla="*/ 4429496 w 5623916"/>
              <a:gd name="connsiteY7" fmla="*/ 3565062 h 4965543"/>
              <a:gd name="connsiteX8" fmla="*/ 5427023 w 5623916"/>
              <a:gd name="connsiteY8" fmla="*/ 3719441 h 4965543"/>
              <a:gd name="connsiteX9" fmla="*/ 5284519 w 5623916"/>
              <a:gd name="connsiteY9" fmla="*/ 4918849 h 4965543"/>
              <a:gd name="connsiteX10" fmla="*/ 3586348 w 5623916"/>
              <a:gd name="connsiteY10" fmla="*/ 4004449 h 4965543"/>
              <a:gd name="connsiteX11" fmla="*/ 2743200 w 5623916"/>
              <a:gd name="connsiteY11" fmla="*/ 3945072 h 4965543"/>
              <a:gd name="connsiteX12" fmla="*/ 1995054 w 5623916"/>
              <a:gd name="connsiteY12" fmla="*/ 4954475 h 4965543"/>
              <a:gd name="connsiteX13" fmla="*/ 676893 w 5623916"/>
              <a:gd name="connsiteY13" fmla="*/ 4206329 h 4965543"/>
              <a:gd name="connsiteX14" fmla="*/ 2030680 w 5623916"/>
              <a:gd name="connsiteY14" fmla="*/ 3161301 h 4965543"/>
              <a:gd name="connsiteX15" fmla="*/ 1757548 w 5623916"/>
              <a:gd name="connsiteY15" fmla="*/ 2460657 h 4965543"/>
              <a:gd name="connsiteX16" fmla="*/ 0 w 5623916"/>
              <a:gd name="connsiteY16" fmla="*/ 2246901 h 4965543"/>
              <a:gd name="connsiteX17" fmla="*/ 178130 w 5623916"/>
              <a:gd name="connsiteY17" fmla="*/ 1356251 h 4965543"/>
              <a:gd name="connsiteX18" fmla="*/ 1650670 w 5623916"/>
              <a:gd name="connsiteY18" fmla="*/ 1676885 h 4965543"/>
              <a:gd name="connsiteX19" fmla="*/ 1995054 w 5623916"/>
              <a:gd name="connsiteY19" fmla="*/ 1332501 h 4965543"/>
              <a:gd name="connsiteX20" fmla="*/ 1686296 w 5623916"/>
              <a:gd name="connsiteY20" fmla="*/ 299347 h 4965543"/>
              <a:gd name="connsiteX0" fmla="*/ 1686296 w 5623916"/>
              <a:gd name="connsiteY0" fmla="*/ 299347 h 4965543"/>
              <a:gd name="connsiteX1" fmla="*/ 2945080 w 5623916"/>
              <a:gd name="connsiteY1" fmla="*/ 204345 h 4965543"/>
              <a:gd name="connsiteX2" fmla="*/ 2897579 w 5623916"/>
              <a:gd name="connsiteY2" fmla="*/ 1463129 h 4965543"/>
              <a:gd name="connsiteX3" fmla="*/ 3610098 w 5623916"/>
              <a:gd name="connsiteY3" fmla="*/ 1819389 h 4965543"/>
              <a:gd name="connsiteX4" fmla="*/ 4393870 w 5623916"/>
              <a:gd name="connsiteY4" fmla="*/ 1189997 h 4965543"/>
              <a:gd name="connsiteX5" fmla="*/ 5118265 w 5623916"/>
              <a:gd name="connsiteY5" fmla="*/ 1866890 h 4965543"/>
              <a:gd name="connsiteX6" fmla="*/ 4263241 w 5623916"/>
              <a:gd name="connsiteY6" fmla="*/ 2733789 h 4965543"/>
              <a:gd name="connsiteX7" fmla="*/ 4429496 w 5623916"/>
              <a:gd name="connsiteY7" fmla="*/ 3565062 h 4965543"/>
              <a:gd name="connsiteX8" fmla="*/ 5427023 w 5623916"/>
              <a:gd name="connsiteY8" fmla="*/ 3719441 h 4965543"/>
              <a:gd name="connsiteX9" fmla="*/ 5284519 w 5623916"/>
              <a:gd name="connsiteY9" fmla="*/ 4918849 h 4965543"/>
              <a:gd name="connsiteX10" fmla="*/ 3586348 w 5623916"/>
              <a:gd name="connsiteY10" fmla="*/ 4004449 h 4965543"/>
              <a:gd name="connsiteX11" fmla="*/ 2743200 w 5623916"/>
              <a:gd name="connsiteY11" fmla="*/ 3945072 h 4965543"/>
              <a:gd name="connsiteX12" fmla="*/ 1995054 w 5623916"/>
              <a:gd name="connsiteY12" fmla="*/ 4954475 h 4965543"/>
              <a:gd name="connsiteX13" fmla="*/ 676893 w 5623916"/>
              <a:gd name="connsiteY13" fmla="*/ 4206329 h 4965543"/>
              <a:gd name="connsiteX14" fmla="*/ 2030680 w 5623916"/>
              <a:gd name="connsiteY14" fmla="*/ 3161301 h 4965543"/>
              <a:gd name="connsiteX15" fmla="*/ 1757548 w 5623916"/>
              <a:gd name="connsiteY15" fmla="*/ 2460657 h 4965543"/>
              <a:gd name="connsiteX16" fmla="*/ 0 w 5623916"/>
              <a:gd name="connsiteY16" fmla="*/ 2246901 h 4965543"/>
              <a:gd name="connsiteX17" fmla="*/ 178130 w 5623916"/>
              <a:gd name="connsiteY17" fmla="*/ 1356251 h 4965543"/>
              <a:gd name="connsiteX18" fmla="*/ 1650670 w 5623916"/>
              <a:gd name="connsiteY18" fmla="*/ 1676885 h 4965543"/>
              <a:gd name="connsiteX19" fmla="*/ 1995054 w 5623916"/>
              <a:gd name="connsiteY19" fmla="*/ 1332501 h 4965543"/>
              <a:gd name="connsiteX20" fmla="*/ 1686296 w 5623916"/>
              <a:gd name="connsiteY20" fmla="*/ 299347 h 4965543"/>
              <a:gd name="connsiteX0" fmla="*/ 1686296 w 5623916"/>
              <a:gd name="connsiteY0" fmla="*/ 299347 h 4965543"/>
              <a:gd name="connsiteX1" fmla="*/ 2945080 w 5623916"/>
              <a:gd name="connsiteY1" fmla="*/ 204345 h 4965543"/>
              <a:gd name="connsiteX2" fmla="*/ 2897579 w 5623916"/>
              <a:gd name="connsiteY2" fmla="*/ 1463129 h 4965543"/>
              <a:gd name="connsiteX3" fmla="*/ 3610098 w 5623916"/>
              <a:gd name="connsiteY3" fmla="*/ 1819389 h 4965543"/>
              <a:gd name="connsiteX4" fmla="*/ 4393870 w 5623916"/>
              <a:gd name="connsiteY4" fmla="*/ 1189997 h 4965543"/>
              <a:gd name="connsiteX5" fmla="*/ 5118265 w 5623916"/>
              <a:gd name="connsiteY5" fmla="*/ 1866890 h 4965543"/>
              <a:gd name="connsiteX6" fmla="*/ 4263241 w 5623916"/>
              <a:gd name="connsiteY6" fmla="*/ 2733789 h 4965543"/>
              <a:gd name="connsiteX7" fmla="*/ 4429496 w 5623916"/>
              <a:gd name="connsiteY7" fmla="*/ 3565062 h 4965543"/>
              <a:gd name="connsiteX8" fmla="*/ 5427023 w 5623916"/>
              <a:gd name="connsiteY8" fmla="*/ 3719441 h 4965543"/>
              <a:gd name="connsiteX9" fmla="*/ 5284519 w 5623916"/>
              <a:gd name="connsiteY9" fmla="*/ 4918849 h 4965543"/>
              <a:gd name="connsiteX10" fmla="*/ 3586348 w 5623916"/>
              <a:gd name="connsiteY10" fmla="*/ 4004449 h 4965543"/>
              <a:gd name="connsiteX11" fmla="*/ 2743200 w 5623916"/>
              <a:gd name="connsiteY11" fmla="*/ 3945072 h 4965543"/>
              <a:gd name="connsiteX12" fmla="*/ 1995054 w 5623916"/>
              <a:gd name="connsiteY12" fmla="*/ 4954475 h 4965543"/>
              <a:gd name="connsiteX13" fmla="*/ 676893 w 5623916"/>
              <a:gd name="connsiteY13" fmla="*/ 4206329 h 4965543"/>
              <a:gd name="connsiteX14" fmla="*/ 2030680 w 5623916"/>
              <a:gd name="connsiteY14" fmla="*/ 3161301 h 4965543"/>
              <a:gd name="connsiteX15" fmla="*/ 1757548 w 5623916"/>
              <a:gd name="connsiteY15" fmla="*/ 2460657 h 4965543"/>
              <a:gd name="connsiteX16" fmla="*/ 0 w 5623916"/>
              <a:gd name="connsiteY16" fmla="*/ 2246901 h 4965543"/>
              <a:gd name="connsiteX17" fmla="*/ 178130 w 5623916"/>
              <a:gd name="connsiteY17" fmla="*/ 1356251 h 4965543"/>
              <a:gd name="connsiteX18" fmla="*/ 1650670 w 5623916"/>
              <a:gd name="connsiteY18" fmla="*/ 1676885 h 4965543"/>
              <a:gd name="connsiteX19" fmla="*/ 1995054 w 5623916"/>
              <a:gd name="connsiteY19" fmla="*/ 1332501 h 4965543"/>
              <a:gd name="connsiteX20" fmla="*/ 1686296 w 5623916"/>
              <a:gd name="connsiteY20" fmla="*/ 299347 h 4965543"/>
              <a:gd name="connsiteX0" fmla="*/ 1961811 w 5899431"/>
              <a:gd name="connsiteY0" fmla="*/ 299347 h 4965543"/>
              <a:gd name="connsiteX1" fmla="*/ 3220595 w 5899431"/>
              <a:gd name="connsiteY1" fmla="*/ 204345 h 4965543"/>
              <a:gd name="connsiteX2" fmla="*/ 3173094 w 5899431"/>
              <a:gd name="connsiteY2" fmla="*/ 1463129 h 4965543"/>
              <a:gd name="connsiteX3" fmla="*/ 3885613 w 5899431"/>
              <a:gd name="connsiteY3" fmla="*/ 1819389 h 4965543"/>
              <a:gd name="connsiteX4" fmla="*/ 4669385 w 5899431"/>
              <a:gd name="connsiteY4" fmla="*/ 1189997 h 4965543"/>
              <a:gd name="connsiteX5" fmla="*/ 5393780 w 5899431"/>
              <a:gd name="connsiteY5" fmla="*/ 1866890 h 4965543"/>
              <a:gd name="connsiteX6" fmla="*/ 4538756 w 5899431"/>
              <a:gd name="connsiteY6" fmla="*/ 2733789 h 4965543"/>
              <a:gd name="connsiteX7" fmla="*/ 4705011 w 5899431"/>
              <a:gd name="connsiteY7" fmla="*/ 3565062 h 4965543"/>
              <a:gd name="connsiteX8" fmla="*/ 5702538 w 5899431"/>
              <a:gd name="connsiteY8" fmla="*/ 3719441 h 4965543"/>
              <a:gd name="connsiteX9" fmla="*/ 5560034 w 5899431"/>
              <a:gd name="connsiteY9" fmla="*/ 4918849 h 4965543"/>
              <a:gd name="connsiteX10" fmla="*/ 3861863 w 5899431"/>
              <a:gd name="connsiteY10" fmla="*/ 4004449 h 4965543"/>
              <a:gd name="connsiteX11" fmla="*/ 3018715 w 5899431"/>
              <a:gd name="connsiteY11" fmla="*/ 3945072 h 4965543"/>
              <a:gd name="connsiteX12" fmla="*/ 2270569 w 5899431"/>
              <a:gd name="connsiteY12" fmla="*/ 4954475 h 4965543"/>
              <a:gd name="connsiteX13" fmla="*/ 952408 w 5899431"/>
              <a:gd name="connsiteY13" fmla="*/ 4206329 h 4965543"/>
              <a:gd name="connsiteX14" fmla="*/ 2306195 w 5899431"/>
              <a:gd name="connsiteY14" fmla="*/ 3161301 h 4965543"/>
              <a:gd name="connsiteX15" fmla="*/ 2033063 w 5899431"/>
              <a:gd name="connsiteY15" fmla="*/ 2460657 h 4965543"/>
              <a:gd name="connsiteX16" fmla="*/ 275515 w 5899431"/>
              <a:gd name="connsiteY16" fmla="*/ 2246901 h 4965543"/>
              <a:gd name="connsiteX17" fmla="*/ 453645 w 5899431"/>
              <a:gd name="connsiteY17" fmla="*/ 1356251 h 4965543"/>
              <a:gd name="connsiteX18" fmla="*/ 1926185 w 5899431"/>
              <a:gd name="connsiteY18" fmla="*/ 1676885 h 4965543"/>
              <a:gd name="connsiteX19" fmla="*/ 2270569 w 5899431"/>
              <a:gd name="connsiteY19" fmla="*/ 1332501 h 4965543"/>
              <a:gd name="connsiteX20" fmla="*/ 1961811 w 5899431"/>
              <a:gd name="connsiteY20" fmla="*/ 299347 h 4965543"/>
              <a:gd name="connsiteX0" fmla="*/ 1882096 w 5819716"/>
              <a:gd name="connsiteY0" fmla="*/ 299347 h 4965543"/>
              <a:gd name="connsiteX1" fmla="*/ 3140880 w 5819716"/>
              <a:gd name="connsiteY1" fmla="*/ 204345 h 4965543"/>
              <a:gd name="connsiteX2" fmla="*/ 3093379 w 5819716"/>
              <a:gd name="connsiteY2" fmla="*/ 1463129 h 4965543"/>
              <a:gd name="connsiteX3" fmla="*/ 3805898 w 5819716"/>
              <a:gd name="connsiteY3" fmla="*/ 1819389 h 4965543"/>
              <a:gd name="connsiteX4" fmla="*/ 4589670 w 5819716"/>
              <a:gd name="connsiteY4" fmla="*/ 1189997 h 4965543"/>
              <a:gd name="connsiteX5" fmla="*/ 5314065 w 5819716"/>
              <a:gd name="connsiteY5" fmla="*/ 1866890 h 4965543"/>
              <a:gd name="connsiteX6" fmla="*/ 4459041 w 5819716"/>
              <a:gd name="connsiteY6" fmla="*/ 2733789 h 4965543"/>
              <a:gd name="connsiteX7" fmla="*/ 4625296 w 5819716"/>
              <a:gd name="connsiteY7" fmla="*/ 3565062 h 4965543"/>
              <a:gd name="connsiteX8" fmla="*/ 5622823 w 5819716"/>
              <a:gd name="connsiteY8" fmla="*/ 3719441 h 4965543"/>
              <a:gd name="connsiteX9" fmla="*/ 5480319 w 5819716"/>
              <a:gd name="connsiteY9" fmla="*/ 4918849 h 4965543"/>
              <a:gd name="connsiteX10" fmla="*/ 3782148 w 5819716"/>
              <a:gd name="connsiteY10" fmla="*/ 4004449 h 4965543"/>
              <a:gd name="connsiteX11" fmla="*/ 2939000 w 5819716"/>
              <a:gd name="connsiteY11" fmla="*/ 3945072 h 4965543"/>
              <a:gd name="connsiteX12" fmla="*/ 2190854 w 5819716"/>
              <a:gd name="connsiteY12" fmla="*/ 4954475 h 4965543"/>
              <a:gd name="connsiteX13" fmla="*/ 872693 w 5819716"/>
              <a:gd name="connsiteY13" fmla="*/ 4206329 h 4965543"/>
              <a:gd name="connsiteX14" fmla="*/ 2226480 w 5819716"/>
              <a:gd name="connsiteY14" fmla="*/ 3161301 h 4965543"/>
              <a:gd name="connsiteX15" fmla="*/ 1953348 w 5819716"/>
              <a:gd name="connsiteY15" fmla="*/ 2460657 h 4965543"/>
              <a:gd name="connsiteX16" fmla="*/ 195800 w 5819716"/>
              <a:gd name="connsiteY16" fmla="*/ 2246901 h 4965543"/>
              <a:gd name="connsiteX17" fmla="*/ 373930 w 5819716"/>
              <a:gd name="connsiteY17" fmla="*/ 1356251 h 4965543"/>
              <a:gd name="connsiteX18" fmla="*/ 1846470 w 5819716"/>
              <a:gd name="connsiteY18" fmla="*/ 1676885 h 4965543"/>
              <a:gd name="connsiteX19" fmla="*/ 2190854 w 5819716"/>
              <a:gd name="connsiteY19" fmla="*/ 1332501 h 4965543"/>
              <a:gd name="connsiteX20" fmla="*/ 1882096 w 5819716"/>
              <a:gd name="connsiteY20" fmla="*/ 299347 h 4965543"/>
              <a:gd name="connsiteX0" fmla="*/ 1882096 w 5819716"/>
              <a:gd name="connsiteY0" fmla="*/ 299347 h 4965543"/>
              <a:gd name="connsiteX1" fmla="*/ 3140880 w 5819716"/>
              <a:gd name="connsiteY1" fmla="*/ 204345 h 4965543"/>
              <a:gd name="connsiteX2" fmla="*/ 3093379 w 5819716"/>
              <a:gd name="connsiteY2" fmla="*/ 1463129 h 4965543"/>
              <a:gd name="connsiteX3" fmla="*/ 3805898 w 5819716"/>
              <a:gd name="connsiteY3" fmla="*/ 1819389 h 4965543"/>
              <a:gd name="connsiteX4" fmla="*/ 4589670 w 5819716"/>
              <a:gd name="connsiteY4" fmla="*/ 1189997 h 4965543"/>
              <a:gd name="connsiteX5" fmla="*/ 5314065 w 5819716"/>
              <a:gd name="connsiteY5" fmla="*/ 1866890 h 4965543"/>
              <a:gd name="connsiteX6" fmla="*/ 4459041 w 5819716"/>
              <a:gd name="connsiteY6" fmla="*/ 2733789 h 4965543"/>
              <a:gd name="connsiteX7" fmla="*/ 4625296 w 5819716"/>
              <a:gd name="connsiteY7" fmla="*/ 3565062 h 4965543"/>
              <a:gd name="connsiteX8" fmla="*/ 5622823 w 5819716"/>
              <a:gd name="connsiteY8" fmla="*/ 3719441 h 4965543"/>
              <a:gd name="connsiteX9" fmla="*/ 5480319 w 5819716"/>
              <a:gd name="connsiteY9" fmla="*/ 4918849 h 4965543"/>
              <a:gd name="connsiteX10" fmla="*/ 3782148 w 5819716"/>
              <a:gd name="connsiteY10" fmla="*/ 4004449 h 4965543"/>
              <a:gd name="connsiteX11" fmla="*/ 2939000 w 5819716"/>
              <a:gd name="connsiteY11" fmla="*/ 3945072 h 4965543"/>
              <a:gd name="connsiteX12" fmla="*/ 2190854 w 5819716"/>
              <a:gd name="connsiteY12" fmla="*/ 4954475 h 4965543"/>
              <a:gd name="connsiteX13" fmla="*/ 872693 w 5819716"/>
              <a:gd name="connsiteY13" fmla="*/ 4206329 h 4965543"/>
              <a:gd name="connsiteX14" fmla="*/ 2226480 w 5819716"/>
              <a:gd name="connsiteY14" fmla="*/ 3161301 h 4965543"/>
              <a:gd name="connsiteX15" fmla="*/ 1953348 w 5819716"/>
              <a:gd name="connsiteY15" fmla="*/ 2460657 h 4965543"/>
              <a:gd name="connsiteX16" fmla="*/ 195800 w 5819716"/>
              <a:gd name="connsiteY16" fmla="*/ 2246901 h 4965543"/>
              <a:gd name="connsiteX17" fmla="*/ 373930 w 5819716"/>
              <a:gd name="connsiteY17" fmla="*/ 1356251 h 4965543"/>
              <a:gd name="connsiteX18" fmla="*/ 1846470 w 5819716"/>
              <a:gd name="connsiteY18" fmla="*/ 1676885 h 4965543"/>
              <a:gd name="connsiteX19" fmla="*/ 2190854 w 5819716"/>
              <a:gd name="connsiteY19" fmla="*/ 1332501 h 4965543"/>
              <a:gd name="connsiteX20" fmla="*/ 1882096 w 5819716"/>
              <a:gd name="connsiteY20" fmla="*/ 299347 h 4965543"/>
              <a:gd name="connsiteX0" fmla="*/ 1882096 w 5819716"/>
              <a:gd name="connsiteY0" fmla="*/ 299347 h 4965543"/>
              <a:gd name="connsiteX1" fmla="*/ 3140880 w 5819716"/>
              <a:gd name="connsiteY1" fmla="*/ 204345 h 4965543"/>
              <a:gd name="connsiteX2" fmla="*/ 3093379 w 5819716"/>
              <a:gd name="connsiteY2" fmla="*/ 1463129 h 4965543"/>
              <a:gd name="connsiteX3" fmla="*/ 3805898 w 5819716"/>
              <a:gd name="connsiteY3" fmla="*/ 1819389 h 4965543"/>
              <a:gd name="connsiteX4" fmla="*/ 4589670 w 5819716"/>
              <a:gd name="connsiteY4" fmla="*/ 1189997 h 4965543"/>
              <a:gd name="connsiteX5" fmla="*/ 5314065 w 5819716"/>
              <a:gd name="connsiteY5" fmla="*/ 1866890 h 4965543"/>
              <a:gd name="connsiteX6" fmla="*/ 4459041 w 5819716"/>
              <a:gd name="connsiteY6" fmla="*/ 2733789 h 4965543"/>
              <a:gd name="connsiteX7" fmla="*/ 4625296 w 5819716"/>
              <a:gd name="connsiteY7" fmla="*/ 3565062 h 4965543"/>
              <a:gd name="connsiteX8" fmla="*/ 5622823 w 5819716"/>
              <a:gd name="connsiteY8" fmla="*/ 3719441 h 4965543"/>
              <a:gd name="connsiteX9" fmla="*/ 5480319 w 5819716"/>
              <a:gd name="connsiteY9" fmla="*/ 4918849 h 4965543"/>
              <a:gd name="connsiteX10" fmla="*/ 3782148 w 5819716"/>
              <a:gd name="connsiteY10" fmla="*/ 4004449 h 4965543"/>
              <a:gd name="connsiteX11" fmla="*/ 2939000 w 5819716"/>
              <a:gd name="connsiteY11" fmla="*/ 3945072 h 4965543"/>
              <a:gd name="connsiteX12" fmla="*/ 2190854 w 5819716"/>
              <a:gd name="connsiteY12" fmla="*/ 4954475 h 4965543"/>
              <a:gd name="connsiteX13" fmla="*/ 872693 w 5819716"/>
              <a:gd name="connsiteY13" fmla="*/ 4206329 h 4965543"/>
              <a:gd name="connsiteX14" fmla="*/ 2226480 w 5819716"/>
              <a:gd name="connsiteY14" fmla="*/ 3161301 h 4965543"/>
              <a:gd name="connsiteX15" fmla="*/ 1953348 w 5819716"/>
              <a:gd name="connsiteY15" fmla="*/ 2460657 h 4965543"/>
              <a:gd name="connsiteX16" fmla="*/ 195800 w 5819716"/>
              <a:gd name="connsiteY16" fmla="*/ 2246901 h 4965543"/>
              <a:gd name="connsiteX17" fmla="*/ 373930 w 5819716"/>
              <a:gd name="connsiteY17" fmla="*/ 1356251 h 4965543"/>
              <a:gd name="connsiteX18" fmla="*/ 1846470 w 5819716"/>
              <a:gd name="connsiteY18" fmla="*/ 1676885 h 4965543"/>
              <a:gd name="connsiteX19" fmla="*/ 2190854 w 5819716"/>
              <a:gd name="connsiteY19" fmla="*/ 1332501 h 4965543"/>
              <a:gd name="connsiteX20" fmla="*/ 1882096 w 5819716"/>
              <a:gd name="connsiteY20" fmla="*/ 299347 h 4965543"/>
              <a:gd name="connsiteX0" fmla="*/ 1882096 w 5819716"/>
              <a:gd name="connsiteY0" fmla="*/ 180747 h 4846943"/>
              <a:gd name="connsiteX1" fmla="*/ 3140880 w 5819716"/>
              <a:gd name="connsiteY1" fmla="*/ 85745 h 4846943"/>
              <a:gd name="connsiteX2" fmla="*/ 3402137 w 5819716"/>
              <a:gd name="connsiteY2" fmla="*/ 1083271 h 4846943"/>
              <a:gd name="connsiteX3" fmla="*/ 3805898 w 5819716"/>
              <a:gd name="connsiteY3" fmla="*/ 1700789 h 4846943"/>
              <a:gd name="connsiteX4" fmla="*/ 4589670 w 5819716"/>
              <a:gd name="connsiteY4" fmla="*/ 1071397 h 4846943"/>
              <a:gd name="connsiteX5" fmla="*/ 5314065 w 5819716"/>
              <a:gd name="connsiteY5" fmla="*/ 1748290 h 4846943"/>
              <a:gd name="connsiteX6" fmla="*/ 4459041 w 5819716"/>
              <a:gd name="connsiteY6" fmla="*/ 2615189 h 4846943"/>
              <a:gd name="connsiteX7" fmla="*/ 4625296 w 5819716"/>
              <a:gd name="connsiteY7" fmla="*/ 3446462 h 4846943"/>
              <a:gd name="connsiteX8" fmla="*/ 5622823 w 5819716"/>
              <a:gd name="connsiteY8" fmla="*/ 3600841 h 4846943"/>
              <a:gd name="connsiteX9" fmla="*/ 5480319 w 5819716"/>
              <a:gd name="connsiteY9" fmla="*/ 4800249 h 4846943"/>
              <a:gd name="connsiteX10" fmla="*/ 3782148 w 5819716"/>
              <a:gd name="connsiteY10" fmla="*/ 3885849 h 4846943"/>
              <a:gd name="connsiteX11" fmla="*/ 2939000 w 5819716"/>
              <a:gd name="connsiteY11" fmla="*/ 3826472 h 4846943"/>
              <a:gd name="connsiteX12" fmla="*/ 2190854 w 5819716"/>
              <a:gd name="connsiteY12" fmla="*/ 4835875 h 4846943"/>
              <a:gd name="connsiteX13" fmla="*/ 872693 w 5819716"/>
              <a:gd name="connsiteY13" fmla="*/ 4087729 h 4846943"/>
              <a:gd name="connsiteX14" fmla="*/ 2226480 w 5819716"/>
              <a:gd name="connsiteY14" fmla="*/ 3042701 h 4846943"/>
              <a:gd name="connsiteX15" fmla="*/ 1953348 w 5819716"/>
              <a:gd name="connsiteY15" fmla="*/ 2342057 h 4846943"/>
              <a:gd name="connsiteX16" fmla="*/ 195800 w 5819716"/>
              <a:gd name="connsiteY16" fmla="*/ 2128301 h 4846943"/>
              <a:gd name="connsiteX17" fmla="*/ 373930 w 5819716"/>
              <a:gd name="connsiteY17" fmla="*/ 1237651 h 4846943"/>
              <a:gd name="connsiteX18" fmla="*/ 1846470 w 5819716"/>
              <a:gd name="connsiteY18" fmla="*/ 1558285 h 4846943"/>
              <a:gd name="connsiteX19" fmla="*/ 2190854 w 5819716"/>
              <a:gd name="connsiteY19" fmla="*/ 1213901 h 4846943"/>
              <a:gd name="connsiteX20" fmla="*/ 1882096 w 5819716"/>
              <a:gd name="connsiteY20" fmla="*/ 180747 h 4846943"/>
              <a:gd name="connsiteX0" fmla="*/ 1882096 w 5819716"/>
              <a:gd name="connsiteY0" fmla="*/ 180747 h 4846943"/>
              <a:gd name="connsiteX1" fmla="*/ 3140880 w 5819716"/>
              <a:gd name="connsiteY1" fmla="*/ 85745 h 4846943"/>
              <a:gd name="connsiteX2" fmla="*/ 3402137 w 5819716"/>
              <a:gd name="connsiteY2" fmla="*/ 1083271 h 4846943"/>
              <a:gd name="connsiteX3" fmla="*/ 4043405 w 5819716"/>
              <a:gd name="connsiteY3" fmla="*/ 1344529 h 4846943"/>
              <a:gd name="connsiteX4" fmla="*/ 4589670 w 5819716"/>
              <a:gd name="connsiteY4" fmla="*/ 1071397 h 4846943"/>
              <a:gd name="connsiteX5" fmla="*/ 5314065 w 5819716"/>
              <a:gd name="connsiteY5" fmla="*/ 1748290 h 4846943"/>
              <a:gd name="connsiteX6" fmla="*/ 4459041 w 5819716"/>
              <a:gd name="connsiteY6" fmla="*/ 2615189 h 4846943"/>
              <a:gd name="connsiteX7" fmla="*/ 4625296 w 5819716"/>
              <a:gd name="connsiteY7" fmla="*/ 3446462 h 4846943"/>
              <a:gd name="connsiteX8" fmla="*/ 5622823 w 5819716"/>
              <a:gd name="connsiteY8" fmla="*/ 3600841 h 4846943"/>
              <a:gd name="connsiteX9" fmla="*/ 5480319 w 5819716"/>
              <a:gd name="connsiteY9" fmla="*/ 4800249 h 4846943"/>
              <a:gd name="connsiteX10" fmla="*/ 3782148 w 5819716"/>
              <a:gd name="connsiteY10" fmla="*/ 3885849 h 4846943"/>
              <a:gd name="connsiteX11" fmla="*/ 2939000 w 5819716"/>
              <a:gd name="connsiteY11" fmla="*/ 3826472 h 4846943"/>
              <a:gd name="connsiteX12" fmla="*/ 2190854 w 5819716"/>
              <a:gd name="connsiteY12" fmla="*/ 4835875 h 4846943"/>
              <a:gd name="connsiteX13" fmla="*/ 872693 w 5819716"/>
              <a:gd name="connsiteY13" fmla="*/ 4087729 h 4846943"/>
              <a:gd name="connsiteX14" fmla="*/ 2226480 w 5819716"/>
              <a:gd name="connsiteY14" fmla="*/ 3042701 h 4846943"/>
              <a:gd name="connsiteX15" fmla="*/ 1953348 w 5819716"/>
              <a:gd name="connsiteY15" fmla="*/ 2342057 h 4846943"/>
              <a:gd name="connsiteX16" fmla="*/ 195800 w 5819716"/>
              <a:gd name="connsiteY16" fmla="*/ 2128301 h 4846943"/>
              <a:gd name="connsiteX17" fmla="*/ 373930 w 5819716"/>
              <a:gd name="connsiteY17" fmla="*/ 1237651 h 4846943"/>
              <a:gd name="connsiteX18" fmla="*/ 1846470 w 5819716"/>
              <a:gd name="connsiteY18" fmla="*/ 1558285 h 4846943"/>
              <a:gd name="connsiteX19" fmla="*/ 2190854 w 5819716"/>
              <a:gd name="connsiteY19" fmla="*/ 1213901 h 4846943"/>
              <a:gd name="connsiteX20" fmla="*/ 1882096 w 5819716"/>
              <a:gd name="connsiteY20" fmla="*/ 180747 h 4846943"/>
              <a:gd name="connsiteX0" fmla="*/ 1882096 w 5819716"/>
              <a:gd name="connsiteY0" fmla="*/ 174725 h 4840921"/>
              <a:gd name="connsiteX1" fmla="*/ 3140880 w 5819716"/>
              <a:gd name="connsiteY1" fmla="*/ 79723 h 4840921"/>
              <a:gd name="connsiteX2" fmla="*/ 3509015 w 5819716"/>
              <a:gd name="connsiteY2" fmla="*/ 994122 h 4840921"/>
              <a:gd name="connsiteX3" fmla="*/ 4043405 w 5819716"/>
              <a:gd name="connsiteY3" fmla="*/ 1338507 h 4840921"/>
              <a:gd name="connsiteX4" fmla="*/ 4589670 w 5819716"/>
              <a:gd name="connsiteY4" fmla="*/ 1065375 h 4840921"/>
              <a:gd name="connsiteX5" fmla="*/ 5314065 w 5819716"/>
              <a:gd name="connsiteY5" fmla="*/ 1742268 h 4840921"/>
              <a:gd name="connsiteX6" fmla="*/ 4459041 w 5819716"/>
              <a:gd name="connsiteY6" fmla="*/ 2609167 h 4840921"/>
              <a:gd name="connsiteX7" fmla="*/ 4625296 w 5819716"/>
              <a:gd name="connsiteY7" fmla="*/ 3440440 h 4840921"/>
              <a:gd name="connsiteX8" fmla="*/ 5622823 w 5819716"/>
              <a:gd name="connsiteY8" fmla="*/ 3594819 h 4840921"/>
              <a:gd name="connsiteX9" fmla="*/ 5480319 w 5819716"/>
              <a:gd name="connsiteY9" fmla="*/ 4794227 h 4840921"/>
              <a:gd name="connsiteX10" fmla="*/ 3782148 w 5819716"/>
              <a:gd name="connsiteY10" fmla="*/ 3879827 h 4840921"/>
              <a:gd name="connsiteX11" fmla="*/ 2939000 w 5819716"/>
              <a:gd name="connsiteY11" fmla="*/ 3820450 h 4840921"/>
              <a:gd name="connsiteX12" fmla="*/ 2190854 w 5819716"/>
              <a:gd name="connsiteY12" fmla="*/ 4829853 h 4840921"/>
              <a:gd name="connsiteX13" fmla="*/ 872693 w 5819716"/>
              <a:gd name="connsiteY13" fmla="*/ 4081707 h 4840921"/>
              <a:gd name="connsiteX14" fmla="*/ 2226480 w 5819716"/>
              <a:gd name="connsiteY14" fmla="*/ 3036679 h 4840921"/>
              <a:gd name="connsiteX15" fmla="*/ 1953348 w 5819716"/>
              <a:gd name="connsiteY15" fmla="*/ 2336035 h 4840921"/>
              <a:gd name="connsiteX16" fmla="*/ 195800 w 5819716"/>
              <a:gd name="connsiteY16" fmla="*/ 2122279 h 4840921"/>
              <a:gd name="connsiteX17" fmla="*/ 373930 w 5819716"/>
              <a:gd name="connsiteY17" fmla="*/ 1231629 h 4840921"/>
              <a:gd name="connsiteX18" fmla="*/ 1846470 w 5819716"/>
              <a:gd name="connsiteY18" fmla="*/ 1552263 h 4840921"/>
              <a:gd name="connsiteX19" fmla="*/ 2190854 w 5819716"/>
              <a:gd name="connsiteY19" fmla="*/ 1207879 h 4840921"/>
              <a:gd name="connsiteX20" fmla="*/ 1882096 w 5819716"/>
              <a:gd name="connsiteY20" fmla="*/ 174725 h 4840921"/>
              <a:gd name="connsiteX0" fmla="*/ 1882096 w 5819716"/>
              <a:gd name="connsiteY0" fmla="*/ 174725 h 4840921"/>
              <a:gd name="connsiteX1" fmla="*/ 3140880 w 5819716"/>
              <a:gd name="connsiteY1" fmla="*/ 79723 h 4840921"/>
              <a:gd name="connsiteX2" fmla="*/ 3509015 w 5819716"/>
              <a:gd name="connsiteY2" fmla="*/ 994122 h 4840921"/>
              <a:gd name="connsiteX3" fmla="*/ 4043405 w 5819716"/>
              <a:gd name="connsiteY3" fmla="*/ 1338507 h 4840921"/>
              <a:gd name="connsiteX4" fmla="*/ 4589670 w 5819716"/>
              <a:gd name="connsiteY4" fmla="*/ 1065375 h 4840921"/>
              <a:gd name="connsiteX5" fmla="*/ 5183436 w 5819716"/>
              <a:gd name="connsiteY5" fmla="*/ 2003525 h 4840921"/>
              <a:gd name="connsiteX6" fmla="*/ 4459041 w 5819716"/>
              <a:gd name="connsiteY6" fmla="*/ 2609167 h 4840921"/>
              <a:gd name="connsiteX7" fmla="*/ 4625296 w 5819716"/>
              <a:gd name="connsiteY7" fmla="*/ 3440440 h 4840921"/>
              <a:gd name="connsiteX8" fmla="*/ 5622823 w 5819716"/>
              <a:gd name="connsiteY8" fmla="*/ 3594819 h 4840921"/>
              <a:gd name="connsiteX9" fmla="*/ 5480319 w 5819716"/>
              <a:gd name="connsiteY9" fmla="*/ 4794227 h 4840921"/>
              <a:gd name="connsiteX10" fmla="*/ 3782148 w 5819716"/>
              <a:gd name="connsiteY10" fmla="*/ 3879827 h 4840921"/>
              <a:gd name="connsiteX11" fmla="*/ 2939000 w 5819716"/>
              <a:gd name="connsiteY11" fmla="*/ 3820450 h 4840921"/>
              <a:gd name="connsiteX12" fmla="*/ 2190854 w 5819716"/>
              <a:gd name="connsiteY12" fmla="*/ 4829853 h 4840921"/>
              <a:gd name="connsiteX13" fmla="*/ 872693 w 5819716"/>
              <a:gd name="connsiteY13" fmla="*/ 4081707 h 4840921"/>
              <a:gd name="connsiteX14" fmla="*/ 2226480 w 5819716"/>
              <a:gd name="connsiteY14" fmla="*/ 3036679 h 4840921"/>
              <a:gd name="connsiteX15" fmla="*/ 1953348 w 5819716"/>
              <a:gd name="connsiteY15" fmla="*/ 2336035 h 4840921"/>
              <a:gd name="connsiteX16" fmla="*/ 195800 w 5819716"/>
              <a:gd name="connsiteY16" fmla="*/ 2122279 h 4840921"/>
              <a:gd name="connsiteX17" fmla="*/ 373930 w 5819716"/>
              <a:gd name="connsiteY17" fmla="*/ 1231629 h 4840921"/>
              <a:gd name="connsiteX18" fmla="*/ 1846470 w 5819716"/>
              <a:gd name="connsiteY18" fmla="*/ 1552263 h 4840921"/>
              <a:gd name="connsiteX19" fmla="*/ 2190854 w 5819716"/>
              <a:gd name="connsiteY19" fmla="*/ 1207879 h 4840921"/>
              <a:gd name="connsiteX20" fmla="*/ 1882096 w 5819716"/>
              <a:gd name="connsiteY20" fmla="*/ 174725 h 4840921"/>
              <a:gd name="connsiteX0" fmla="*/ 1882096 w 5819716"/>
              <a:gd name="connsiteY0" fmla="*/ 174725 h 4840921"/>
              <a:gd name="connsiteX1" fmla="*/ 3140880 w 5819716"/>
              <a:gd name="connsiteY1" fmla="*/ 79723 h 4840921"/>
              <a:gd name="connsiteX2" fmla="*/ 3509015 w 5819716"/>
              <a:gd name="connsiteY2" fmla="*/ 994122 h 4840921"/>
              <a:gd name="connsiteX3" fmla="*/ 4043405 w 5819716"/>
              <a:gd name="connsiteY3" fmla="*/ 1338507 h 4840921"/>
              <a:gd name="connsiteX4" fmla="*/ 4589670 w 5819716"/>
              <a:gd name="connsiteY4" fmla="*/ 1065375 h 4840921"/>
              <a:gd name="connsiteX5" fmla="*/ 5183436 w 5819716"/>
              <a:gd name="connsiteY5" fmla="*/ 2003525 h 4840921"/>
              <a:gd name="connsiteX6" fmla="*/ 4637171 w 5819716"/>
              <a:gd name="connsiteY6" fmla="*/ 2727920 h 4840921"/>
              <a:gd name="connsiteX7" fmla="*/ 4625296 w 5819716"/>
              <a:gd name="connsiteY7" fmla="*/ 3440440 h 4840921"/>
              <a:gd name="connsiteX8" fmla="*/ 5622823 w 5819716"/>
              <a:gd name="connsiteY8" fmla="*/ 3594819 h 4840921"/>
              <a:gd name="connsiteX9" fmla="*/ 5480319 w 5819716"/>
              <a:gd name="connsiteY9" fmla="*/ 4794227 h 4840921"/>
              <a:gd name="connsiteX10" fmla="*/ 3782148 w 5819716"/>
              <a:gd name="connsiteY10" fmla="*/ 3879827 h 4840921"/>
              <a:gd name="connsiteX11" fmla="*/ 2939000 w 5819716"/>
              <a:gd name="connsiteY11" fmla="*/ 3820450 h 4840921"/>
              <a:gd name="connsiteX12" fmla="*/ 2190854 w 5819716"/>
              <a:gd name="connsiteY12" fmla="*/ 4829853 h 4840921"/>
              <a:gd name="connsiteX13" fmla="*/ 872693 w 5819716"/>
              <a:gd name="connsiteY13" fmla="*/ 4081707 h 4840921"/>
              <a:gd name="connsiteX14" fmla="*/ 2226480 w 5819716"/>
              <a:gd name="connsiteY14" fmla="*/ 3036679 h 4840921"/>
              <a:gd name="connsiteX15" fmla="*/ 1953348 w 5819716"/>
              <a:gd name="connsiteY15" fmla="*/ 2336035 h 4840921"/>
              <a:gd name="connsiteX16" fmla="*/ 195800 w 5819716"/>
              <a:gd name="connsiteY16" fmla="*/ 2122279 h 4840921"/>
              <a:gd name="connsiteX17" fmla="*/ 373930 w 5819716"/>
              <a:gd name="connsiteY17" fmla="*/ 1231629 h 4840921"/>
              <a:gd name="connsiteX18" fmla="*/ 1846470 w 5819716"/>
              <a:gd name="connsiteY18" fmla="*/ 1552263 h 4840921"/>
              <a:gd name="connsiteX19" fmla="*/ 2190854 w 5819716"/>
              <a:gd name="connsiteY19" fmla="*/ 1207879 h 4840921"/>
              <a:gd name="connsiteX20" fmla="*/ 1882096 w 5819716"/>
              <a:gd name="connsiteY20" fmla="*/ 174725 h 4840921"/>
              <a:gd name="connsiteX0" fmla="*/ 1882096 w 5809832"/>
              <a:gd name="connsiteY0" fmla="*/ 174725 h 4841399"/>
              <a:gd name="connsiteX1" fmla="*/ 3140880 w 5809832"/>
              <a:gd name="connsiteY1" fmla="*/ 79723 h 4841399"/>
              <a:gd name="connsiteX2" fmla="*/ 3509015 w 5809832"/>
              <a:gd name="connsiteY2" fmla="*/ 994122 h 4841399"/>
              <a:gd name="connsiteX3" fmla="*/ 4043405 w 5809832"/>
              <a:gd name="connsiteY3" fmla="*/ 1338507 h 4841399"/>
              <a:gd name="connsiteX4" fmla="*/ 4589670 w 5809832"/>
              <a:gd name="connsiteY4" fmla="*/ 1065375 h 4841399"/>
              <a:gd name="connsiteX5" fmla="*/ 5183436 w 5809832"/>
              <a:gd name="connsiteY5" fmla="*/ 2003525 h 4841399"/>
              <a:gd name="connsiteX6" fmla="*/ 4637171 w 5809832"/>
              <a:gd name="connsiteY6" fmla="*/ 2727920 h 4841399"/>
              <a:gd name="connsiteX7" fmla="*/ 4803426 w 5809832"/>
              <a:gd name="connsiteY7" fmla="*/ 3345437 h 4841399"/>
              <a:gd name="connsiteX8" fmla="*/ 5622823 w 5809832"/>
              <a:gd name="connsiteY8" fmla="*/ 3594819 h 4841399"/>
              <a:gd name="connsiteX9" fmla="*/ 5480319 w 5809832"/>
              <a:gd name="connsiteY9" fmla="*/ 4794227 h 4841399"/>
              <a:gd name="connsiteX10" fmla="*/ 3782148 w 5809832"/>
              <a:gd name="connsiteY10" fmla="*/ 3879827 h 4841399"/>
              <a:gd name="connsiteX11" fmla="*/ 2939000 w 5809832"/>
              <a:gd name="connsiteY11" fmla="*/ 3820450 h 4841399"/>
              <a:gd name="connsiteX12" fmla="*/ 2190854 w 5809832"/>
              <a:gd name="connsiteY12" fmla="*/ 4829853 h 4841399"/>
              <a:gd name="connsiteX13" fmla="*/ 872693 w 5809832"/>
              <a:gd name="connsiteY13" fmla="*/ 4081707 h 4841399"/>
              <a:gd name="connsiteX14" fmla="*/ 2226480 w 5809832"/>
              <a:gd name="connsiteY14" fmla="*/ 3036679 h 4841399"/>
              <a:gd name="connsiteX15" fmla="*/ 1953348 w 5809832"/>
              <a:gd name="connsiteY15" fmla="*/ 2336035 h 4841399"/>
              <a:gd name="connsiteX16" fmla="*/ 195800 w 5809832"/>
              <a:gd name="connsiteY16" fmla="*/ 2122279 h 4841399"/>
              <a:gd name="connsiteX17" fmla="*/ 373930 w 5809832"/>
              <a:gd name="connsiteY17" fmla="*/ 1231629 h 4841399"/>
              <a:gd name="connsiteX18" fmla="*/ 1846470 w 5809832"/>
              <a:gd name="connsiteY18" fmla="*/ 1552263 h 4841399"/>
              <a:gd name="connsiteX19" fmla="*/ 2190854 w 5809832"/>
              <a:gd name="connsiteY19" fmla="*/ 1207879 h 4841399"/>
              <a:gd name="connsiteX20" fmla="*/ 1882096 w 5809832"/>
              <a:gd name="connsiteY20" fmla="*/ 174725 h 4841399"/>
              <a:gd name="connsiteX0" fmla="*/ 1882096 w 5704276"/>
              <a:gd name="connsiteY0" fmla="*/ 174725 h 4832827"/>
              <a:gd name="connsiteX1" fmla="*/ 3140880 w 5704276"/>
              <a:gd name="connsiteY1" fmla="*/ 79723 h 4832827"/>
              <a:gd name="connsiteX2" fmla="*/ 3509015 w 5704276"/>
              <a:gd name="connsiteY2" fmla="*/ 994122 h 4832827"/>
              <a:gd name="connsiteX3" fmla="*/ 4043405 w 5704276"/>
              <a:gd name="connsiteY3" fmla="*/ 1338507 h 4832827"/>
              <a:gd name="connsiteX4" fmla="*/ 4589670 w 5704276"/>
              <a:gd name="connsiteY4" fmla="*/ 1065375 h 4832827"/>
              <a:gd name="connsiteX5" fmla="*/ 5183436 w 5704276"/>
              <a:gd name="connsiteY5" fmla="*/ 2003525 h 4832827"/>
              <a:gd name="connsiteX6" fmla="*/ 4637171 w 5704276"/>
              <a:gd name="connsiteY6" fmla="*/ 2727920 h 4832827"/>
              <a:gd name="connsiteX7" fmla="*/ 4803426 w 5704276"/>
              <a:gd name="connsiteY7" fmla="*/ 3345437 h 4832827"/>
              <a:gd name="connsiteX8" fmla="*/ 5622823 w 5704276"/>
              <a:gd name="connsiteY8" fmla="*/ 3594819 h 4832827"/>
              <a:gd name="connsiteX9" fmla="*/ 5290314 w 5704276"/>
              <a:gd name="connsiteY9" fmla="*/ 4497344 h 4832827"/>
              <a:gd name="connsiteX10" fmla="*/ 3782148 w 5704276"/>
              <a:gd name="connsiteY10" fmla="*/ 3879827 h 4832827"/>
              <a:gd name="connsiteX11" fmla="*/ 2939000 w 5704276"/>
              <a:gd name="connsiteY11" fmla="*/ 3820450 h 4832827"/>
              <a:gd name="connsiteX12" fmla="*/ 2190854 w 5704276"/>
              <a:gd name="connsiteY12" fmla="*/ 4829853 h 4832827"/>
              <a:gd name="connsiteX13" fmla="*/ 872693 w 5704276"/>
              <a:gd name="connsiteY13" fmla="*/ 4081707 h 4832827"/>
              <a:gd name="connsiteX14" fmla="*/ 2226480 w 5704276"/>
              <a:gd name="connsiteY14" fmla="*/ 3036679 h 4832827"/>
              <a:gd name="connsiteX15" fmla="*/ 1953348 w 5704276"/>
              <a:gd name="connsiteY15" fmla="*/ 2336035 h 4832827"/>
              <a:gd name="connsiteX16" fmla="*/ 195800 w 5704276"/>
              <a:gd name="connsiteY16" fmla="*/ 2122279 h 4832827"/>
              <a:gd name="connsiteX17" fmla="*/ 373930 w 5704276"/>
              <a:gd name="connsiteY17" fmla="*/ 1231629 h 4832827"/>
              <a:gd name="connsiteX18" fmla="*/ 1846470 w 5704276"/>
              <a:gd name="connsiteY18" fmla="*/ 1552263 h 4832827"/>
              <a:gd name="connsiteX19" fmla="*/ 2190854 w 5704276"/>
              <a:gd name="connsiteY19" fmla="*/ 1207879 h 4832827"/>
              <a:gd name="connsiteX20" fmla="*/ 1882096 w 5704276"/>
              <a:gd name="connsiteY20" fmla="*/ 174725 h 4832827"/>
              <a:gd name="connsiteX0" fmla="*/ 1882096 w 5644673"/>
              <a:gd name="connsiteY0" fmla="*/ 174725 h 4832827"/>
              <a:gd name="connsiteX1" fmla="*/ 3140880 w 5644673"/>
              <a:gd name="connsiteY1" fmla="*/ 79723 h 4832827"/>
              <a:gd name="connsiteX2" fmla="*/ 3509015 w 5644673"/>
              <a:gd name="connsiteY2" fmla="*/ 994122 h 4832827"/>
              <a:gd name="connsiteX3" fmla="*/ 4043405 w 5644673"/>
              <a:gd name="connsiteY3" fmla="*/ 1338507 h 4832827"/>
              <a:gd name="connsiteX4" fmla="*/ 4589670 w 5644673"/>
              <a:gd name="connsiteY4" fmla="*/ 1065375 h 4832827"/>
              <a:gd name="connsiteX5" fmla="*/ 5183436 w 5644673"/>
              <a:gd name="connsiteY5" fmla="*/ 2003525 h 4832827"/>
              <a:gd name="connsiteX6" fmla="*/ 4637171 w 5644673"/>
              <a:gd name="connsiteY6" fmla="*/ 2727920 h 4832827"/>
              <a:gd name="connsiteX7" fmla="*/ 4803426 w 5644673"/>
              <a:gd name="connsiteY7" fmla="*/ 3345437 h 4832827"/>
              <a:gd name="connsiteX8" fmla="*/ 5622823 w 5644673"/>
              <a:gd name="connsiteY8" fmla="*/ 3594819 h 4832827"/>
              <a:gd name="connsiteX9" fmla="*/ 5290314 w 5644673"/>
              <a:gd name="connsiteY9" fmla="*/ 4497344 h 4832827"/>
              <a:gd name="connsiteX10" fmla="*/ 4055280 w 5644673"/>
              <a:gd name="connsiteY10" fmla="*/ 4176711 h 4832827"/>
              <a:gd name="connsiteX11" fmla="*/ 2939000 w 5644673"/>
              <a:gd name="connsiteY11" fmla="*/ 3820450 h 4832827"/>
              <a:gd name="connsiteX12" fmla="*/ 2190854 w 5644673"/>
              <a:gd name="connsiteY12" fmla="*/ 4829853 h 4832827"/>
              <a:gd name="connsiteX13" fmla="*/ 872693 w 5644673"/>
              <a:gd name="connsiteY13" fmla="*/ 4081707 h 4832827"/>
              <a:gd name="connsiteX14" fmla="*/ 2226480 w 5644673"/>
              <a:gd name="connsiteY14" fmla="*/ 3036679 h 4832827"/>
              <a:gd name="connsiteX15" fmla="*/ 1953348 w 5644673"/>
              <a:gd name="connsiteY15" fmla="*/ 2336035 h 4832827"/>
              <a:gd name="connsiteX16" fmla="*/ 195800 w 5644673"/>
              <a:gd name="connsiteY16" fmla="*/ 2122279 h 4832827"/>
              <a:gd name="connsiteX17" fmla="*/ 373930 w 5644673"/>
              <a:gd name="connsiteY17" fmla="*/ 1231629 h 4832827"/>
              <a:gd name="connsiteX18" fmla="*/ 1846470 w 5644673"/>
              <a:gd name="connsiteY18" fmla="*/ 1552263 h 4832827"/>
              <a:gd name="connsiteX19" fmla="*/ 2190854 w 5644673"/>
              <a:gd name="connsiteY19" fmla="*/ 1207879 h 4832827"/>
              <a:gd name="connsiteX20" fmla="*/ 1882096 w 5644673"/>
              <a:gd name="connsiteY20" fmla="*/ 174725 h 4832827"/>
              <a:gd name="connsiteX0" fmla="*/ 1882096 w 5644673"/>
              <a:gd name="connsiteY0" fmla="*/ 174725 h 4829871"/>
              <a:gd name="connsiteX1" fmla="*/ 3140880 w 5644673"/>
              <a:gd name="connsiteY1" fmla="*/ 79723 h 4829871"/>
              <a:gd name="connsiteX2" fmla="*/ 3509015 w 5644673"/>
              <a:gd name="connsiteY2" fmla="*/ 994122 h 4829871"/>
              <a:gd name="connsiteX3" fmla="*/ 4043405 w 5644673"/>
              <a:gd name="connsiteY3" fmla="*/ 1338507 h 4829871"/>
              <a:gd name="connsiteX4" fmla="*/ 4589670 w 5644673"/>
              <a:gd name="connsiteY4" fmla="*/ 1065375 h 4829871"/>
              <a:gd name="connsiteX5" fmla="*/ 5183436 w 5644673"/>
              <a:gd name="connsiteY5" fmla="*/ 2003525 h 4829871"/>
              <a:gd name="connsiteX6" fmla="*/ 4637171 w 5644673"/>
              <a:gd name="connsiteY6" fmla="*/ 2727920 h 4829871"/>
              <a:gd name="connsiteX7" fmla="*/ 4803426 w 5644673"/>
              <a:gd name="connsiteY7" fmla="*/ 3345437 h 4829871"/>
              <a:gd name="connsiteX8" fmla="*/ 5622823 w 5644673"/>
              <a:gd name="connsiteY8" fmla="*/ 3594819 h 4829871"/>
              <a:gd name="connsiteX9" fmla="*/ 5290314 w 5644673"/>
              <a:gd name="connsiteY9" fmla="*/ 4497344 h 4829871"/>
              <a:gd name="connsiteX10" fmla="*/ 4055280 w 5644673"/>
              <a:gd name="connsiteY10" fmla="*/ 4176711 h 4829871"/>
              <a:gd name="connsiteX11" fmla="*/ 3140881 w 5644673"/>
              <a:gd name="connsiteY11" fmla="*/ 4105458 h 4829871"/>
              <a:gd name="connsiteX12" fmla="*/ 2190854 w 5644673"/>
              <a:gd name="connsiteY12" fmla="*/ 4829853 h 4829871"/>
              <a:gd name="connsiteX13" fmla="*/ 872693 w 5644673"/>
              <a:gd name="connsiteY13" fmla="*/ 4081707 h 4829871"/>
              <a:gd name="connsiteX14" fmla="*/ 2226480 w 5644673"/>
              <a:gd name="connsiteY14" fmla="*/ 3036679 h 4829871"/>
              <a:gd name="connsiteX15" fmla="*/ 1953348 w 5644673"/>
              <a:gd name="connsiteY15" fmla="*/ 2336035 h 4829871"/>
              <a:gd name="connsiteX16" fmla="*/ 195800 w 5644673"/>
              <a:gd name="connsiteY16" fmla="*/ 2122279 h 4829871"/>
              <a:gd name="connsiteX17" fmla="*/ 373930 w 5644673"/>
              <a:gd name="connsiteY17" fmla="*/ 1231629 h 4829871"/>
              <a:gd name="connsiteX18" fmla="*/ 1846470 w 5644673"/>
              <a:gd name="connsiteY18" fmla="*/ 1552263 h 4829871"/>
              <a:gd name="connsiteX19" fmla="*/ 2190854 w 5644673"/>
              <a:gd name="connsiteY19" fmla="*/ 1207879 h 4829871"/>
              <a:gd name="connsiteX20" fmla="*/ 1882096 w 5644673"/>
              <a:gd name="connsiteY20" fmla="*/ 174725 h 4829871"/>
              <a:gd name="connsiteX0" fmla="*/ 1882096 w 5644673"/>
              <a:gd name="connsiteY0" fmla="*/ 174725 h 4835290"/>
              <a:gd name="connsiteX1" fmla="*/ 3140880 w 5644673"/>
              <a:gd name="connsiteY1" fmla="*/ 79723 h 4835290"/>
              <a:gd name="connsiteX2" fmla="*/ 3509015 w 5644673"/>
              <a:gd name="connsiteY2" fmla="*/ 994122 h 4835290"/>
              <a:gd name="connsiteX3" fmla="*/ 4043405 w 5644673"/>
              <a:gd name="connsiteY3" fmla="*/ 1338507 h 4835290"/>
              <a:gd name="connsiteX4" fmla="*/ 4589670 w 5644673"/>
              <a:gd name="connsiteY4" fmla="*/ 1065375 h 4835290"/>
              <a:gd name="connsiteX5" fmla="*/ 5183436 w 5644673"/>
              <a:gd name="connsiteY5" fmla="*/ 2003525 h 4835290"/>
              <a:gd name="connsiteX6" fmla="*/ 4637171 w 5644673"/>
              <a:gd name="connsiteY6" fmla="*/ 2727920 h 4835290"/>
              <a:gd name="connsiteX7" fmla="*/ 4803426 w 5644673"/>
              <a:gd name="connsiteY7" fmla="*/ 3345437 h 4835290"/>
              <a:gd name="connsiteX8" fmla="*/ 5622823 w 5644673"/>
              <a:gd name="connsiteY8" fmla="*/ 3594819 h 4835290"/>
              <a:gd name="connsiteX9" fmla="*/ 5290314 w 5644673"/>
              <a:gd name="connsiteY9" fmla="*/ 4497344 h 4835290"/>
              <a:gd name="connsiteX10" fmla="*/ 4055280 w 5644673"/>
              <a:gd name="connsiteY10" fmla="*/ 4176711 h 4835290"/>
              <a:gd name="connsiteX11" fmla="*/ 3140881 w 5644673"/>
              <a:gd name="connsiteY11" fmla="*/ 4105458 h 4835290"/>
              <a:gd name="connsiteX12" fmla="*/ 2190854 w 5644673"/>
              <a:gd name="connsiteY12" fmla="*/ 4829853 h 4835290"/>
              <a:gd name="connsiteX13" fmla="*/ 1822719 w 5644673"/>
              <a:gd name="connsiteY13" fmla="*/ 3666071 h 4835290"/>
              <a:gd name="connsiteX14" fmla="*/ 2226480 w 5644673"/>
              <a:gd name="connsiteY14" fmla="*/ 3036679 h 4835290"/>
              <a:gd name="connsiteX15" fmla="*/ 1953348 w 5644673"/>
              <a:gd name="connsiteY15" fmla="*/ 2336035 h 4835290"/>
              <a:gd name="connsiteX16" fmla="*/ 195800 w 5644673"/>
              <a:gd name="connsiteY16" fmla="*/ 2122279 h 4835290"/>
              <a:gd name="connsiteX17" fmla="*/ 373930 w 5644673"/>
              <a:gd name="connsiteY17" fmla="*/ 1231629 h 4835290"/>
              <a:gd name="connsiteX18" fmla="*/ 1846470 w 5644673"/>
              <a:gd name="connsiteY18" fmla="*/ 1552263 h 4835290"/>
              <a:gd name="connsiteX19" fmla="*/ 2190854 w 5644673"/>
              <a:gd name="connsiteY19" fmla="*/ 1207879 h 4835290"/>
              <a:gd name="connsiteX20" fmla="*/ 1882096 w 5644673"/>
              <a:gd name="connsiteY20" fmla="*/ 174725 h 4835290"/>
              <a:gd name="connsiteX0" fmla="*/ 1573490 w 5336067"/>
              <a:gd name="connsiteY0" fmla="*/ 174725 h 4835290"/>
              <a:gd name="connsiteX1" fmla="*/ 2832274 w 5336067"/>
              <a:gd name="connsiteY1" fmla="*/ 79723 h 4835290"/>
              <a:gd name="connsiteX2" fmla="*/ 3200409 w 5336067"/>
              <a:gd name="connsiteY2" fmla="*/ 994122 h 4835290"/>
              <a:gd name="connsiteX3" fmla="*/ 3734799 w 5336067"/>
              <a:gd name="connsiteY3" fmla="*/ 1338507 h 4835290"/>
              <a:gd name="connsiteX4" fmla="*/ 4281064 w 5336067"/>
              <a:gd name="connsiteY4" fmla="*/ 1065375 h 4835290"/>
              <a:gd name="connsiteX5" fmla="*/ 4874830 w 5336067"/>
              <a:gd name="connsiteY5" fmla="*/ 2003525 h 4835290"/>
              <a:gd name="connsiteX6" fmla="*/ 4328565 w 5336067"/>
              <a:gd name="connsiteY6" fmla="*/ 2727920 h 4835290"/>
              <a:gd name="connsiteX7" fmla="*/ 4494820 w 5336067"/>
              <a:gd name="connsiteY7" fmla="*/ 3345437 h 4835290"/>
              <a:gd name="connsiteX8" fmla="*/ 5314217 w 5336067"/>
              <a:gd name="connsiteY8" fmla="*/ 3594819 h 4835290"/>
              <a:gd name="connsiteX9" fmla="*/ 4981708 w 5336067"/>
              <a:gd name="connsiteY9" fmla="*/ 4497344 h 4835290"/>
              <a:gd name="connsiteX10" fmla="*/ 3746674 w 5336067"/>
              <a:gd name="connsiteY10" fmla="*/ 4176711 h 4835290"/>
              <a:gd name="connsiteX11" fmla="*/ 2832275 w 5336067"/>
              <a:gd name="connsiteY11" fmla="*/ 4105458 h 4835290"/>
              <a:gd name="connsiteX12" fmla="*/ 1882248 w 5336067"/>
              <a:gd name="connsiteY12" fmla="*/ 4829853 h 4835290"/>
              <a:gd name="connsiteX13" fmla="*/ 1514113 w 5336067"/>
              <a:gd name="connsiteY13" fmla="*/ 3666071 h 4835290"/>
              <a:gd name="connsiteX14" fmla="*/ 1917874 w 5336067"/>
              <a:gd name="connsiteY14" fmla="*/ 3036679 h 4835290"/>
              <a:gd name="connsiteX15" fmla="*/ 1644742 w 5336067"/>
              <a:gd name="connsiteY15" fmla="*/ 2336035 h 4835290"/>
              <a:gd name="connsiteX16" fmla="*/ 397833 w 5336067"/>
              <a:gd name="connsiteY16" fmla="*/ 2407286 h 4835290"/>
              <a:gd name="connsiteX17" fmla="*/ 65324 w 5336067"/>
              <a:gd name="connsiteY17" fmla="*/ 1231629 h 4835290"/>
              <a:gd name="connsiteX18" fmla="*/ 1537864 w 5336067"/>
              <a:gd name="connsiteY18" fmla="*/ 1552263 h 4835290"/>
              <a:gd name="connsiteX19" fmla="*/ 1882248 w 5336067"/>
              <a:gd name="connsiteY19" fmla="*/ 1207879 h 4835290"/>
              <a:gd name="connsiteX20" fmla="*/ 1573490 w 5336067"/>
              <a:gd name="connsiteY20" fmla="*/ 174725 h 4835290"/>
              <a:gd name="connsiteX0" fmla="*/ 1271030 w 5033607"/>
              <a:gd name="connsiteY0" fmla="*/ 174725 h 4835290"/>
              <a:gd name="connsiteX1" fmla="*/ 2529814 w 5033607"/>
              <a:gd name="connsiteY1" fmla="*/ 79723 h 4835290"/>
              <a:gd name="connsiteX2" fmla="*/ 2897949 w 5033607"/>
              <a:gd name="connsiteY2" fmla="*/ 994122 h 4835290"/>
              <a:gd name="connsiteX3" fmla="*/ 3432339 w 5033607"/>
              <a:gd name="connsiteY3" fmla="*/ 1338507 h 4835290"/>
              <a:gd name="connsiteX4" fmla="*/ 3978604 w 5033607"/>
              <a:gd name="connsiteY4" fmla="*/ 1065375 h 4835290"/>
              <a:gd name="connsiteX5" fmla="*/ 4572370 w 5033607"/>
              <a:gd name="connsiteY5" fmla="*/ 2003525 h 4835290"/>
              <a:gd name="connsiteX6" fmla="*/ 4026105 w 5033607"/>
              <a:gd name="connsiteY6" fmla="*/ 2727920 h 4835290"/>
              <a:gd name="connsiteX7" fmla="*/ 4192360 w 5033607"/>
              <a:gd name="connsiteY7" fmla="*/ 3345437 h 4835290"/>
              <a:gd name="connsiteX8" fmla="*/ 5011757 w 5033607"/>
              <a:gd name="connsiteY8" fmla="*/ 3594819 h 4835290"/>
              <a:gd name="connsiteX9" fmla="*/ 4679248 w 5033607"/>
              <a:gd name="connsiteY9" fmla="*/ 4497344 h 4835290"/>
              <a:gd name="connsiteX10" fmla="*/ 3444214 w 5033607"/>
              <a:gd name="connsiteY10" fmla="*/ 4176711 h 4835290"/>
              <a:gd name="connsiteX11" fmla="*/ 2529815 w 5033607"/>
              <a:gd name="connsiteY11" fmla="*/ 4105458 h 4835290"/>
              <a:gd name="connsiteX12" fmla="*/ 1579788 w 5033607"/>
              <a:gd name="connsiteY12" fmla="*/ 4829853 h 4835290"/>
              <a:gd name="connsiteX13" fmla="*/ 1211653 w 5033607"/>
              <a:gd name="connsiteY13" fmla="*/ 3666071 h 4835290"/>
              <a:gd name="connsiteX14" fmla="*/ 1615414 w 5033607"/>
              <a:gd name="connsiteY14" fmla="*/ 3036679 h 4835290"/>
              <a:gd name="connsiteX15" fmla="*/ 1342282 w 5033607"/>
              <a:gd name="connsiteY15" fmla="*/ 2336035 h 4835290"/>
              <a:gd name="connsiteX16" fmla="*/ 95373 w 5033607"/>
              <a:gd name="connsiteY16" fmla="*/ 2407286 h 4835290"/>
              <a:gd name="connsiteX17" fmla="*/ 214126 w 5033607"/>
              <a:gd name="connsiteY17" fmla="*/ 1326632 h 4835290"/>
              <a:gd name="connsiteX18" fmla="*/ 1235404 w 5033607"/>
              <a:gd name="connsiteY18" fmla="*/ 1552263 h 4835290"/>
              <a:gd name="connsiteX19" fmla="*/ 1579788 w 5033607"/>
              <a:gd name="connsiteY19" fmla="*/ 1207879 h 4835290"/>
              <a:gd name="connsiteX20" fmla="*/ 1271030 w 5033607"/>
              <a:gd name="connsiteY20" fmla="*/ 174725 h 4835290"/>
              <a:gd name="connsiteX0" fmla="*/ 1263184 w 5025761"/>
              <a:gd name="connsiteY0" fmla="*/ 174725 h 4835290"/>
              <a:gd name="connsiteX1" fmla="*/ 2521968 w 5025761"/>
              <a:gd name="connsiteY1" fmla="*/ 79723 h 4835290"/>
              <a:gd name="connsiteX2" fmla="*/ 2890103 w 5025761"/>
              <a:gd name="connsiteY2" fmla="*/ 994122 h 4835290"/>
              <a:gd name="connsiteX3" fmla="*/ 3424493 w 5025761"/>
              <a:gd name="connsiteY3" fmla="*/ 1338507 h 4835290"/>
              <a:gd name="connsiteX4" fmla="*/ 3970758 w 5025761"/>
              <a:gd name="connsiteY4" fmla="*/ 1065375 h 4835290"/>
              <a:gd name="connsiteX5" fmla="*/ 4564524 w 5025761"/>
              <a:gd name="connsiteY5" fmla="*/ 2003525 h 4835290"/>
              <a:gd name="connsiteX6" fmla="*/ 4018259 w 5025761"/>
              <a:gd name="connsiteY6" fmla="*/ 2727920 h 4835290"/>
              <a:gd name="connsiteX7" fmla="*/ 4184514 w 5025761"/>
              <a:gd name="connsiteY7" fmla="*/ 3345437 h 4835290"/>
              <a:gd name="connsiteX8" fmla="*/ 5003911 w 5025761"/>
              <a:gd name="connsiteY8" fmla="*/ 3594819 h 4835290"/>
              <a:gd name="connsiteX9" fmla="*/ 4671402 w 5025761"/>
              <a:gd name="connsiteY9" fmla="*/ 4497344 h 4835290"/>
              <a:gd name="connsiteX10" fmla="*/ 3436368 w 5025761"/>
              <a:gd name="connsiteY10" fmla="*/ 4176711 h 4835290"/>
              <a:gd name="connsiteX11" fmla="*/ 2521969 w 5025761"/>
              <a:gd name="connsiteY11" fmla="*/ 4105458 h 4835290"/>
              <a:gd name="connsiteX12" fmla="*/ 1571942 w 5025761"/>
              <a:gd name="connsiteY12" fmla="*/ 4829853 h 4835290"/>
              <a:gd name="connsiteX13" fmla="*/ 1203807 w 5025761"/>
              <a:gd name="connsiteY13" fmla="*/ 3666071 h 4835290"/>
              <a:gd name="connsiteX14" fmla="*/ 1607568 w 5025761"/>
              <a:gd name="connsiteY14" fmla="*/ 3036679 h 4835290"/>
              <a:gd name="connsiteX15" fmla="*/ 1334436 w 5025761"/>
              <a:gd name="connsiteY15" fmla="*/ 2336035 h 4835290"/>
              <a:gd name="connsiteX16" fmla="*/ 87527 w 5025761"/>
              <a:gd name="connsiteY16" fmla="*/ 2407286 h 4835290"/>
              <a:gd name="connsiteX17" fmla="*/ 206280 w 5025761"/>
              <a:gd name="connsiteY17" fmla="*/ 1326632 h 4835290"/>
              <a:gd name="connsiteX18" fmla="*/ 1025678 w 5025761"/>
              <a:gd name="connsiteY18" fmla="*/ 1350383 h 4835290"/>
              <a:gd name="connsiteX19" fmla="*/ 1571942 w 5025761"/>
              <a:gd name="connsiteY19" fmla="*/ 1207879 h 4835290"/>
              <a:gd name="connsiteX20" fmla="*/ 1263184 w 5025761"/>
              <a:gd name="connsiteY20" fmla="*/ 174725 h 4835290"/>
              <a:gd name="connsiteX0" fmla="*/ 1263184 w 5025761"/>
              <a:gd name="connsiteY0" fmla="*/ 164292 h 4824857"/>
              <a:gd name="connsiteX1" fmla="*/ 2521968 w 5025761"/>
              <a:gd name="connsiteY1" fmla="*/ 69290 h 4824857"/>
              <a:gd name="connsiteX2" fmla="*/ 2890103 w 5025761"/>
              <a:gd name="connsiteY2" fmla="*/ 983689 h 4824857"/>
              <a:gd name="connsiteX3" fmla="*/ 3424493 w 5025761"/>
              <a:gd name="connsiteY3" fmla="*/ 1328074 h 4824857"/>
              <a:gd name="connsiteX4" fmla="*/ 3970758 w 5025761"/>
              <a:gd name="connsiteY4" fmla="*/ 1054942 h 4824857"/>
              <a:gd name="connsiteX5" fmla="*/ 4564524 w 5025761"/>
              <a:gd name="connsiteY5" fmla="*/ 1993092 h 4824857"/>
              <a:gd name="connsiteX6" fmla="*/ 4018259 w 5025761"/>
              <a:gd name="connsiteY6" fmla="*/ 2717487 h 4824857"/>
              <a:gd name="connsiteX7" fmla="*/ 4184514 w 5025761"/>
              <a:gd name="connsiteY7" fmla="*/ 3335004 h 4824857"/>
              <a:gd name="connsiteX8" fmla="*/ 5003911 w 5025761"/>
              <a:gd name="connsiteY8" fmla="*/ 3584386 h 4824857"/>
              <a:gd name="connsiteX9" fmla="*/ 4671402 w 5025761"/>
              <a:gd name="connsiteY9" fmla="*/ 4486911 h 4824857"/>
              <a:gd name="connsiteX10" fmla="*/ 3436368 w 5025761"/>
              <a:gd name="connsiteY10" fmla="*/ 4166278 h 4824857"/>
              <a:gd name="connsiteX11" fmla="*/ 2521969 w 5025761"/>
              <a:gd name="connsiteY11" fmla="*/ 4095025 h 4824857"/>
              <a:gd name="connsiteX12" fmla="*/ 1571942 w 5025761"/>
              <a:gd name="connsiteY12" fmla="*/ 4819420 h 4824857"/>
              <a:gd name="connsiteX13" fmla="*/ 1203807 w 5025761"/>
              <a:gd name="connsiteY13" fmla="*/ 3655638 h 4824857"/>
              <a:gd name="connsiteX14" fmla="*/ 1607568 w 5025761"/>
              <a:gd name="connsiteY14" fmla="*/ 3026246 h 4824857"/>
              <a:gd name="connsiteX15" fmla="*/ 1334436 w 5025761"/>
              <a:gd name="connsiteY15" fmla="*/ 2325602 h 4824857"/>
              <a:gd name="connsiteX16" fmla="*/ 87527 w 5025761"/>
              <a:gd name="connsiteY16" fmla="*/ 2396853 h 4824857"/>
              <a:gd name="connsiteX17" fmla="*/ 206280 w 5025761"/>
              <a:gd name="connsiteY17" fmla="*/ 1316199 h 4824857"/>
              <a:gd name="connsiteX18" fmla="*/ 1025678 w 5025761"/>
              <a:gd name="connsiteY18" fmla="*/ 1339950 h 4824857"/>
              <a:gd name="connsiteX19" fmla="*/ 1275059 w 5025761"/>
              <a:gd name="connsiteY19" fmla="*/ 959940 h 4824857"/>
              <a:gd name="connsiteX20" fmla="*/ 1263184 w 5025761"/>
              <a:gd name="connsiteY20" fmla="*/ 164292 h 4824857"/>
              <a:gd name="connsiteX0" fmla="*/ 1465065 w 5025761"/>
              <a:gd name="connsiteY0" fmla="*/ 241485 h 4795172"/>
              <a:gd name="connsiteX1" fmla="*/ 2521968 w 5025761"/>
              <a:gd name="connsiteY1" fmla="*/ 39605 h 4795172"/>
              <a:gd name="connsiteX2" fmla="*/ 2890103 w 5025761"/>
              <a:gd name="connsiteY2" fmla="*/ 954004 h 4795172"/>
              <a:gd name="connsiteX3" fmla="*/ 3424493 w 5025761"/>
              <a:gd name="connsiteY3" fmla="*/ 1298389 h 4795172"/>
              <a:gd name="connsiteX4" fmla="*/ 3970758 w 5025761"/>
              <a:gd name="connsiteY4" fmla="*/ 1025257 h 4795172"/>
              <a:gd name="connsiteX5" fmla="*/ 4564524 w 5025761"/>
              <a:gd name="connsiteY5" fmla="*/ 1963407 h 4795172"/>
              <a:gd name="connsiteX6" fmla="*/ 4018259 w 5025761"/>
              <a:gd name="connsiteY6" fmla="*/ 2687802 h 4795172"/>
              <a:gd name="connsiteX7" fmla="*/ 4184514 w 5025761"/>
              <a:gd name="connsiteY7" fmla="*/ 3305319 h 4795172"/>
              <a:gd name="connsiteX8" fmla="*/ 5003911 w 5025761"/>
              <a:gd name="connsiteY8" fmla="*/ 3554701 h 4795172"/>
              <a:gd name="connsiteX9" fmla="*/ 4671402 w 5025761"/>
              <a:gd name="connsiteY9" fmla="*/ 4457226 h 4795172"/>
              <a:gd name="connsiteX10" fmla="*/ 3436368 w 5025761"/>
              <a:gd name="connsiteY10" fmla="*/ 4136593 h 4795172"/>
              <a:gd name="connsiteX11" fmla="*/ 2521969 w 5025761"/>
              <a:gd name="connsiteY11" fmla="*/ 4065340 h 4795172"/>
              <a:gd name="connsiteX12" fmla="*/ 1571942 w 5025761"/>
              <a:gd name="connsiteY12" fmla="*/ 4789735 h 4795172"/>
              <a:gd name="connsiteX13" fmla="*/ 1203807 w 5025761"/>
              <a:gd name="connsiteY13" fmla="*/ 3625953 h 4795172"/>
              <a:gd name="connsiteX14" fmla="*/ 1607568 w 5025761"/>
              <a:gd name="connsiteY14" fmla="*/ 2996561 h 4795172"/>
              <a:gd name="connsiteX15" fmla="*/ 1334436 w 5025761"/>
              <a:gd name="connsiteY15" fmla="*/ 2295917 h 4795172"/>
              <a:gd name="connsiteX16" fmla="*/ 87527 w 5025761"/>
              <a:gd name="connsiteY16" fmla="*/ 2367168 h 4795172"/>
              <a:gd name="connsiteX17" fmla="*/ 206280 w 5025761"/>
              <a:gd name="connsiteY17" fmla="*/ 1286514 h 4795172"/>
              <a:gd name="connsiteX18" fmla="*/ 1025678 w 5025761"/>
              <a:gd name="connsiteY18" fmla="*/ 1310265 h 4795172"/>
              <a:gd name="connsiteX19" fmla="*/ 1275059 w 5025761"/>
              <a:gd name="connsiteY19" fmla="*/ 930255 h 4795172"/>
              <a:gd name="connsiteX20" fmla="*/ 1465065 w 5025761"/>
              <a:gd name="connsiteY20" fmla="*/ 241485 h 4795172"/>
              <a:gd name="connsiteX0" fmla="*/ 1465065 w 5025761"/>
              <a:gd name="connsiteY0" fmla="*/ 170947 h 4724634"/>
              <a:gd name="connsiteX1" fmla="*/ 2379464 w 5025761"/>
              <a:gd name="connsiteY1" fmla="*/ 52194 h 4724634"/>
              <a:gd name="connsiteX2" fmla="*/ 2890103 w 5025761"/>
              <a:gd name="connsiteY2" fmla="*/ 883466 h 4724634"/>
              <a:gd name="connsiteX3" fmla="*/ 3424493 w 5025761"/>
              <a:gd name="connsiteY3" fmla="*/ 1227851 h 4724634"/>
              <a:gd name="connsiteX4" fmla="*/ 3970758 w 5025761"/>
              <a:gd name="connsiteY4" fmla="*/ 954719 h 4724634"/>
              <a:gd name="connsiteX5" fmla="*/ 4564524 w 5025761"/>
              <a:gd name="connsiteY5" fmla="*/ 1892869 h 4724634"/>
              <a:gd name="connsiteX6" fmla="*/ 4018259 w 5025761"/>
              <a:gd name="connsiteY6" fmla="*/ 2617264 h 4724634"/>
              <a:gd name="connsiteX7" fmla="*/ 4184514 w 5025761"/>
              <a:gd name="connsiteY7" fmla="*/ 3234781 h 4724634"/>
              <a:gd name="connsiteX8" fmla="*/ 5003911 w 5025761"/>
              <a:gd name="connsiteY8" fmla="*/ 3484163 h 4724634"/>
              <a:gd name="connsiteX9" fmla="*/ 4671402 w 5025761"/>
              <a:gd name="connsiteY9" fmla="*/ 4386688 h 4724634"/>
              <a:gd name="connsiteX10" fmla="*/ 3436368 w 5025761"/>
              <a:gd name="connsiteY10" fmla="*/ 4066055 h 4724634"/>
              <a:gd name="connsiteX11" fmla="*/ 2521969 w 5025761"/>
              <a:gd name="connsiteY11" fmla="*/ 3994802 h 4724634"/>
              <a:gd name="connsiteX12" fmla="*/ 1571942 w 5025761"/>
              <a:gd name="connsiteY12" fmla="*/ 4719197 h 4724634"/>
              <a:gd name="connsiteX13" fmla="*/ 1203807 w 5025761"/>
              <a:gd name="connsiteY13" fmla="*/ 3555415 h 4724634"/>
              <a:gd name="connsiteX14" fmla="*/ 1607568 w 5025761"/>
              <a:gd name="connsiteY14" fmla="*/ 2926023 h 4724634"/>
              <a:gd name="connsiteX15" fmla="*/ 1334436 w 5025761"/>
              <a:gd name="connsiteY15" fmla="*/ 2225379 h 4724634"/>
              <a:gd name="connsiteX16" fmla="*/ 87527 w 5025761"/>
              <a:gd name="connsiteY16" fmla="*/ 2296630 h 4724634"/>
              <a:gd name="connsiteX17" fmla="*/ 206280 w 5025761"/>
              <a:gd name="connsiteY17" fmla="*/ 1215976 h 4724634"/>
              <a:gd name="connsiteX18" fmla="*/ 1025678 w 5025761"/>
              <a:gd name="connsiteY18" fmla="*/ 1239727 h 4724634"/>
              <a:gd name="connsiteX19" fmla="*/ 1275059 w 5025761"/>
              <a:gd name="connsiteY19" fmla="*/ 859717 h 4724634"/>
              <a:gd name="connsiteX20" fmla="*/ 1465065 w 5025761"/>
              <a:gd name="connsiteY20" fmla="*/ 170947 h 4724634"/>
              <a:gd name="connsiteX0" fmla="*/ 1458908 w 5019604"/>
              <a:gd name="connsiteY0" fmla="*/ 170947 h 4724634"/>
              <a:gd name="connsiteX1" fmla="*/ 2373307 w 5019604"/>
              <a:gd name="connsiteY1" fmla="*/ 52194 h 4724634"/>
              <a:gd name="connsiteX2" fmla="*/ 2883946 w 5019604"/>
              <a:gd name="connsiteY2" fmla="*/ 883466 h 4724634"/>
              <a:gd name="connsiteX3" fmla="*/ 3418336 w 5019604"/>
              <a:gd name="connsiteY3" fmla="*/ 1227851 h 4724634"/>
              <a:gd name="connsiteX4" fmla="*/ 3964601 w 5019604"/>
              <a:gd name="connsiteY4" fmla="*/ 954719 h 4724634"/>
              <a:gd name="connsiteX5" fmla="*/ 4558367 w 5019604"/>
              <a:gd name="connsiteY5" fmla="*/ 1892869 h 4724634"/>
              <a:gd name="connsiteX6" fmla="*/ 4012102 w 5019604"/>
              <a:gd name="connsiteY6" fmla="*/ 2617264 h 4724634"/>
              <a:gd name="connsiteX7" fmla="*/ 4178357 w 5019604"/>
              <a:gd name="connsiteY7" fmla="*/ 3234781 h 4724634"/>
              <a:gd name="connsiteX8" fmla="*/ 4997754 w 5019604"/>
              <a:gd name="connsiteY8" fmla="*/ 3484163 h 4724634"/>
              <a:gd name="connsiteX9" fmla="*/ 4665245 w 5019604"/>
              <a:gd name="connsiteY9" fmla="*/ 4386688 h 4724634"/>
              <a:gd name="connsiteX10" fmla="*/ 3430211 w 5019604"/>
              <a:gd name="connsiteY10" fmla="*/ 4066055 h 4724634"/>
              <a:gd name="connsiteX11" fmla="*/ 2515812 w 5019604"/>
              <a:gd name="connsiteY11" fmla="*/ 3994802 h 4724634"/>
              <a:gd name="connsiteX12" fmla="*/ 1565785 w 5019604"/>
              <a:gd name="connsiteY12" fmla="*/ 4719197 h 4724634"/>
              <a:gd name="connsiteX13" fmla="*/ 1197650 w 5019604"/>
              <a:gd name="connsiteY13" fmla="*/ 3555415 h 4724634"/>
              <a:gd name="connsiteX14" fmla="*/ 1601411 w 5019604"/>
              <a:gd name="connsiteY14" fmla="*/ 2926023 h 4724634"/>
              <a:gd name="connsiteX15" fmla="*/ 1245152 w 5019604"/>
              <a:gd name="connsiteY15" fmla="*/ 2439134 h 4724634"/>
              <a:gd name="connsiteX16" fmla="*/ 81370 w 5019604"/>
              <a:gd name="connsiteY16" fmla="*/ 2296630 h 4724634"/>
              <a:gd name="connsiteX17" fmla="*/ 200123 w 5019604"/>
              <a:gd name="connsiteY17" fmla="*/ 1215976 h 4724634"/>
              <a:gd name="connsiteX18" fmla="*/ 1019521 w 5019604"/>
              <a:gd name="connsiteY18" fmla="*/ 1239727 h 4724634"/>
              <a:gd name="connsiteX19" fmla="*/ 1268902 w 5019604"/>
              <a:gd name="connsiteY19" fmla="*/ 859717 h 4724634"/>
              <a:gd name="connsiteX20" fmla="*/ 1458908 w 5019604"/>
              <a:gd name="connsiteY20" fmla="*/ 170947 h 4724634"/>
              <a:gd name="connsiteX0" fmla="*/ 1458908 w 5019604"/>
              <a:gd name="connsiteY0" fmla="*/ 170947 h 4724634"/>
              <a:gd name="connsiteX1" fmla="*/ 2373307 w 5019604"/>
              <a:gd name="connsiteY1" fmla="*/ 52194 h 4724634"/>
              <a:gd name="connsiteX2" fmla="*/ 2883946 w 5019604"/>
              <a:gd name="connsiteY2" fmla="*/ 883466 h 4724634"/>
              <a:gd name="connsiteX3" fmla="*/ 3418336 w 5019604"/>
              <a:gd name="connsiteY3" fmla="*/ 1227851 h 4724634"/>
              <a:gd name="connsiteX4" fmla="*/ 3964601 w 5019604"/>
              <a:gd name="connsiteY4" fmla="*/ 954719 h 4724634"/>
              <a:gd name="connsiteX5" fmla="*/ 4558367 w 5019604"/>
              <a:gd name="connsiteY5" fmla="*/ 1892869 h 4724634"/>
              <a:gd name="connsiteX6" fmla="*/ 4012102 w 5019604"/>
              <a:gd name="connsiteY6" fmla="*/ 2617264 h 4724634"/>
              <a:gd name="connsiteX7" fmla="*/ 4178357 w 5019604"/>
              <a:gd name="connsiteY7" fmla="*/ 3234781 h 4724634"/>
              <a:gd name="connsiteX8" fmla="*/ 4997754 w 5019604"/>
              <a:gd name="connsiteY8" fmla="*/ 3484163 h 4724634"/>
              <a:gd name="connsiteX9" fmla="*/ 4665245 w 5019604"/>
              <a:gd name="connsiteY9" fmla="*/ 4386688 h 4724634"/>
              <a:gd name="connsiteX10" fmla="*/ 3430211 w 5019604"/>
              <a:gd name="connsiteY10" fmla="*/ 4066055 h 4724634"/>
              <a:gd name="connsiteX11" fmla="*/ 2515812 w 5019604"/>
              <a:gd name="connsiteY11" fmla="*/ 3994802 h 4724634"/>
              <a:gd name="connsiteX12" fmla="*/ 1565785 w 5019604"/>
              <a:gd name="connsiteY12" fmla="*/ 4719197 h 4724634"/>
              <a:gd name="connsiteX13" fmla="*/ 1197650 w 5019604"/>
              <a:gd name="connsiteY13" fmla="*/ 3555415 h 4724634"/>
              <a:gd name="connsiteX14" fmla="*/ 1411405 w 5019604"/>
              <a:gd name="connsiteY14" fmla="*/ 2926023 h 4724634"/>
              <a:gd name="connsiteX15" fmla="*/ 1245152 w 5019604"/>
              <a:gd name="connsiteY15" fmla="*/ 2439134 h 4724634"/>
              <a:gd name="connsiteX16" fmla="*/ 81370 w 5019604"/>
              <a:gd name="connsiteY16" fmla="*/ 2296630 h 4724634"/>
              <a:gd name="connsiteX17" fmla="*/ 200123 w 5019604"/>
              <a:gd name="connsiteY17" fmla="*/ 1215976 h 4724634"/>
              <a:gd name="connsiteX18" fmla="*/ 1019521 w 5019604"/>
              <a:gd name="connsiteY18" fmla="*/ 1239727 h 4724634"/>
              <a:gd name="connsiteX19" fmla="*/ 1268902 w 5019604"/>
              <a:gd name="connsiteY19" fmla="*/ 859717 h 4724634"/>
              <a:gd name="connsiteX20" fmla="*/ 1458908 w 5019604"/>
              <a:gd name="connsiteY20" fmla="*/ 170947 h 4724634"/>
              <a:gd name="connsiteX0" fmla="*/ 1458908 w 5019604"/>
              <a:gd name="connsiteY0" fmla="*/ 170947 h 4721259"/>
              <a:gd name="connsiteX1" fmla="*/ 2373307 w 5019604"/>
              <a:gd name="connsiteY1" fmla="*/ 52194 h 4721259"/>
              <a:gd name="connsiteX2" fmla="*/ 2883946 w 5019604"/>
              <a:gd name="connsiteY2" fmla="*/ 883466 h 4721259"/>
              <a:gd name="connsiteX3" fmla="*/ 3418336 w 5019604"/>
              <a:gd name="connsiteY3" fmla="*/ 1227851 h 4721259"/>
              <a:gd name="connsiteX4" fmla="*/ 3964601 w 5019604"/>
              <a:gd name="connsiteY4" fmla="*/ 954719 h 4721259"/>
              <a:gd name="connsiteX5" fmla="*/ 4558367 w 5019604"/>
              <a:gd name="connsiteY5" fmla="*/ 1892869 h 4721259"/>
              <a:gd name="connsiteX6" fmla="*/ 4012102 w 5019604"/>
              <a:gd name="connsiteY6" fmla="*/ 2617264 h 4721259"/>
              <a:gd name="connsiteX7" fmla="*/ 4178357 w 5019604"/>
              <a:gd name="connsiteY7" fmla="*/ 3234781 h 4721259"/>
              <a:gd name="connsiteX8" fmla="*/ 4997754 w 5019604"/>
              <a:gd name="connsiteY8" fmla="*/ 3484163 h 4721259"/>
              <a:gd name="connsiteX9" fmla="*/ 4665245 w 5019604"/>
              <a:gd name="connsiteY9" fmla="*/ 4386688 h 4721259"/>
              <a:gd name="connsiteX10" fmla="*/ 3430211 w 5019604"/>
              <a:gd name="connsiteY10" fmla="*/ 4066055 h 4721259"/>
              <a:gd name="connsiteX11" fmla="*/ 2515812 w 5019604"/>
              <a:gd name="connsiteY11" fmla="*/ 3994802 h 4721259"/>
              <a:gd name="connsiteX12" fmla="*/ 1565785 w 5019604"/>
              <a:gd name="connsiteY12" fmla="*/ 4719197 h 4721259"/>
              <a:gd name="connsiteX13" fmla="*/ 1007644 w 5019604"/>
              <a:gd name="connsiteY13" fmla="*/ 3733545 h 4721259"/>
              <a:gd name="connsiteX14" fmla="*/ 1411405 w 5019604"/>
              <a:gd name="connsiteY14" fmla="*/ 2926023 h 4721259"/>
              <a:gd name="connsiteX15" fmla="*/ 1245152 w 5019604"/>
              <a:gd name="connsiteY15" fmla="*/ 2439134 h 4721259"/>
              <a:gd name="connsiteX16" fmla="*/ 81370 w 5019604"/>
              <a:gd name="connsiteY16" fmla="*/ 2296630 h 4721259"/>
              <a:gd name="connsiteX17" fmla="*/ 200123 w 5019604"/>
              <a:gd name="connsiteY17" fmla="*/ 1215976 h 4721259"/>
              <a:gd name="connsiteX18" fmla="*/ 1019521 w 5019604"/>
              <a:gd name="connsiteY18" fmla="*/ 1239727 h 4721259"/>
              <a:gd name="connsiteX19" fmla="*/ 1268902 w 5019604"/>
              <a:gd name="connsiteY19" fmla="*/ 859717 h 4721259"/>
              <a:gd name="connsiteX20" fmla="*/ 1458908 w 5019604"/>
              <a:gd name="connsiteY20" fmla="*/ 170947 h 4721259"/>
              <a:gd name="connsiteX0" fmla="*/ 1458908 w 5019604"/>
              <a:gd name="connsiteY0" fmla="*/ 170947 h 4403464"/>
              <a:gd name="connsiteX1" fmla="*/ 2373307 w 5019604"/>
              <a:gd name="connsiteY1" fmla="*/ 52194 h 4403464"/>
              <a:gd name="connsiteX2" fmla="*/ 2883946 w 5019604"/>
              <a:gd name="connsiteY2" fmla="*/ 883466 h 4403464"/>
              <a:gd name="connsiteX3" fmla="*/ 3418336 w 5019604"/>
              <a:gd name="connsiteY3" fmla="*/ 1227851 h 4403464"/>
              <a:gd name="connsiteX4" fmla="*/ 3964601 w 5019604"/>
              <a:gd name="connsiteY4" fmla="*/ 954719 h 4403464"/>
              <a:gd name="connsiteX5" fmla="*/ 4558367 w 5019604"/>
              <a:gd name="connsiteY5" fmla="*/ 1892869 h 4403464"/>
              <a:gd name="connsiteX6" fmla="*/ 4012102 w 5019604"/>
              <a:gd name="connsiteY6" fmla="*/ 2617264 h 4403464"/>
              <a:gd name="connsiteX7" fmla="*/ 4178357 w 5019604"/>
              <a:gd name="connsiteY7" fmla="*/ 3234781 h 4403464"/>
              <a:gd name="connsiteX8" fmla="*/ 4997754 w 5019604"/>
              <a:gd name="connsiteY8" fmla="*/ 3484163 h 4403464"/>
              <a:gd name="connsiteX9" fmla="*/ 4665245 w 5019604"/>
              <a:gd name="connsiteY9" fmla="*/ 4386688 h 4403464"/>
              <a:gd name="connsiteX10" fmla="*/ 3430211 w 5019604"/>
              <a:gd name="connsiteY10" fmla="*/ 4066055 h 4403464"/>
              <a:gd name="connsiteX11" fmla="*/ 2515812 w 5019604"/>
              <a:gd name="connsiteY11" fmla="*/ 3994802 h 4403464"/>
              <a:gd name="connsiteX12" fmla="*/ 1470782 w 5019604"/>
              <a:gd name="connsiteY12" fmla="*/ 4351062 h 4403464"/>
              <a:gd name="connsiteX13" fmla="*/ 1007644 w 5019604"/>
              <a:gd name="connsiteY13" fmla="*/ 3733545 h 4403464"/>
              <a:gd name="connsiteX14" fmla="*/ 1411405 w 5019604"/>
              <a:gd name="connsiteY14" fmla="*/ 2926023 h 4403464"/>
              <a:gd name="connsiteX15" fmla="*/ 1245152 w 5019604"/>
              <a:gd name="connsiteY15" fmla="*/ 2439134 h 4403464"/>
              <a:gd name="connsiteX16" fmla="*/ 81370 w 5019604"/>
              <a:gd name="connsiteY16" fmla="*/ 2296630 h 4403464"/>
              <a:gd name="connsiteX17" fmla="*/ 200123 w 5019604"/>
              <a:gd name="connsiteY17" fmla="*/ 1215976 h 4403464"/>
              <a:gd name="connsiteX18" fmla="*/ 1019521 w 5019604"/>
              <a:gd name="connsiteY18" fmla="*/ 1239727 h 4403464"/>
              <a:gd name="connsiteX19" fmla="*/ 1268902 w 5019604"/>
              <a:gd name="connsiteY19" fmla="*/ 859717 h 4403464"/>
              <a:gd name="connsiteX20" fmla="*/ 1458908 w 5019604"/>
              <a:gd name="connsiteY20" fmla="*/ 170947 h 4403464"/>
              <a:gd name="connsiteX0" fmla="*/ 1458908 w 4827078"/>
              <a:gd name="connsiteY0" fmla="*/ 170947 h 4397751"/>
              <a:gd name="connsiteX1" fmla="*/ 2373307 w 4827078"/>
              <a:gd name="connsiteY1" fmla="*/ 52194 h 4397751"/>
              <a:gd name="connsiteX2" fmla="*/ 2883946 w 4827078"/>
              <a:gd name="connsiteY2" fmla="*/ 883466 h 4397751"/>
              <a:gd name="connsiteX3" fmla="*/ 3418336 w 4827078"/>
              <a:gd name="connsiteY3" fmla="*/ 1227851 h 4397751"/>
              <a:gd name="connsiteX4" fmla="*/ 3964601 w 4827078"/>
              <a:gd name="connsiteY4" fmla="*/ 954719 h 4397751"/>
              <a:gd name="connsiteX5" fmla="*/ 4558367 w 4827078"/>
              <a:gd name="connsiteY5" fmla="*/ 1892869 h 4397751"/>
              <a:gd name="connsiteX6" fmla="*/ 4012102 w 4827078"/>
              <a:gd name="connsiteY6" fmla="*/ 2617264 h 4397751"/>
              <a:gd name="connsiteX7" fmla="*/ 4178357 w 4827078"/>
              <a:gd name="connsiteY7" fmla="*/ 3234781 h 4397751"/>
              <a:gd name="connsiteX8" fmla="*/ 4760247 w 4827078"/>
              <a:gd name="connsiteY8" fmla="*/ 3614792 h 4397751"/>
              <a:gd name="connsiteX9" fmla="*/ 4665245 w 4827078"/>
              <a:gd name="connsiteY9" fmla="*/ 4386688 h 4397751"/>
              <a:gd name="connsiteX10" fmla="*/ 3430211 w 4827078"/>
              <a:gd name="connsiteY10" fmla="*/ 4066055 h 4397751"/>
              <a:gd name="connsiteX11" fmla="*/ 2515812 w 4827078"/>
              <a:gd name="connsiteY11" fmla="*/ 3994802 h 4397751"/>
              <a:gd name="connsiteX12" fmla="*/ 1470782 w 4827078"/>
              <a:gd name="connsiteY12" fmla="*/ 4351062 h 4397751"/>
              <a:gd name="connsiteX13" fmla="*/ 1007644 w 4827078"/>
              <a:gd name="connsiteY13" fmla="*/ 3733545 h 4397751"/>
              <a:gd name="connsiteX14" fmla="*/ 1411405 w 4827078"/>
              <a:gd name="connsiteY14" fmla="*/ 2926023 h 4397751"/>
              <a:gd name="connsiteX15" fmla="*/ 1245152 w 4827078"/>
              <a:gd name="connsiteY15" fmla="*/ 2439134 h 4397751"/>
              <a:gd name="connsiteX16" fmla="*/ 81370 w 4827078"/>
              <a:gd name="connsiteY16" fmla="*/ 2296630 h 4397751"/>
              <a:gd name="connsiteX17" fmla="*/ 200123 w 4827078"/>
              <a:gd name="connsiteY17" fmla="*/ 1215976 h 4397751"/>
              <a:gd name="connsiteX18" fmla="*/ 1019521 w 4827078"/>
              <a:gd name="connsiteY18" fmla="*/ 1239727 h 4397751"/>
              <a:gd name="connsiteX19" fmla="*/ 1268902 w 4827078"/>
              <a:gd name="connsiteY19" fmla="*/ 859717 h 4397751"/>
              <a:gd name="connsiteX20" fmla="*/ 1458908 w 4827078"/>
              <a:gd name="connsiteY20" fmla="*/ 170947 h 4397751"/>
              <a:gd name="connsiteX0" fmla="*/ 1458908 w 4763041"/>
              <a:gd name="connsiteY0" fmla="*/ 170947 h 4479189"/>
              <a:gd name="connsiteX1" fmla="*/ 2373307 w 4763041"/>
              <a:gd name="connsiteY1" fmla="*/ 52194 h 4479189"/>
              <a:gd name="connsiteX2" fmla="*/ 2883946 w 4763041"/>
              <a:gd name="connsiteY2" fmla="*/ 883466 h 4479189"/>
              <a:gd name="connsiteX3" fmla="*/ 3418336 w 4763041"/>
              <a:gd name="connsiteY3" fmla="*/ 1227851 h 4479189"/>
              <a:gd name="connsiteX4" fmla="*/ 3964601 w 4763041"/>
              <a:gd name="connsiteY4" fmla="*/ 954719 h 4479189"/>
              <a:gd name="connsiteX5" fmla="*/ 4558367 w 4763041"/>
              <a:gd name="connsiteY5" fmla="*/ 1892869 h 4479189"/>
              <a:gd name="connsiteX6" fmla="*/ 4012102 w 4763041"/>
              <a:gd name="connsiteY6" fmla="*/ 2617264 h 4479189"/>
              <a:gd name="connsiteX7" fmla="*/ 4178357 w 4763041"/>
              <a:gd name="connsiteY7" fmla="*/ 3234781 h 4479189"/>
              <a:gd name="connsiteX8" fmla="*/ 4760247 w 4763041"/>
              <a:gd name="connsiteY8" fmla="*/ 3614792 h 4479189"/>
              <a:gd name="connsiteX9" fmla="*/ 4356490 w 4763041"/>
              <a:gd name="connsiteY9" fmla="*/ 4469818 h 4479189"/>
              <a:gd name="connsiteX10" fmla="*/ 3430211 w 4763041"/>
              <a:gd name="connsiteY10" fmla="*/ 4066055 h 4479189"/>
              <a:gd name="connsiteX11" fmla="*/ 2515812 w 4763041"/>
              <a:gd name="connsiteY11" fmla="*/ 3994802 h 4479189"/>
              <a:gd name="connsiteX12" fmla="*/ 1470782 w 4763041"/>
              <a:gd name="connsiteY12" fmla="*/ 4351062 h 4479189"/>
              <a:gd name="connsiteX13" fmla="*/ 1007644 w 4763041"/>
              <a:gd name="connsiteY13" fmla="*/ 3733545 h 4479189"/>
              <a:gd name="connsiteX14" fmla="*/ 1411405 w 4763041"/>
              <a:gd name="connsiteY14" fmla="*/ 2926023 h 4479189"/>
              <a:gd name="connsiteX15" fmla="*/ 1245152 w 4763041"/>
              <a:gd name="connsiteY15" fmla="*/ 2439134 h 4479189"/>
              <a:gd name="connsiteX16" fmla="*/ 81370 w 4763041"/>
              <a:gd name="connsiteY16" fmla="*/ 2296630 h 4479189"/>
              <a:gd name="connsiteX17" fmla="*/ 200123 w 4763041"/>
              <a:gd name="connsiteY17" fmla="*/ 1215976 h 4479189"/>
              <a:gd name="connsiteX18" fmla="*/ 1019521 w 4763041"/>
              <a:gd name="connsiteY18" fmla="*/ 1239727 h 4479189"/>
              <a:gd name="connsiteX19" fmla="*/ 1268902 w 4763041"/>
              <a:gd name="connsiteY19" fmla="*/ 859717 h 4479189"/>
              <a:gd name="connsiteX20" fmla="*/ 1458908 w 4763041"/>
              <a:gd name="connsiteY20" fmla="*/ 170947 h 4479189"/>
              <a:gd name="connsiteX0" fmla="*/ 1458908 w 4760255"/>
              <a:gd name="connsiteY0" fmla="*/ 170947 h 4386171"/>
              <a:gd name="connsiteX1" fmla="*/ 2373307 w 4760255"/>
              <a:gd name="connsiteY1" fmla="*/ 52194 h 4386171"/>
              <a:gd name="connsiteX2" fmla="*/ 2883946 w 4760255"/>
              <a:gd name="connsiteY2" fmla="*/ 883466 h 4386171"/>
              <a:gd name="connsiteX3" fmla="*/ 3418336 w 4760255"/>
              <a:gd name="connsiteY3" fmla="*/ 1227851 h 4386171"/>
              <a:gd name="connsiteX4" fmla="*/ 3964601 w 4760255"/>
              <a:gd name="connsiteY4" fmla="*/ 954719 h 4386171"/>
              <a:gd name="connsiteX5" fmla="*/ 4558367 w 4760255"/>
              <a:gd name="connsiteY5" fmla="*/ 1892869 h 4386171"/>
              <a:gd name="connsiteX6" fmla="*/ 4012102 w 4760255"/>
              <a:gd name="connsiteY6" fmla="*/ 2617264 h 4386171"/>
              <a:gd name="connsiteX7" fmla="*/ 4178357 w 4760255"/>
              <a:gd name="connsiteY7" fmla="*/ 3234781 h 4386171"/>
              <a:gd name="connsiteX8" fmla="*/ 4760247 w 4760255"/>
              <a:gd name="connsiteY8" fmla="*/ 3614792 h 4386171"/>
              <a:gd name="connsiteX9" fmla="*/ 4190236 w 4760255"/>
              <a:gd name="connsiteY9" fmla="*/ 4374816 h 4386171"/>
              <a:gd name="connsiteX10" fmla="*/ 3430211 w 4760255"/>
              <a:gd name="connsiteY10" fmla="*/ 4066055 h 4386171"/>
              <a:gd name="connsiteX11" fmla="*/ 2515812 w 4760255"/>
              <a:gd name="connsiteY11" fmla="*/ 3994802 h 4386171"/>
              <a:gd name="connsiteX12" fmla="*/ 1470782 w 4760255"/>
              <a:gd name="connsiteY12" fmla="*/ 4351062 h 4386171"/>
              <a:gd name="connsiteX13" fmla="*/ 1007644 w 4760255"/>
              <a:gd name="connsiteY13" fmla="*/ 3733545 h 4386171"/>
              <a:gd name="connsiteX14" fmla="*/ 1411405 w 4760255"/>
              <a:gd name="connsiteY14" fmla="*/ 2926023 h 4386171"/>
              <a:gd name="connsiteX15" fmla="*/ 1245152 w 4760255"/>
              <a:gd name="connsiteY15" fmla="*/ 2439134 h 4386171"/>
              <a:gd name="connsiteX16" fmla="*/ 81370 w 4760255"/>
              <a:gd name="connsiteY16" fmla="*/ 2296630 h 4386171"/>
              <a:gd name="connsiteX17" fmla="*/ 200123 w 4760255"/>
              <a:gd name="connsiteY17" fmla="*/ 1215976 h 4386171"/>
              <a:gd name="connsiteX18" fmla="*/ 1019521 w 4760255"/>
              <a:gd name="connsiteY18" fmla="*/ 1239727 h 4386171"/>
              <a:gd name="connsiteX19" fmla="*/ 1268902 w 4760255"/>
              <a:gd name="connsiteY19" fmla="*/ 859717 h 4386171"/>
              <a:gd name="connsiteX20" fmla="*/ 1458908 w 4760255"/>
              <a:gd name="connsiteY20" fmla="*/ 170947 h 4386171"/>
              <a:gd name="connsiteX0" fmla="*/ 1458908 w 4570257"/>
              <a:gd name="connsiteY0" fmla="*/ 170947 h 4379263"/>
              <a:gd name="connsiteX1" fmla="*/ 2373307 w 4570257"/>
              <a:gd name="connsiteY1" fmla="*/ 52194 h 4379263"/>
              <a:gd name="connsiteX2" fmla="*/ 2883946 w 4570257"/>
              <a:gd name="connsiteY2" fmla="*/ 883466 h 4379263"/>
              <a:gd name="connsiteX3" fmla="*/ 3418336 w 4570257"/>
              <a:gd name="connsiteY3" fmla="*/ 1227851 h 4379263"/>
              <a:gd name="connsiteX4" fmla="*/ 3964601 w 4570257"/>
              <a:gd name="connsiteY4" fmla="*/ 954719 h 4379263"/>
              <a:gd name="connsiteX5" fmla="*/ 4558367 w 4570257"/>
              <a:gd name="connsiteY5" fmla="*/ 1892869 h 4379263"/>
              <a:gd name="connsiteX6" fmla="*/ 4012102 w 4570257"/>
              <a:gd name="connsiteY6" fmla="*/ 2617264 h 4379263"/>
              <a:gd name="connsiteX7" fmla="*/ 4178357 w 4570257"/>
              <a:gd name="connsiteY7" fmla="*/ 3234781 h 4379263"/>
              <a:gd name="connsiteX8" fmla="*/ 4570242 w 4570257"/>
              <a:gd name="connsiteY8" fmla="*/ 3804797 h 4379263"/>
              <a:gd name="connsiteX9" fmla="*/ 4190236 w 4570257"/>
              <a:gd name="connsiteY9" fmla="*/ 4374816 h 4379263"/>
              <a:gd name="connsiteX10" fmla="*/ 3430211 w 4570257"/>
              <a:gd name="connsiteY10" fmla="*/ 4066055 h 4379263"/>
              <a:gd name="connsiteX11" fmla="*/ 2515812 w 4570257"/>
              <a:gd name="connsiteY11" fmla="*/ 3994802 h 4379263"/>
              <a:gd name="connsiteX12" fmla="*/ 1470782 w 4570257"/>
              <a:gd name="connsiteY12" fmla="*/ 4351062 h 4379263"/>
              <a:gd name="connsiteX13" fmla="*/ 1007644 w 4570257"/>
              <a:gd name="connsiteY13" fmla="*/ 3733545 h 4379263"/>
              <a:gd name="connsiteX14" fmla="*/ 1411405 w 4570257"/>
              <a:gd name="connsiteY14" fmla="*/ 2926023 h 4379263"/>
              <a:gd name="connsiteX15" fmla="*/ 1245152 w 4570257"/>
              <a:gd name="connsiteY15" fmla="*/ 2439134 h 4379263"/>
              <a:gd name="connsiteX16" fmla="*/ 81370 w 4570257"/>
              <a:gd name="connsiteY16" fmla="*/ 2296630 h 4379263"/>
              <a:gd name="connsiteX17" fmla="*/ 200123 w 4570257"/>
              <a:gd name="connsiteY17" fmla="*/ 1215976 h 4379263"/>
              <a:gd name="connsiteX18" fmla="*/ 1019521 w 4570257"/>
              <a:gd name="connsiteY18" fmla="*/ 1239727 h 4379263"/>
              <a:gd name="connsiteX19" fmla="*/ 1268902 w 4570257"/>
              <a:gd name="connsiteY19" fmla="*/ 859717 h 4379263"/>
              <a:gd name="connsiteX20" fmla="*/ 1458908 w 4570257"/>
              <a:gd name="connsiteY20" fmla="*/ 170947 h 4379263"/>
              <a:gd name="connsiteX0" fmla="*/ 1458028 w 4569377"/>
              <a:gd name="connsiteY0" fmla="*/ 170947 h 4379263"/>
              <a:gd name="connsiteX1" fmla="*/ 2372427 w 4569377"/>
              <a:gd name="connsiteY1" fmla="*/ 52194 h 4379263"/>
              <a:gd name="connsiteX2" fmla="*/ 2883066 w 4569377"/>
              <a:gd name="connsiteY2" fmla="*/ 883466 h 4379263"/>
              <a:gd name="connsiteX3" fmla="*/ 3417456 w 4569377"/>
              <a:gd name="connsiteY3" fmla="*/ 1227851 h 4379263"/>
              <a:gd name="connsiteX4" fmla="*/ 3963721 w 4569377"/>
              <a:gd name="connsiteY4" fmla="*/ 954719 h 4379263"/>
              <a:gd name="connsiteX5" fmla="*/ 4557487 w 4569377"/>
              <a:gd name="connsiteY5" fmla="*/ 1892869 h 4379263"/>
              <a:gd name="connsiteX6" fmla="*/ 4011222 w 4569377"/>
              <a:gd name="connsiteY6" fmla="*/ 2617264 h 4379263"/>
              <a:gd name="connsiteX7" fmla="*/ 4177477 w 4569377"/>
              <a:gd name="connsiteY7" fmla="*/ 3234781 h 4379263"/>
              <a:gd name="connsiteX8" fmla="*/ 4569362 w 4569377"/>
              <a:gd name="connsiteY8" fmla="*/ 3804797 h 4379263"/>
              <a:gd name="connsiteX9" fmla="*/ 4189356 w 4569377"/>
              <a:gd name="connsiteY9" fmla="*/ 4374816 h 4379263"/>
              <a:gd name="connsiteX10" fmla="*/ 3429331 w 4569377"/>
              <a:gd name="connsiteY10" fmla="*/ 4066055 h 4379263"/>
              <a:gd name="connsiteX11" fmla="*/ 2514932 w 4569377"/>
              <a:gd name="connsiteY11" fmla="*/ 3994802 h 4379263"/>
              <a:gd name="connsiteX12" fmla="*/ 1469902 w 4569377"/>
              <a:gd name="connsiteY12" fmla="*/ 4351062 h 4379263"/>
              <a:gd name="connsiteX13" fmla="*/ 1006764 w 4569377"/>
              <a:gd name="connsiteY13" fmla="*/ 3733545 h 4379263"/>
              <a:gd name="connsiteX14" fmla="*/ 1410525 w 4569377"/>
              <a:gd name="connsiteY14" fmla="*/ 2926023 h 4379263"/>
              <a:gd name="connsiteX15" fmla="*/ 1232397 w 4569377"/>
              <a:gd name="connsiteY15" fmla="*/ 2320381 h 4379263"/>
              <a:gd name="connsiteX16" fmla="*/ 80490 w 4569377"/>
              <a:gd name="connsiteY16" fmla="*/ 2296630 h 4379263"/>
              <a:gd name="connsiteX17" fmla="*/ 199243 w 4569377"/>
              <a:gd name="connsiteY17" fmla="*/ 1215976 h 4379263"/>
              <a:gd name="connsiteX18" fmla="*/ 1018641 w 4569377"/>
              <a:gd name="connsiteY18" fmla="*/ 1239727 h 4379263"/>
              <a:gd name="connsiteX19" fmla="*/ 1268022 w 4569377"/>
              <a:gd name="connsiteY19" fmla="*/ 859717 h 4379263"/>
              <a:gd name="connsiteX20" fmla="*/ 1458028 w 4569377"/>
              <a:gd name="connsiteY20" fmla="*/ 170947 h 4379263"/>
              <a:gd name="connsiteX0" fmla="*/ 1314206 w 4425555"/>
              <a:gd name="connsiteY0" fmla="*/ 170947 h 4379263"/>
              <a:gd name="connsiteX1" fmla="*/ 2228605 w 4425555"/>
              <a:gd name="connsiteY1" fmla="*/ 52194 h 4379263"/>
              <a:gd name="connsiteX2" fmla="*/ 2739244 w 4425555"/>
              <a:gd name="connsiteY2" fmla="*/ 883466 h 4379263"/>
              <a:gd name="connsiteX3" fmla="*/ 3273634 w 4425555"/>
              <a:gd name="connsiteY3" fmla="*/ 1227851 h 4379263"/>
              <a:gd name="connsiteX4" fmla="*/ 3819899 w 4425555"/>
              <a:gd name="connsiteY4" fmla="*/ 954719 h 4379263"/>
              <a:gd name="connsiteX5" fmla="*/ 4413665 w 4425555"/>
              <a:gd name="connsiteY5" fmla="*/ 1892869 h 4379263"/>
              <a:gd name="connsiteX6" fmla="*/ 3867400 w 4425555"/>
              <a:gd name="connsiteY6" fmla="*/ 2617264 h 4379263"/>
              <a:gd name="connsiteX7" fmla="*/ 4033655 w 4425555"/>
              <a:gd name="connsiteY7" fmla="*/ 3234781 h 4379263"/>
              <a:gd name="connsiteX8" fmla="*/ 4425540 w 4425555"/>
              <a:gd name="connsiteY8" fmla="*/ 3804797 h 4379263"/>
              <a:gd name="connsiteX9" fmla="*/ 4045534 w 4425555"/>
              <a:gd name="connsiteY9" fmla="*/ 4374816 h 4379263"/>
              <a:gd name="connsiteX10" fmla="*/ 3285509 w 4425555"/>
              <a:gd name="connsiteY10" fmla="*/ 4066055 h 4379263"/>
              <a:gd name="connsiteX11" fmla="*/ 2371110 w 4425555"/>
              <a:gd name="connsiteY11" fmla="*/ 3994802 h 4379263"/>
              <a:gd name="connsiteX12" fmla="*/ 1326080 w 4425555"/>
              <a:gd name="connsiteY12" fmla="*/ 4351062 h 4379263"/>
              <a:gd name="connsiteX13" fmla="*/ 862942 w 4425555"/>
              <a:gd name="connsiteY13" fmla="*/ 3733545 h 4379263"/>
              <a:gd name="connsiteX14" fmla="*/ 1266703 w 4425555"/>
              <a:gd name="connsiteY14" fmla="*/ 2926023 h 4379263"/>
              <a:gd name="connsiteX15" fmla="*/ 1088575 w 4425555"/>
              <a:gd name="connsiteY15" fmla="*/ 2320381 h 4379263"/>
              <a:gd name="connsiteX16" fmla="*/ 186050 w 4425555"/>
              <a:gd name="connsiteY16" fmla="*/ 2320381 h 4379263"/>
              <a:gd name="connsiteX17" fmla="*/ 55421 w 4425555"/>
              <a:gd name="connsiteY17" fmla="*/ 1215976 h 4379263"/>
              <a:gd name="connsiteX18" fmla="*/ 874819 w 4425555"/>
              <a:gd name="connsiteY18" fmla="*/ 1239727 h 4379263"/>
              <a:gd name="connsiteX19" fmla="*/ 1124200 w 4425555"/>
              <a:gd name="connsiteY19" fmla="*/ 859717 h 4379263"/>
              <a:gd name="connsiteX20" fmla="*/ 1314206 w 4425555"/>
              <a:gd name="connsiteY20" fmla="*/ 170947 h 4379263"/>
              <a:gd name="connsiteX0" fmla="*/ 1196972 w 4308321"/>
              <a:gd name="connsiteY0" fmla="*/ 170947 h 4379263"/>
              <a:gd name="connsiteX1" fmla="*/ 2111371 w 4308321"/>
              <a:gd name="connsiteY1" fmla="*/ 52194 h 4379263"/>
              <a:gd name="connsiteX2" fmla="*/ 2622010 w 4308321"/>
              <a:gd name="connsiteY2" fmla="*/ 883466 h 4379263"/>
              <a:gd name="connsiteX3" fmla="*/ 3156400 w 4308321"/>
              <a:gd name="connsiteY3" fmla="*/ 1227851 h 4379263"/>
              <a:gd name="connsiteX4" fmla="*/ 3702665 w 4308321"/>
              <a:gd name="connsiteY4" fmla="*/ 954719 h 4379263"/>
              <a:gd name="connsiteX5" fmla="*/ 4296431 w 4308321"/>
              <a:gd name="connsiteY5" fmla="*/ 1892869 h 4379263"/>
              <a:gd name="connsiteX6" fmla="*/ 3750166 w 4308321"/>
              <a:gd name="connsiteY6" fmla="*/ 2617264 h 4379263"/>
              <a:gd name="connsiteX7" fmla="*/ 3916421 w 4308321"/>
              <a:gd name="connsiteY7" fmla="*/ 3234781 h 4379263"/>
              <a:gd name="connsiteX8" fmla="*/ 4308306 w 4308321"/>
              <a:gd name="connsiteY8" fmla="*/ 3804797 h 4379263"/>
              <a:gd name="connsiteX9" fmla="*/ 3928300 w 4308321"/>
              <a:gd name="connsiteY9" fmla="*/ 4374816 h 4379263"/>
              <a:gd name="connsiteX10" fmla="*/ 3168275 w 4308321"/>
              <a:gd name="connsiteY10" fmla="*/ 4066055 h 4379263"/>
              <a:gd name="connsiteX11" fmla="*/ 2253876 w 4308321"/>
              <a:gd name="connsiteY11" fmla="*/ 3994802 h 4379263"/>
              <a:gd name="connsiteX12" fmla="*/ 1208846 w 4308321"/>
              <a:gd name="connsiteY12" fmla="*/ 4351062 h 4379263"/>
              <a:gd name="connsiteX13" fmla="*/ 745708 w 4308321"/>
              <a:gd name="connsiteY13" fmla="*/ 3733545 h 4379263"/>
              <a:gd name="connsiteX14" fmla="*/ 1149469 w 4308321"/>
              <a:gd name="connsiteY14" fmla="*/ 2926023 h 4379263"/>
              <a:gd name="connsiteX15" fmla="*/ 971341 w 4308321"/>
              <a:gd name="connsiteY15" fmla="*/ 2320381 h 4379263"/>
              <a:gd name="connsiteX16" fmla="*/ 68816 w 4308321"/>
              <a:gd name="connsiteY16" fmla="*/ 2320381 h 4379263"/>
              <a:gd name="connsiteX17" fmla="*/ 140068 w 4308321"/>
              <a:gd name="connsiteY17" fmla="*/ 1322854 h 4379263"/>
              <a:gd name="connsiteX18" fmla="*/ 757585 w 4308321"/>
              <a:gd name="connsiteY18" fmla="*/ 1239727 h 4379263"/>
              <a:gd name="connsiteX19" fmla="*/ 1006966 w 4308321"/>
              <a:gd name="connsiteY19" fmla="*/ 859717 h 4379263"/>
              <a:gd name="connsiteX20" fmla="*/ 1196972 w 4308321"/>
              <a:gd name="connsiteY20" fmla="*/ 170947 h 4379263"/>
              <a:gd name="connsiteX0" fmla="*/ 1234297 w 4345646"/>
              <a:gd name="connsiteY0" fmla="*/ 170947 h 4379263"/>
              <a:gd name="connsiteX1" fmla="*/ 2148696 w 4345646"/>
              <a:gd name="connsiteY1" fmla="*/ 52194 h 4379263"/>
              <a:gd name="connsiteX2" fmla="*/ 2659335 w 4345646"/>
              <a:gd name="connsiteY2" fmla="*/ 883466 h 4379263"/>
              <a:gd name="connsiteX3" fmla="*/ 3193725 w 4345646"/>
              <a:gd name="connsiteY3" fmla="*/ 1227851 h 4379263"/>
              <a:gd name="connsiteX4" fmla="*/ 3739990 w 4345646"/>
              <a:gd name="connsiteY4" fmla="*/ 954719 h 4379263"/>
              <a:gd name="connsiteX5" fmla="*/ 4333756 w 4345646"/>
              <a:gd name="connsiteY5" fmla="*/ 1892869 h 4379263"/>
              <a:gd name="connsiteX6" fmla="*/ 3787491 w 4345646"/>
              <a:gd name="connsiteY6" fmla="*/ 2617264 h 4379263"/>
              <a:gd name="connsiteX7" fmla="*/ 3953746 w 4345646"/>
              <a:gd name="connsiteY7" fmla="*/ 3234781 h 4379263"/>
              <a:gd name="connsiteX8" fmla="*/ 4345631 w 4345646"/>
              <a:gd name="connsiteY8" fmla="*/ 3804797 h 4379263"/>
              <a:gd name="connsiteX9" fmla="*/ 3965625 w 4345646"/>
              <a:gd name="connsiteY9" fmla="*/ 4374816 h 4379263"/>
              <a:gd name="connsiteX10" fmla="*/ 3205600 w 4345646"/>
              <a:gd name="connsiteY10" fmla="*/ 4066055 h 4379263"/>
              <a:gd name="connsiteX11" fmla="*/ 2291201 w 4345646"/>
              <a:gd name="connsiteY11" fmla="*/ 3994802 h 4379263"/>
              <a:gd name="connsiteX12" fmla="*/ 1246171 w 4345646"/>
              <a:gd name="connsiteY12" fmla="*/ 4351062 h 4379263"/>
              <a:gd name="connsiteX13" fmla="*/ 783033 w 4345646"/>
              <a:gd name="connsiteY13" fmla="*/ 3733545 h 4379263"/>
              <a:gd name="connsiteX14" fmla="*/ 1186794 w 4345646"/>
              <a:gd name="connsiteY14" fmla="*/ 2926023 h 4379263"/>
              <a:gd name="connsiteX15" fmla="*/ 1008666 w 4345646"/>
              <a:gd name="connsiteY15" fmla="*/ 2320381 h 4379263"/>
              <a:gd name="connsiteX16" fmla="*/ 58640 w 4345646"/>
              <a:gd name="connsiteY16" fmla="*/ 2142251 h 4379263"/>
              <a:gd name="connsiteX17" fmla="*/ 177393 w 4345646"/>
              <a:gd name="connsiteY17" fmla="*/ 1322854 h 4379263"/>
              <a:gd name="connsiteX18" fmla="*/ 794910 w 4345646"/>
              <a:gd name="connsiteY18" fmla="*/ 1239727 h 4379263"/>
              <a:gd name="connsiteX19" fmla="*/ 1044291 w 4345646"/>
              <a:gd name="connsiteY19" fmla="*/ 859717 h 4379263"/>
              <a:gd name="connsiteX20" fmla="*/ 1234297 w 4345646"/>
              <a:gd name="connsiteY20" fmla="*/ 170947 h 4379263"/>
              <a:gd name="connsiteX0" fmla="*/ 1234297 w 4345646"/>
              <a:gd name="connsiteY0" fmla="*/ 170947 h 4379263"/>
              <a:gd name="connsiteX1" fmla="*/ 2148696 w 4345646"/>
              <a:gd name="connsiteY1" fmla="*/ 52194 h 4379263"/>
              <a:gd name="connsiteX2" fmla="*/ 2659335 w 4345646"/>
              <a:gd name="connsiteY2" fmla="*/ 883466 h 4379263"/>
              <a:gd name="connsiteX3" fmla="*/ 3193725 w 4345646"/>
              <a:gd name="connsiteY3" fmla="*/ 1227851 h 4379263"/>
              <a:gd name="connsiteX4" fmla="*/ 3870618 w 4345646"/>
              <a:gd name="connsiteY4" fmla="*/ 1120976 h 4379263"/>
              <a:gd name="connsiteX5" fmla="*/ 4333756 w 4345646"/>
              <a:gd name="connsiteY5" fmla="*/ 1892869 h 4379263"/>
              <a:gd name="connsiteX6" fmla="*/ 3787491 w 4345646"/>
              <a:gd name="connsiteY6" fmla="*/ 2617264 h 4379263"/>
              <a:gd name="connsiteX7" fmla="*/ 3953746 w 4345646"/>
              <a:gd name="connsiteY7" fmla="*/ 3234781 h 4379263"/>
              <a:gd name="connsiteX8" fmla="*/ 4345631 w 4345646"/>
              <a:gd name="connsiteY8" fmla="*/ 3804797 h 4379263"/>
              <a:gd name="connsiteX9" fmla="*/ 3965625 w 4345646"/>
              <a:gd name="connsiteY9" fmla="*/ 4374816 h 4379263"/>
              <a:gd name="connsiteX10" fmla="*/ 3205600 w 4345646"/>
              <a:gd name="connsiteY10" fmla="*/ 4066055 h 4379263"/>
              <a:gd name="connsiteX11" fmla="*/ 2291201 w 4345646"/>
              <a:gd name="connsiteY11" fmla="*/ 3994802 h 4379263"/>
              <a:gd name="connsiteX12" fmla="*/ 1246171 w 4345646"/>
              <a:gd name="connsiteY12" fmla="*/ 4351062 h 4379263"/>
              <a:gd name="connsiteX13" fmla="*/ 783033 w 4345646"/>
              <a:gd name="connsiteY13" fmla="*/ 3733545 h 4379263"/>
              <a:gd name="connsiteX14" fmla="*/ 1186794 w 4345646"/>
              <a:gd name="connsiteY14" fmla="*/ 2926023 h 4379263"/>
              <a:gd name="connsiteX15" fmla="*/ 1008666 w 4345646"/>
              <a:gd name="connsiteY15" fmla="*/ 2320381 h 4379263"/>
              <a:gd name="connsiteX16" fmla="*/ 58640 w 4345646"/>
              <a:gd name="connsiteY16" fmla="*/ 2142251 h 4379263"/>
              <a:gd name="connsiteX17" fmla="*/ 177393 w 4345646"/>
              <a:gd name="connsiteY17" fmla="*/ 1322854 h 4379263"/>
              <a:gd name="connsiteX18" fmla="*/ 794910 w 4345646"/>
              <a:gd name="connsiteY18" fmla="*/ 1239727 h 4379263"/>
              <a:gd name="connsiteX19" fmla="*/ 1044291 w 4345646"/>
              <a:gd name="connsiteY19" fmla="*/ 859717 h 4379263"/>
              <a:gd name="connsiteX20" fmla="*/ 1234297 w 4345646"/>
              <a:gd name="connsiteY20" fmla="*/ 170947 h 4379263"/>
              <a:gd name="connsiteX0" fmla="*/ 1234297 w 4345646"/>
              <a:gd name="connsiteY0" fmla="*/ 170947 h 4379263"/>
              <a:gd name="connsiteX1" fmla="*/ 2148696 w 4345646"/>
              <a:gd name="connsiteY1" fmla="*/ 52194 h 4379263"/>
              <a:gd name="connsiteX2" fmla="*/ 2659335 w 4345646"/>
              <a:gd name="connsiteY2" fmla="*/ 883466 h 4379263"/>
              <a:gd name="connsiteX3" fmla="*/ 3193725 w 4345646"/>
              <a:gd name="connsiteY3" fmla="*/ 1227851 h 4379263"/>
              <a:gd name="connsiteX4" fmla="*/ 3870618 w 4345646"/>
              <a:gd name="connsiteY4" fmla="*/ 1120976 h 4379263"/>
              <a:gd name="connsiteX5" fmla="*/ 4226878 w 4345646"/>
              <a:gd name="connsiteY5" fmla="*/ 1952248 h 4379263"/>
              <a:gd name="connsiteX6" fmla="*/ 3787491 w 4345646"/>
              <a:gd name="connsiteY6" fmla="*/ 2617264 h 4379263"/>
              <a:gd name="connsiteX7" fmla="*/ 3953746 w 4345646"/>
              <a:gd name="connsiteY7" fmla="*/ 3234781 h 4379263"/>
              <a:gd name="connsiteX8" fmla="*/ 4345631 w 4345646"/>
              <a:gd name="connsiteY8" fmla="*/ 3804797 h 4379263"/>
              <a:gd name="connsiteX9" fmla="*/ 3965625 w 4345646"/>
              <a:gd name="connsiteY9" fmla="*/ 4374816 h 4379263"/>
              <a:gd name="connsiteX10" fmla="*/ 3205600 w 4345646"/>
              <a:gd name="connsiteY10" fmla="*/ 4066055 h 4379263"/>
              <a:gd name="connsiteX11" fmla="*/ 2291201 w 4345646"/>
              <a:gd name="connsiteY11" fmla="*/ 3994802 h 4379263"/>
              <a:gd name="connsiteX12" fmla="*/ 1246171 w 4345646"/>
              <a:gd name="connsiteY12" fmla="*/ 4351062 h 4379263"/>
              <a:gd name="connsiteX13" fmla="*/ 783033 w 4345646"/>
              <a:gd name="connsiteY13" fmla="*/ 3733545 h 4379263"/>
              <a:gd name="connsiteX14" fmla="*/ 1186794 w 4345646"/>
              <a:gd name="connsiteY14" fmla="*/ 2926023 h 4379263"/>
              <a:gd name="connsiteX15" fmla="*/ 1008666 w 4345646"/>
              <a:gd name="connsiteY15" fmla="*/ 2320381 h 4379263"/>
              <a:gd name="connsiteX16" fmla="*/ 58640 w 4345646"/>
              <a:gd name="connsiteY16" fmla="*/ 2142251 h 4379263"/>
              <a:gd name="connsiteX17" fmla="*/ 177393 w 4345646"/>
              <a:gd name="connsiteY17" fmla="*/ 1322854 h 4379263"/>
              <a:gd name="connsiteX18" fmla="*/ 794910 w 4345646"/>
              <a:gd name="connsiteY18" fmla="*/ 1239727 h 4379263"/>
              <a:gd name="connsiteX19" fmla="*/ 1044291 w 4345646"/>
              <a:gd name="connsiteY19" fmla="*/ 859717 h 4379263"/>
              <a:gd name="connsiteX20" fmla="*/ 1234297 w 4345646"/>
              <a:gd name="connsiteY20" fmla="*/ 170947 h 4379263"/>
              <a:gd name="connsiteX0" fmla="*/ 1234297 w 4362059"/>
              <a:gd name="connsiteY0" fmla="*/ 170947 h 4381325"/>
              <a:gd name="connsiteX1" fmla="*/ 2148696 w 4362059"/>
              <a:gd name="connsiteY1" fmla="*/ 52194 h 4381325"/>
              <a:gd name="connsiteX2" fmla="*/ 2659335 w 4362059"/>
              <a:gd name="connsiteY2" fmla="*/ 883466 h 4381325"/>
              <a:gd name="connsiteX3" fmla="*/ 3193725 w 4362059"/>
              <a:gd name="connsiteY3" fmla="*/ 1227851 h 4381325"/>
              <a:gd name="connsiteX4" fmla="*/ 3870618 w 4362059"/>
              <a:gd name="connsiteY4" fmla="*/ 1120976 h 4381325"/>
              <a:gd name="connsiteX5" fmla="*/ 4226878 w 4362059"/>
              <a:gd name="connsiteY5" fmla="*/ 1952248 h 4381325"/>
              <a:gd name="connsiteX6" fmla="*/ 3787491 w 4362059"/>
              <a:gd name="connsiteY6" fmla="*/ 2617264 h 4381325"/>
              <a:gd name="connsiteX7" fmla="*/ 3953746 w 4362059"/>
              <a:gd name="connsiteY7" fmla="*/ 3234781 h 4381325"/>
              <a:gd name="connsiteX8" fmla="*/ 4345631 w 4362059"/>
              <a:gd name="connsiteY8" fmla="*/ 3804797 h 4381325"/>
              <a:gd name="connsiteX9" fmla="*/ 4256603 w 4362059"/>
              <a:gd name="connsiteY9" fmla="*/ 4238424 h 4381325"/>
              <a:gd name="connsiteX10" fmla="*/ 3965625 w 4362059"/>
              <a:gd name="connsiteY10" fmla="*/ 4374816 h 4381325"/>
              <a:gd name="connsiteX11" fmla="*/ 3205600 w 4362059"/>
              <a:gd name="connsiteY11" fmla="*/ 4066055 h 4381325"/>
              <a:gd name="connsiteX12" fmla="*/ 2291201 w 4362059"/>
              <a:gd name="connsiteY12" fmla="*/ 3994802 h 4381325"/>
              <a:gd name="connsiteX13" fmla="*/ 1246171 w 4362059"/>
              <a:gd name="connsiteY13" fmla="*/ 4351062 h 4381325"/>
              <a:gd name="connsiteX14" fmla="*/ 783033 w 4362059"/>
              <a:gd name="connsiteY14" fmla="*/ 3733545 h 4381325"/>
              <a:gd name="connsiteX15" fmla="*/ 1186794 w 4362059"/>
              <a:gd name="connsiteY15" fmla="*/ 2926023 h 4381325"/>
              <a:gd name="connsiteX16" fmla="*/ 1008666 w 4362059"/>
              <a:gd name="connsiteY16" fmla="*/ 2320381 h 4381325"/>
              <a:gd name="connsiteX17" fmla="*/ 58640 w 4362059"/>
              <a:gd name="connsiteY17" fmla="*/ 2142251 h 4381325"/>
              <a:gd name="connsiteX18" fmla="*/ 177393 w 4362059"/>
              <a:gd name="connsiteY18" fmla="*/ 1322854 h 4381325"/>
              <a:gd name="connsiteX19" fmla="*/ 794910 w 4362059"/>
              <a:gd name="connsiteY19" fmla="*/ 1239727 h 4381325"/>
              <a:gd name="connsiteX20" fmla="*/ 1044291 w 4362059"/>
              <a:gd name="connsiteY20" fmla="*/ 859717 h 4381325"/>
              <a:gd name="connsiteX21" fmla="*/ 1234297 w 4362059"/>
              <a:gd name="connsiteY21" fmla="*/ 170947 h 4381325"/>
              <a:gd name="connsiteX0" fmla="*/ 1234297 w 4362059"/>
              <a:gd name="connsiteY0" fmla="*/ 170947 h 4381325"/>
              <a:gd name="connsiteX1" fmla="*/ 2148696 w 4362059"/>
              <a:gd name="connsiteY1" fmla="*/ 52194 h 4381325"/>
              <a:gd name="connsiteX2" fmla="*/ 2659335 w 4362059"/>
              <a:gd name="connsiteY2" fmla="*/ 883466 h 4381325"/>
              <a:gd name="connsiteX3" fmla="*/ 3193725 w 4362059"/>
              <a:gd name="connsiteY3" fmla="*/ 1227851 h 4381325"/>
              <a:gd name="connsiteX4" fmla="*/ 3870618 w 4362059"/>
              <a:gd name="connsiteY4" fmla="*/ 1120976 h 4381325"/>
              <a:gd name="connsiteX5" fmla="*/ 4226878 w 4362059"/>
              <a:gd name="connsiteY5" fmla="*/ 1952248 h 4381325"/>
              <a:gd name="connsiteX6" fmla="*/ 3787491 w 4362059"/>
              <a:gd name="connsiteY6" fmla="*/ 2617264 h 4381325"/>
              <a:gd name="connsiteX7" fmla="*/ 3953746 w 4362059"/>
              <a:gd name="connsiteY7" fmla="*/ 3234781 h 4381325"/>
              <a:gd name="connsiteX8" fmla="*/ 4345631 w 4362059"/>
              <a:gd name="connsiteY8" fmla="*/ 3804797 h 4381325"/>
              <a:gd name="connsiteX9" fmla="*/ 4256603 w 4362059"/>
              <a:gd name="connsiteY9" fmla="*/ 4238424 h 4381325"/>
              <a:gd name="connsiteX10" fmla="*/ 3965625 w 4362059"/>
              <a:gd name="connsiteY10" fmla="*/ 4374816 h 4381325"/>
              <a:gd name="connsiteX11" fmla="*/ 3205600 w 4362059"/>
              <a:gd name="connsiteY11" fmla="*/ 4066055 h 4381325"/>
              <a:gd name="connsiteX12" fmla="*/ 2291201 w 4362059"/>
              <a:gd name="connsiteY12" fmla="*/ 3994802 h 4381325"/>
              <a:gd name="connsiteX13" fmla="*/ 1246171 w 4362059"/>
              <a:gd name="connsiteY13" fmla="*/ 4351062 h 4381325"/>
              <a:gd name="connsiteX14" fmla="*/ 783033 w 4362059"/>
              <a:gd name="connsiteY14" fmla="*/ 3733545 h 4381325"/>
              <a:gd name="connsiteX15" fmla="*/ 1186794 w 4362059"/>
              <a:gd name="connsiteY15" fmla="*/ 2926023 h 4381325"/>
              <a:gd name="connsiteX16" fmla="*/ 1008666 w 4362059"/>
              <a:gd name="connsiteY16" fmla="*/ 2320381 h 4381325"/>
              <a:gd name="connsiteX17" fmla="*/ 58640 w 4362059"/>
              <a:gd name="connsiteY17" fmla="*/ 2142251 h 4381325"/>
              <a:gd name="connsiteX18" fmla="*/ 177393 w 4362059"/>
              <a:gd name="connsiteY18" fmla="*/ 1322854 h 4381325"/>
              <a:gd name="connsiteX19" fmla="*/ 794910 w 4362059"/>
              <a:gd name="connsiteY19" fmla="*/ 1239727 h 4381325"/>
              <a:gd name="connsiteX20" fmla="*/ 1044291 w 4362059"/>
              <a:gd name="connsiteY20" fmla="*/ 859717 h 4381325"/>
              <a:gd name="connsiteX21" fmla="*/ 1234297 w 4362059"/>
              <a:gd name="connsiteY21" fmla="*/ 170947 h 4381325"/>
              <a:gd name="connsiteX0" fmla="*/ 1234297 w 4362059"/>
              <a:gd name="connsiteY0" fmla="*/ 255245 h 4465623"/>
              <a:gd name="connsiteX1" fmla="*/ 1525274 w 4362059"/>
              <a:gd name="connsiteY1" fmla="*/ 11976 h 4465623"/>
              <a:gd name="connsiteX2" fmla="*/ 2148696 w 4362059"/>
              <a:gd name="connsiteY2" fmla="*/ 136492 h 4465623"/>
              <a:gd name="connsiteX3" fmla="*/ 2659335 w 4362059"/>
              <a:gd name="connsiteY3" fmla="*/ 967764 h 4465623"/>
              <a:gd name="connsiteX4" fmla="*/ 3193725 w 4362059"/>
              <a:gd name="connsiteY4" fmla="*/ 1312149 h 4465623"/>
              <a:gd name="connsiteX5" fmla="*/ 3870618 w 4362059"/>
              <a:gd name="connsiteY5" fmla="*/ 1205274 h 4465623"/>
              <a:gd name="connsiteX6" fmla="*/ 4226878 w 4362059"/>
              <a:gd name="connsiteY6" fmla="*/ 2036546 h 4465623"/>
              <a:gd name="connsiteX7" fmla="*/ 3787491 w 4362059"/>
              <a:gd name="connsiteY7" fmla="*/ 2701562 h 4465623"/>
              <a:gd name="connsiteX8" fmla="*/ 3953746 w 4362059"/>
              <a:gd name="connsiteY8" fmla="*/ 3319079 h 4465623"/>
              <a:gd name="connsiteX9" fmla="*/ 4345631 w 4362059"/>
              <a:gd name="connsiteY9" fmla="*/ 3889095 h 4465623"/>
              <a:gd name="connsiteX10" fmla="*/ 4256603 w 4362059"/>
              <a:gd name="connsiteY10" fmla="*/ 4322722 h 4465623"/>
              <a:gd name="connsiteX11" fmla="*/ 3965625 w 4362059"/>
              <a:gd name="connsiteY11" fmla="*/ 4459114 h 4465623"/>
              <a:gd name="connsiteX12" fmla="*/ 3205600 w 4362059"/>
              <a:gd name="connsiteY12" fmla="*/ 4150353 h 4465623"/>
              <a:gd name="connsiteX13" fmla="*/ 2291201 w 4362059"/>
              <a:gd name="connsiteY13" fmla="*/ 4079100 h 4465623"/>
              <a:gd name="connsiteX14" fmla="*/ 1246171 w 4362059"/>
              <a:gd name="connsiteY14" fmla="*/ 4435360 h 4465623"/>
              <a:gd name="connsiteX15" fmla="*/ 783033 w 4362059"/>
              <a:gd name="connsiteY15" fmla="*/ 3817843 h 4465623"/>
              <a:gd name="connsiteX16" fmla="*/ 1186794 w 4362059"/>
              <a:gd name="connsiteY16" fmla="*/ 3010321 h 4465623"/>
              <a:gd name="connsiteX17" fmla="*/ 1008666 w 4362059"/>
              <a:gd name="connsiteY17" fmla="*/ 2404679 h 4465623"/>
              <a:gd name="connsiteX18" fmla="*/ 58640 w 4362059"/>
              <a:gd name="connsiteY18" fmla="*/ 2226549 h 4465623"/>
              <a:gd name="connsiteX19" fmla="*/ 177393 w 4362059"/>
              <a:gd name="connsiteY19" fmla="*/ 1407152 h 4465623"/>
              <a:gd name="connsiteX20" fmla="*/ 794910 w 4362059"/>
              <a:gd name="connsiteY20" fmla="*/ 1324025 h 4465623"/>
              <a:gd name="connsiteX21" fmla="*/ 1044291 w 4362059"/>
              <a:gd name="connsiteY21" fmla="*/ 944015 h 4465623"/>
              <a:gd name="connsiteX22" fmla="*/ 1234297 w 4362059"/>
              <a:gd name="connsiteY22" fmla="*/ 255245 h 4465623"/>
              <a:gd name="connsiteX0" fmla="*/ 1234297 w 4362059"/>
              <a:gd name="connsiteY0" fmla="*/ 255245 h 4465623"/>
              <a:gd name="connsiteX1" fmla="*/ 1525274 w 4362059"/>
              <a:gd name="connsiteY1" fmla="*/ 11976 h 4465623"/>
              <a:gd name="connsiteX2" fmla="*/ 2148696 w 4362059"/>
              <a:gd name="connsiteY2" fmla="*/ 136492 h 4465623"/>
              <a:gd name="connsiteX3" fmla="*/ 2659335 w 4362059"/>
              <a:gd name="connsiteY3" fmla="*/ 967764 h 4465623"/>
              <a:gd name="connsiteX4" fmla="*/ 3193725 w 4362059"/>
              <a:gd name="connsiteY4" fmla="*/ 1312149 h 4465623"/>
              <a:gd name="connsiteX5" fmla="*/ 3870618 w 4362059"/>
              <a:gd name="connsiteY5" fmla="*/ 1205274 h 4465623"/>
              <a:gd name="connsiteX6" fmla="*/ 4226878 w 4362059"/>
              <a:gd name="connsiteY6" fmla="*/ 2036546 h 4465623"/>
              <a:gd name="connsiteX7" fmla="*/ 3787491 w 4362059"/>
              <a:gd name="connsiteY7" fmla="*/ 2701562 h 4465623"/>
              <a:gd name="connsiteX8" fmla="*/ 3953746 w 4362059"/>
              <a:gd name="connsiteY8" fmla="*/ 3319079 h 4465623"/>
              <a:gd name="connsiteX9" fmla="*/ 4345631 w 4362059"/>
              <a:gd name="connsiteY9" fmla="*/ 3889095 h 4465623"/>
              <a:gd name="connsiteX10" fmla="*/ 4256603 w 4362059"/>
              <a:gd name="connsiteY10" fmla="*/ 4322722 h 4465623"/>
              <a:gd name="connsiteX11" fmla="*/ 3965625 w 4362059"/>
              <a:gd name="connsiteY11" fmla="*/ 4459114 h 4465623"/>
              <a:gd name="connsiteX12" fmla="*/ 3205600 w 4362059"/>
              <a:gd name="connsiteY12" fmla="*/ 4150353 h 4465623"/>
              <a:gd name="connsiteX13" fmla="*/ 2291201 w 4362059"/>
              <a:gd name="connsiteY13" fmla="*/ 4079100 h 4465623"/>
              <a:gd name="connsiteX14" fmla="*/ 1246171 w 4362059"/>
              <a:gd name="connsiteY14" fmla="*/ 4435360 h 4465623"/>
              <a:gd name="connsiteX15" fmla="*/ 783033 w 4362059"/>
              <a:gd name="connsiteY15" fmla="*/ 3817843 h 4465623"/>
              <a:gd name="connsiteX16" fmla="*/ 1186794 w 4362059"/>
              <a:gd name="connsiteY16" fmla="*/ 3010321 h 4465623"/>
              <a:gd name="connsiteX17" fmla="*/ 1008666 w 4362059"/>
              <a:gd name="connsiteY17" fmla="*/ 2404679 h 4465623"/>
              <a:gd name="connsiteX18" fmla="*/ 58640 w 4362059"/>
              <a:gd name="connsiteY18" fmla="*/ 2226549 h 4465623"/>
              <a:gd name="connsiteX19" fmla="*/ 177393 w 4362059"/>
              <a:gd name="connsiteY19" fmla="*/ 1407152 h 4465623"/>
              <a:gd name="connsiteX20" fmla="*/ 794910 w 4362059"/>
              <a:gd name="connsiteY20" fmla="*/ 1324025 h 4465623"/>
              <a:gd name="connsiteX21" fmla="*/ 1044291 w 4362059"/>
              <a:gd name="connsiteY21" fmla="*/ 944015 h 4465623"/>
              <a:gd name="connsiteX22" fmla="*/ 1234297 w 4362059"/>
              <a:gd name="connsiteY22" fmla="*/ 255245 h 4465623"/>
              <a:gd name="connsiteX0" fmla="*/ 1234297 w 4362059"/>
              <a:gd name="connsiteY0" fmla="*/ 255245 h 4465623"/>
              <a:gd name="connsiteX1" fmla="*/ 1525274 w 4362059"/>
              <a:gd name="connsiteY1" fmla="*/ 11976 h 4465623"/>
              <a:gd name="connsiteX2" fmla="*/ 2148696 w 4362059"/>
              <a:gd name="connsiteY2" fmla="*/ 136492 h 4465623"/>
              <a:gd name="connsiteX3" fmla="*/ 2659335 w 4362059"/>
              <a:gd name="connsiteY3" fmla="*/ 967764 h 4465623"/>
              <a:gd name="connsiteX4" fmla="*/ 3193725 w 4362059"/>
              <a:gd name="connsiteY4" fmla="*/ 1312149 h 4465623"/>
              <a:gd name="connsiteX5" fmla="*/ 3870618 w 4362059"/>
              <a:gd name="connsiteY5" fmla="*/ 1205274 h 4465623"/>
              <a:gd name="connsiteX6" fmla="*/ 4220973 w 4362059"/>
              <a:gd name="connsiteY6" fmla="*/ 1555768 h 4465623"/>
              <a:gd name="connsiteX7" fmla="*/ 4226878 w 4362059"/>
              <a:gd name="connsiteY7" fmla="*/ 2036546 h 4465623"/>
              <a:gd name="connsiteX8" fmla="*/ 3787491 w 4362059"/>
              <a:gd name="connsiteY8" fmla="*/ 2701562 h 4465623"/>
              <a:gd name="connsiteX9" fmla="*/ 3953746 w 4362059"/>
              <a:gd name="connsiteY9" fmla="*/ 3319079 h 4465623"/>
              <a:gd name="connsiteX10" fmla="*/ 4345631 w 4362059"/>
              <a:gd name="connsiteY10" fmla="*/ 3889095 h 4465623"/>
              <a:gd name="connsiteX11" fmla="*/ 4256603 w 4362059"/>
              <a:gd name="connsiteY11" fmla="*/ 4322722 h 4465623"/>
              <a:gd name="connsiteX12" fmla="*/ 3965625 w 4362059"/>
              <a:gd name="connsiteY12" fmla="*/ 4459114 h 4465623"/>
              <a:gd name="connsiteX13" fmla="*/ 3205600 w 4362059"/>
              <a:gd name="connsiteY13" fmla="*/ 4150353 h 4465623"/>
              <a:gd name="connsiteX14" fmla="*/ 2291201 w 4362059"/>
              <a:gd name="connsiteY14" fmla="*/ 4079100 h 4465623"/>
              <a:gd name="connsiteX15" fmla="*/ 1246171 w 4362059"/>
              <a:gd name="connsiteY15" fmla="*/ 4435360 h 4465623"/>
              <a:gd name="connsiteX16" fmla="*/ 783033 w 4362059"/>
              <a:gd name="connsiteY16" fmla="*/ 3817843 h 4465623"/>
              <a:gd name="connsiteX17" fmla="*/ 1186794 w 4362059"/>
              <a:gd name="connsiteY17" fmla="*/ 3010321 h 4465623"/>
              <a:gd name="connsiteX18" fmla="*/ 1008666 w 4362059"/>
              <a:gd name="connsiteY18" fmla="*/ 2404679 h 4465623"/>
              <a:gd name="connsiteX19" fmla="*/ 58640 w 4362059"/>
              <a:gd name="connsiteY19" fmla="*/ 2226549 h 4465623"/>
              <a:gd name="connsiteX20" fmla="*/ 177393 w 4362059"/>
              <a:gd name="connsiteY20" fmla="*/ 1407152 h 4465623"/>
              <a:gd name="connsiteX21" fmla="*/ 794910 w 4362059"/>
              <a:gd name="connsiteY21" fmla="*/ 1324025 h 4465623"/>
              <a:gd name="connsiteX22" fmla="*/ 1044291 w 4362059"/>
              <a:gd name="connsiteY22" fmla="*/ 944015 h 4465623"/>
              <a:gd name="connsiteX23" fmla="*/ 1234297 w 4362059"/>
              <a:gd name="connsiteY23" fmla="*/ 255245 h 4465623"/>
              <a:gd name="connsiteX0" fmla="*/ 1234297 w 4362059"/>
              <a:gd name="connsiteY0" fmla="*/ 255245 h 4465623"/>
              <a:gd name="connsiteX1" fmla="*/ 1525274 w 4362059"/>
              <a:gd name="connsiteY1" fmla="*/ 11976 h 4465623"/>
              <a:gd name="connsiteX2" fmla="*/ 2148696 w 4362059"/>
              <a:gd name="connsiteY2" fmla="*/ 136492 h 4465623"/>
              <a:gd name="connsiteX3" fmla="*/ 2659335 w 4362059"/>
              <a:gd name="connsiteY3" fmla="*/ 967764 h 4465623"/>
              <a:gd name="connsiteX4" fmla="*/ 3193725 w 4362059"/>
              <a:gd name="connsiteY4" fmla="*/ 1312149 h 4465623"/>
              <a:gd name="connsiteX5" fmla="*/ 3870618 w 4362059"/>
              <a:gd name="connsiteY5" fmla="*/ 1205274 h 4465623"/>
              <a:gd name="connsiteX6" fmla="*/ 4220973 w 4362059"/>
              <a:gd name="connsiteY6" fmla="*/ 1555768 h 4465623"/>
              <a:gd name="connsiteX7" fmla="*/ 4226878 w 4362059"/>
              <a:gd name="connsiteY7" fmla="*/ 2036546 h 4465623"/>
              <a:gd name="connsiteX8" fmla="*/ 3787491 w 4362059"/>
              <a:gd name="connsiteY8" fmla="*/ 2701562 h 4465623"/>
              <a:gd name="connsiteX9" fmla="*/ 3953746 w 4362059"/>
              <a:gd name="connsiteY9" fmla="*/ 3319079 h 4465623"/>
              <a:gd name="connsiteX10" fmla="*/ 4345631 w 4362059"/>
              <a:gd name="connsiteY10" fmla="*/ 3889095 h 4465623"/>
              <a:gd name="connsiteX11" fmla="*/ 4256603 w 4362059"/>
              <a:gd name="connsiteY11" fmla="*/ 4322722 h 4465623"/>
              <a:gd name="connsiteX12" fmla="*/ 3965625 w 4362059"/>
              <a:gd name="connsiteY12" fmla="*/ 4459114 h 4465623"/>
              <a:gd name="connsiteX13" fmla="*/ 3205600 w 4362059"/>
              <a:gd name="connsiteY13" fmla="*/ 4150353 h 4465623"/>
              <a:gd name="connsiteX14" fmla="*/ 2291201 w 4362059"/>
              <a:gd name="connsiteY14" fmla="*/ 4079100 h 4465623"/>
              <a:gd name="connsiteX15" fmla="*/ 1246171 w 4362059"/>
              <a:gd name="connsiteY15" fmla="*/ 4435360 h 4465623"/>
              <a:gd name="connsiteX16" fmla="*/ 783033 w 4362059"/>
              <a:gd name="connsiteY16" fmla="*/ 3817843 h 4465623"/>
              <a:gd name="connsiteX17" fmla="*/ 1186794 w 4362059"/>
              <a:gd name="connsiteY17" fmla="*/ 3010321 h 4465623"/>
              <a:gd name="connsiteX18" fmla="*/ 1008666 w 4362059"/>
              <a:gd name="connsiteY18" fmla="*/ 2404679 h 4465623"/>
              <a:gd name="connsiteX19" fmla="*/ 58640 w 4362059"/>
              <a:gd name="connsiteY19" fmla="*/ 2226549 h 4465623"/>
              <a:gd name="connsiteX20" fmla="*/ 177393 w 4362059"/>
              <a:gd name="connsiteY20" fmla="*/ 1407152 h 4465623"/>
              <a:gd name="connsiteX21" fmla="*/ 794910 w 4362059"/>
              <a:gd name="connsiteY21" fmla="*/ 1324025 h 4465623"/>
              <a:gd name="connsiteX22" fmla="*/ 1044291 w 4362059"/>
              <a:gd name="connsiteY22" fmla="*/ 944015 h 4465623"/>
              <a:gd name="connsiteX23" fmla="*/ 1234297 w 4362059"/>
              <a:gd name="connsiteY23" fmla="*/ 255245 h 4465623"/>
              <a:gd name="connsiteX0" fmla="*/ 1234297 w 4362059"/>
              <a:gd name="connsiteY0" fmla="*/ 296576 h 4506954"/>
              <a:gd name="connsiteX1" fmla="*/ 1608402 w 4362059"/>
              <a:gd name="connsiteY1" fmla="*/ 5805 h 4506954"/>
              <a:gd name="connsiteX2" fmla="*/ 2148696 w 4362059"/>
              <a:gd name="connsiteY2" fmla="*/ 177823 h 4506954"/>
              <a:gd name="connsiteX3" fmla="*/ 2659335 w 4362059"/>
              <a:gd name="connsiteY3" fmla="*/ 1009095 h 4506954"/>
              <a:gd name="connsiteX4" fmla="*/ 3193725 w 4362059"/>
              <a:gd name="connsiteY4" fmla="*/ 1353480 h 4506954"/>
              <a:gd name="connsiteX5" fmla="*/ 3870618 w 4362059"/>
              <a:gd name="connsiteY5" fmla="*/ 1246605 h 4506954"/>
              <a:gd name="connsiteX6" fmla="*/ 4220973 w 4362059"/>
              <a:gd name="connsiteY6" fmla="*/ 1597099 h 4506954"/>
              <a:gd name="connsiteX7" fmla="*/ 4226878 w 4362059"/>
              <a:gd name="connsiteY7" fmla="*/ 2077877 h 4506954"/>
              <a:gd name="connsiteX8" fmla="*/ 3787491 w 4362059"/>
              <a:gd name="connsiteY8" fmla="*/ 2742893 h 4506954"/>
              <a:gd name="connsiteX9" fmla="*/ 3953746 w 4362059"/>
              <a:gd name="connsiteY9" fmla="*/ 3360410 h 4506954"/>
              <a:gd name="connsiteX10" fmla="*/ 4345631 w 4362059"/>
              <a:gd name="connsiteY10" fmla="*/ 3930426 h 4506954"/>
              <a:gd name="connsiteX11" fmla="*/ 4256603 w 4362059"/>
              <a:gd name="connsiteY11" fmla="*/ 4364053 h 4506954"/>
              <a:gd name="connsiteX12" fmla="*/ 3965625 w 4362059"/>
              <a:gd name="connsiteY12" fmla="*/ 4500445 h 4506954"/>
              <a:gd name="connsiteX13" fmla="*/ 3205600 w 4362059"/>
              <a:gd name="connsiteY13" fmla="*/ 4191684 h 4506954"/>
              <a:gd name="connsiteX14" fmla="*/ 2291201 w 4362059"/>
              <a:gd name="connsiteY14" fmla="*/ 4120431 h 4506954"/>
              <a:gd name="connsiteX15" fmla="*/ 1246171 w 4362059"/>
              <a:gd name="connsiteY15" fmla="*/ 4476691 h 4506954"/>
              <a:gd name="connsiteX16" fmla="*/ 783033 w 4362059"/>
              <a:gd name="connsiteY16" fmla="*/ 3859174 h 4506954"/>
              <a:gd name="connsiteX17" fmla="*/ 1186794 w 4362059"/>
              <a:gd name="connsiteY17" fmla="*/ 3051652 h 4506954"/>
              <a:gd name="connsiteX18" fmla="*/ 1008666 w 4362059"/>
              <a:gd name="connsiteY18" fmla="*/ 2446010 h 4506954"/>
              <a:gd name="connsiteX19" fmla="*/ 58640 w 4362059"/>
              <a:gd name="connsiteY19" fmla="*/ 2267880 h 4506954"/>
              <a:gd name="connsiteX20" fmla="*/ 177393 w 4362059"/>
              <a:gd name="connsiteY20" fmla="*/ 1448483 h 4506954"/>
              <a:gd name="connsiteX21" fmla="*/ 794910 w 4362059"/>
              <a:gd name="connsiteY21" fmla="*/ 1365356 h 4506954"/>
              <a:gd name="connsiteX22" fmla="*/ 1044291 w 4362059"/>
              <a:gd name="connsiteY22" fmla="*/ 985346 h 4506954"/>
              <a:gd name="connsiteX23" fmla="*/ 1234297 w 4362059"/>
              <a:gd name="connsiteY23" fmla="*/ 296576 h 4506954"/>
              <a:gd name="connsiteX0" fmla="*/ 1285861 w 4413623"/>
              <a:gd name="connsiteY0" fmla="*/ 296576 h 4506954"/>
              <a:gd name="connsiteX1" fmla="*/ 1659966 w 4413623"/>
              <a:gd name="connsiteY1" fmla="*/ 5805 h 4506954"/>
              <a:gd name="connsiteX2" fmla="*/ 2200260 w 4413623"/>
              <a:gd name="connsiteY2" fmla="*/ 177823 h 4506954"/>
              <a:gd name="connsiteX3" fmla="*/ 2710899 w 4413623"/>
              <a:gd name="connsiteY3" fmla="*/ 1009095 h 4506954"/>
              <a:gd name="connsiteX4" fmla="*/ 3245289 w 4413623"/>
              <a:gd name="connsiteY4" fmla="*/ 1353480 h 4506954"/>
              <a:gd name="connsiteX5" fmla="*/ 3922182 w 4413623"/>
              <a:gd name="connsiteY5" fmla="*/ 1246605 h 4506954"/>
              <a:gd name="connsiteX6" fmla="*/ 4272537 w 4413623"/>
              <a:gd name="connsiteY6" fmla="*/ 1597099 h 4506954"/>
              <a:gd name="connsiteX7" fmla="*/ 4278442 w 4413623"/>
              <a:gd name="connsiteY7" fmla="*/ 2077877 h 4506954"/>
              <a:gd name="connsiteX8" fmla="*/ 3839055 w 4413623"/>
              <a:gd name="connsiteY8" fmla="*/ 2742893 h 4506954"/>
              <a:gd name="connsiteX9" fmla="*/ 4005310 w 4413623"/>
              <a:gd name="connsiteY9" fmla="*/ 3360410 h 4506954"/>
              <a:gd name="connsiteX10" fmla="*/ 4397195 w 4413623"/>
              <a:gd name="connsiteY10" fmla="*/ 3930426 h 4506954"/>
              <a:gd name="connsiteX11" fmla="*/ 4308167 w 4413623"/>
              <a:gd name="connsiteY11" fmla="*/ 4364053 h 4506954"/>
              <a:gd name="connsiteX12" fmla="*/ 4017189 w 4413623"/>
              <a:gd name="connsiteY12" fmla="*/ 4500445 h 4506954"/>
              <a:gd name="connsiteX13" fmla="*/ 3257164 w 4413623"/>
              <a:gd name="connsiteY13" fmla="*/ 4191684 h 4506954"/>
              <a:gd name="connsiteX14" fmla="*/ 2342765 w 4413623"/>
              <a:gd name="connsiteY14" fmla="*/ 4120431 h 4506954"/>
              <a:gd name="connsiteX15" fmla="*/ 1297735 w 4413623"/>
              <a:gd name="connsiteY15" fmla="*/ 4476691 h 4506954"/>
              <a:gd name="connsiteX16" fmla="*/ 834597 w 4413623"/>
              <a:gd name="connsiteY16" fmla="*/ 3859174 h 4506954"/>
              <a:gd name="connsiteX17" fmla="*/ 1238358 w 4413623"/>
              <a:gd name="connsiteY17" fmla="*/ 3051652 h 4506954"/>
              <a:gd name="connsiteX18" fmla="*/ 1060230 w 4413623"/>
              <a:gd name="connsiteY18" fmla="*/ 2446010 h 4506954"/>
              <a:gd name="connsiteX19" fmla="*/ 110204 w 4413623"/>
              <a:gd name="connsiteY19" fmla="*/ 2267880 h 4506954"/>
              <a:gd name="connsiteX20" fmla="*/ 33046 w 4413623"/>
              <a:gd name="connsiteY20" fmla="*/ 1727728 h 4506954"/>
              <a:gd name="connsiteX21" fmla="*/ 228957 w 4413623"/>
              <a:gd name="connsiteY21" fmla="*/ 1448483 h 4506954"/>
              <a:gd name="connsiteX22" fmla="*/ 846474 w 4413623"/>
              <a:gd name="connsiteY22" fmla="*/ 1365356 h 4506954"/>
              <a:gd name="connsiteX23" fmla="*/ 1095855 w 4413623"/>
              <a:gd name="connsiteY23" fmla="*/ 985346 h 4506954"/>
              <a:gd name="connsiteX24" fmla="*/ 1285861 w 4413623"/>
              <a:gd name="connsiteY24" fmla="*/ 296576 h 4506954"/>
              <a:gd name="connsiteX0" fmla="*/ 1285861 w 4413623"/>
              <a:gd name="connsiteY0" fmla="*/ 296576 h 4506954"/>
              <a:gd name="connsiteX1" fmla="*/ 1659966 w 4413623"/>
              <a:gd name="connsiteY1" fmla="*/ 5805 h 4506954"/>
              <a:gd name="connsiteX2" fmla="*/ 2200260 w 4413623"/>
              <a:gd name="connsiteY2" fmla="*/ 177823 h 4506954"/>
              <a:gd name="connsiteX3" fmla="*/ 2710899 w 4413623"/>
              <a:gd name="connsiteY3" fmla="*/ 1009095 h 4506954"/>
              <a:gd name="connsiteX4" fmla="*/ 3245289 w 4413623"/>
              <a:gd name="connsiteY4" fmla="*/ 1353480 h 4506954"/>
              <a:gd name="connsiteX5" fmla="*/ 3922182 w 4413623"/>
              <a:gd name="connsiteY5" fmla="*/ 1246605 h 4506954"/>
              <a:gd name="connsiteX6" fmla="*/ 4272537 w 4413623"/>
              <a:gd name="connsiteY6" fmla="*/ 1597099 h 4506954"/>
              <a:gd name="connsiteX7" fmla="*/ 4278442 w 4413623"/>
              <a:gd name="connsiteY7" fmla="*/ 2077877 h 4506954"/>
              <a:gd name="connsiteX8" fmla="*/ 3839055 w 4413623"/>
              <a:gd name="connsiteY8" fmla="*/ 2742893 h 4506954"/>
              <a:gd name="connsiteX9" fmla="*/ 4005310 w 4413623"/>
              <a:gd name="connsiteY9" fmla="*/ 3360410 h 4506954"/>
              <a:gd name="connsiteX10" fmla="*/ 4397195 w 4413623"/>
              <a:gd name="connsiteY10" fmla="*/ 3930426 h 4506954"/>
              <a:gd name="connsiteX11" fmla="*/ 4308167 w 4413623"/>
              <a:gd name="connsiteY11" fmla="*/ 4364053 h 4506954"/>
              <a:gd name="connsiteX12" fmla="*/ 4017189 w 4413623"/>
              <a:gd name="connsiteY12" fmla="*/ 4500445 h 4506954"/>
              <a:gd name="connsiteX13" fmla="*/ 3257164 w 4413623"/>
              <a:gd name="connsiteY13" fmla="*/ 4191684 h 4506954"/>
              <a:gd name="connsiteX14" fmla="*/ 2342765 w 4413623"/>
              <a:gd name="connsiteY14" fmla="*/ 4120431 h 4506954"/>
              <a:gd name="connsiteX15" fmla="*/ 1297735 w 4413623"/>
              <a:gd name="connsiteY15" fmla="*/ 4476691 h 4506954"/>
              <a:gd name="connsiteX16" fmla="*/ 834597 w 4413623"/>
              <a:gd name="connsiteY16" fmla="*/ 3859174 h 4506954"/>
              <a:gd name="connsiteX17" fmla="*/ 1238358 w 4413623"/>
              <a:gd name="connsiteY17" fmla="*/ 3051652 h 4506954"/>
              <a:gd name="connsiteX18" fmla="*/ 1060230 w 4413623"/>
              <a:gd name="connsiteY18" fmla="*/ 2446010 h 4506954"/>
              <a:gd name="connsiteX19" fmla="*/ 110204 w 4413623"/>
              <a:gd name="connsiteY19" fmla="*/ 2267880 h 4506954"/>
              <a:gd name="connsiteX20" fmla="*/ 33046 w 4413623"/>
              <a:gd name="connsiteY20" fmla="*/ 1727728 h 4506954"/>
              <a:gd name="connsiteX21" fmla="*/ 228957 w 4413623"/>
              <a:gd name="connsiteY21" fmla="*/ 1448483 h 4506954"/>
              <a:gd name="connsiteX22" fmla="*/ 846474 w 4413623"/>
              <a:gd name="connsiteY22" fmla="*/ 1365356 h 4506954"/>
              <a:gd name="connsiteX23" fmla="*/ 1095855 w 4413623"/>
              <a:gd name="connsiteY23" fmla="*/ 985346 h 4506954"/>
              <a:gd name="connsiteX24" fmla="*/ 1285861 w 4413623"/>
              <a:gd name="connsiteY24" fmla="*/ 296576 h 4506954"/>
              <a:gd name="connsiteX0" fmla="*/ 1316814 w 4444576"/>
              <a:gd name="connsiteY0" fmla="*/ 296576 h 4506954"/>
              <a:gd name="connsiteX1" fmla="*/ 1690919 w 4444576"/>
              <a:gd name="connsiteY1" fmla="*/ 5805 h 4506954"/>
              <a:gd name="connsiteX2" fmla="*/ 2231213 w 4444576"/>
              <a:gd name="connsiteY2" fmla="*/ 177823 h 4506954"/>
              <a:gd name="connsiteX3" fmla="*/ 2741852 w 4444576"/>
              <a:gd name="connsiteY3" fmla="*/ 1009095 h 4506954"/>
              <a:gd name="connsiteX4" fmla="*/ 3276242 w 4444576"/>
              <a:gd name="connsiteY4" fmla="*/ 1353480 h 4506954"/>
              <a:gd name="connsiteX5" fmla="*/ 3953135 w 4444576"/>
              <a:gd name="connsiteY5" fmla="*/ 1246605 h 4506954"/>
              <a:gd name="connsiteX6" fmla="*/ 4303490 w 4444576"/>
              <a:gd name="connsiteY6" fmla="*/ 1597099 h 4506954"/>
              <a:gd name="connsiteX7" fmla="*/ 4309395 w 4444576"/>
              <a:gd name="connsiteY7" fmla="*/ 2077877 h 4506954"/>
              <a:gd name="connsiteX8" fmla="*/ 3870008 w 4444576"/>
              <a:gd name="connsiteY8" fmla="*/ 2742893 h 4506954"/>
              <a:gd name="connsiteX9" fmla="*/ 4036263 w 4444576"/>
              <a:gd name="connsiteY9" fmla="*/ 3360410 h 4506954"/>
              <a:gd name="connsiteX10" fmla="*/ 4428148 w 4444576"/>
              <a:gd name="connsiteY10" fmla="*/ 3930426 h 4506954"/>
              <a:gd name="connsiteX11" fmla="*/ 4339120 w 4444576"/>
              <a:gd name="connsiteY11" fmla="*/ 4364053 h 4506954"/>
              <a:gd name="connsiteX12" fmla="*/ 4048142 w 4444576"/>
              <a:gd name="connsiteY12" fmla="*/ 4500445 h 4506954"/>
              <a:gd name="connsiteX13" fmla="*/ 3288117 w 4444576"/>
              <a:gd name="connsiteY13" fmla="*/ 4191684 h 4506954"/>
              <a:gd name="connsiteX14" fmla="*/ 2373718 w 4444576"/>
              <a:gd name="connsiteY14" fmla="*/ 4120431 h 4506954"/>
              <a:gd name="connsiteX15" fmla="*/ 1328688 w 4444576"/>
              <a:gd name="connsiteY15" fmla="*/ 4476691 h 4506954"/>
              <a:gd name="connsiteX16" fmla="*/ 865550 w 4444576"/>
              <a:gd name="connsiteY16" fmla="*/ 3859174 h 4506954"/>
              <a:gd name="connsiteX17" fmla="*/ 1269311 w 4444576"/>
              <a:gd name="connsiteY17" fmla="*/ 3051652 h 4506954"/>
              <a:gd name="connsiteX18" fmla="*/ 1091183 w 4444576"/>
              <a:gd name="connsiteY18" fmla="*/ 2446010 h 4506954"/>
              <a:gd name="connsiteX19" fmla="*/ 141157 w 4444576"/>
              <a:gd name="connsiteY19" fmla="*/ 2267880 h 4506954"/>
              <a:gd name="connsiteX20" fmla="*/ 16497 w 4444576"/>
              <a:gd name="connsiteY20" fmla="*/ 1798980 h 4506954"/>
              <a:gd name="connsiteX21" fmla="*/ 259910 w 4444576"/>
              <a:gd name="connsiteY21" fmla="*/ 1448483 h 4506954"/>
              <a:gd name="connsiteX22" fmla="*/ 877427 w 4444576"/>
              <a:gd name="connsiteY22" fmla="*/ 1365356 h 4506954"/>
              <a:gd name="connsiteX23" fmla="*/ 1126808 w 4444576"/>
              <a:gd name="connsiteY23" fmla="*/ 985346 h 4506954"/>
              <a:gd name="connsiteX24" fmla="*/ 1316814 w 4444576"/>
              <a:gd name="connsiteY24" fmla="*/ 296576 h 4506954"/>
              <a:gd name="connsiteX0" fmla="*/ 1316814 w 4446109"/>
              <a:gd name="connsiteY0" fmla="*/ 296576 h 4575756"/>
              <a:gd name="connsiteX1" fmla="*/ 1690919 w 4446109"/>
              <a:gd name="connsiteY1" fmla="*/ 5805 h 4575756"/>
              <a:gd name="connsiteX2" fmla="*/ 2231213 w 4446109"/>
              <a:gd name="connsiteY2" fmla="*/ 177823 h 4575756"/>
              <a:gd name="connsiteX3" fmla="*/ 2741852 w 4446109"/>
              <a:gd name="connsiteY3" fmla="*/ 1009095 h 4575756"/>
              <a:gd name="connsiteX4" fmla="*/ 3276242 w 4446109"/>
              <a:gd name="connsiteY4" fmla="*/ 1353480 h 4575756"/>
              <a:gd name="connsiteX5" fmla="*/ 3953135 w 4446109"/>
              <a:gd name="connsiteY5" fmla="*/ 1246605 h 4575756"/>
              <a:gd name="connsiteX6" fmla="*/ 4303490 w 4446109"/>
              <a:gd name="connsiteY6" fmla="*/ 1597099 h 4575756"/>
              <a:gd name="connsiteX7" fmla="*/ 4309395 w 4446109"/>
              <a:gd name="connsiteY7" fmla="*/ 2077877 h 4575756"/>
              <a:gd name="connsiteX8" fmla="*/ 3870008 w 4446109"/>
              <a:gd name="connsiteY8" fmla="*/ 2742893 h 4575756"/>
              <a:gd name="connsiteX9" fmla="*/ 4036263 w 4446109"/>
              <a:gd name="connsiteY9" fmla="*/ 3360410 h 4575756"/>
              <a:gd name="connsiteX10" fmla="*/ 4428148 w 4446109"/>
              <a:gd name="connsiteY10" fmla="*/ 3930426 h 4575756"/>
              <a:gd name="connsiteX11" fmla="*/ 4339120 w 4446109"/>
              <a:gd name="connsiteY11" fmla="*/ 4364053 h 4575756"/>
              <a:gd name="connsiteX12" fmla="*/ 3976890 w 4446109"/>
              <a:gd name="connsiteY12" fmla="*/ 4571697 h 4575756"/>
              <a:gd name="connsiteX13" fmla="*/ 3288117 w 4446109"/>
              <a:gd name="connsiteY13" fmla="*/ 4191684 h 4575756"/>
              <a:gd name="connsiteX14" fmla="*/ 2373718 w 4446109"/>
              <a:gd name="connsiteY14" fmla="*/ 4120431 h 4575756"/>
              <a:gd name="connsiteX15" fmla="*/ 1328688 w 4446109"/>
              <a:gd name="connsiteY15" fmla="*/ 4476691 h 4575756"/>
              <a:gd name="connsiteX16" fmla="*/ 865550 w 4446109"/>
              <a:gd name="connsiteY16" fmla="*/ 3859174 h 4575756"/>
              <a:gd name="connsiteX17" fmla="*/ 1269311 w 4446109"/>
              <a:gd name="connsiteY17" fmla="*/ 3051652 h 4575756"/>
              <a:gd name="connsiteX18" fmla="*/ 1091183 w 4446109"/>
              <a:gd name="connsiteY18" fmla="*/ 2446010 h 4575756"/>
              <a:gd name="connsiteX19" fmla="*/ 141157 w 4446109"/>
              <a:gd name="connsiteY19" fmla="*/ 2267880 h 4575756"/>
              <a:gd name="connsiteX20" fmla="*/ 16497 w 4446109"/>
              <a:gd name="connsiteY20" fmla="*/ 1798980 h 4575756"/>
              <a:gd name="connsiteX21" fmla="*/ 259910 w 4446109"/>
              <a:gd name="connsiteY21" fmla="*/ 1448483 h 4575756"/>
              <a:gd name="connsiteX22" fmla="*/ 877427 w 4446109"/>
              <a:gd name="connsiteY22" fmla="*/ 1365356 h 4575756"/>
              <a:gd name="connsiteX23" fmla="*/ 1126808 w 4446109"/>
              <a:gd name="connsiteY23" fmla="*/ 985346 h 4575756"/>
              <a:gd name="connsiteX24" fmla="*/ 1316814 w 4446109"/>
              <a:gd name="connsiteY24" fmla="*/ 296576 h 4575756"/>
              <a:gd name="connsiteX0" fmla="*/ 1316814 w 4448517"/>
              <a:gd name="connsiteY0" fmla="*/ 296576 h 4552598"/>
              <a:gd name="connsiteX1" fmla="*/ 1690919 w 4448517"/>
              <a:gd name="connsiteY1" fmla="*/ 5805 h 4552598"/>
              <a:gd name="connsiteX2" fmla="*/ 2231213 w 4448517"/>
              <a:gd name="connsiteY2" fmla="*/ 177823 h 4552598"/>
              <a:gd name="connsiteX3" fmla="*/ 2741852 w 4448517"/>
              <a:gd name="connsiteY3" fmla="*/ 1009095 h 4552598"/>
              <a:gd name="connsiteX4" fmla="*/ 3276242 w 4448517"/>
              <a:gd name="connsiteY4" fmla="*/ 1353480 h 4552598"/>
              <a:gd name="connsiteX5" fmla="*/ 3953135 w 4448517"/>
              <a:gd name="connsiteY5" fmla="*/ 1246605 h 4552598"/>
              <a:gd name="connsiteX6" fmla="*/ 4303490 w 4448517"/>
              <a:gd name="connsiteY6" fmla="*/ 1597099 h 4552598"/>
              <a:gd name="connsiteX7" fmla="*/ 4309395 w 4448517"/>
              <a:gd name="connsiteY7" fmla="*/ 2077877 h 4552598"/>
              <a:gd name="connsiteX8" fmla="*/ 3870008 w 4448517"/>
              <a:gd name="connsiteY8" fmla="*/ 2742893 h 4552598"/>
              <a:gd name="connsiteX9" fmla="*/ 4036263 w 4448517"/>
              <a:gd name="connsiteY9" fmla="*/ 3360410 h 4552598"/>
              <a:gd name="connsiteX10" fmla="*/ 4428148 w 4448517"/>
              <a:gd name="connsiteY10" fmla="*/ 3930426 h 4552598"/>
              <a:gd name="connsiteX11" fmla="*/ 4339120 w 4448517"/>
              <a:gd name="connsiteY11" fmla="*/ 4364053 h 4552598"/>
              <a:gd name="connsiteX12" fmla="*/ 3881889 w 4448517"/>
              <a:gd name="connsiteY12" fmla="*/ 4547950 h 4552598"/>
              <a:gd name="connsiteX13" fmla="*/ 3288117 w 4448517"/>
              <a:gd name="connsiteY13" fmla="*/ 4191684 h 4552598"/>
              <a:gd name="connsiteX14" fmla="*/ 2373718 w 4448517"/>
              <a:gd name="connsiteY14" fmla="*/ 4120431 h 4552598"/>
              <a:gd name="connsiteX15" fmla="*/ 1328688 w 4448517"/>
              <a:gd name="connsiteY15" fmla="*/ 4476691 h 4552598"/>
              <a:gd name="connsiteX16" fmla="*/ 865550 w 4448517"/>
              <a:gd name="connsiteY16" fmla="*/ 3859174 h 4552598"/>
              <a:gd name="connsiteX17" fmla="*/ 1269311 w 4448517"/>
              <a:gd name="connsiteY17" fmla="*/ 3051652 h 4552598"/>
              <a:gd name="connsiteX18" fmla="*/ 1091183 w 4448517"/>
              <a:gd name="connsiteY18" fmla="*/ 2446010 h 4552598"/>
              <a:gd name="connsiteX19" fmla="*/ 141157 w 4448517"/>
              <a:gd name="connsiteY19" fmla="*/ 2267880 h 4552598"/>
              <a:gd name="connsiteX20" fmla="*/ 16497 w 4448517"/>
              <a:gd name="connsiteY20" fmla="*/ 1798980 h 4552598"/>
              <a:gd name="connsiteX21" fmla="*/ 259910 w 4448517"/>
              <a:gd name="connsiteY21" fmla="*/ 1448483 h 4552598"/>
              <a:gd name="connsiteX22" fmla="*/ 877427 w 4448517"/>
              <a:gd name="connsiteY22" fmla="*/ 1365356 h 4552598"/>
              <a:gd name="connsiteX23" fmla="*/ 1126808 w 4448517"/>
              <a:gd name="connsiteY23" fmla="*/ 985346 h 4552598"/>
              <a:gd name="connsiteX24" fmla="*/ 1316814 w 4448517"/>
              <a:gd name="connsiteY24" fmla="*/ 296576 h 4552598"/>
              <a:gd name="connsiteX0" fmla="*/ 1300369 w 4432072"/>
              <a:gd name="connsiteY0" fmla="*/ 296576 h 4552598"/>
              <a:gd name="connsiteX1" fmla="*/ 1674474 w 4432072"/>
              <a:gd name="connsiteY1" fmla="*/ 5805 h 4552598"/>
              <a:gd name="connsiteX2" fmla="*/ 2214768 w 4432072"/>
              <a:gd name="connsiteY2" fmla="*/ 177823 h 4552598"/>
              <a:gd name="connsiteX3" fmla="*/ 2725407 w 4432072"/>
              <a:gd name="connsiteY3" fmla="*/ 1009095 h 4552598"/>
              <a:gd name="connsiteX4" fmla="*/ 3259797 w 4432072"/>
              <a:gd name="connsiteY4" fmla="*/ 1353480 h 4552598"/>
              <a:gd name="connsiteX5" fmla="*/ 3936690 w 4432072"/>
              <a:gd name="connsiteY5" fmla="*/ 1246605 h 4552598"/>
              <a:gd name="connsiteX6" fmla="*/ 4287045 w 4432072"/>
              <a:gd name="connsiteY6" fmla="*/ 1597099 h 4552598"/>
              <a:gd name="connsiteX7" fmla="*/ 4292950 w 4432072"/>
              <a:gd name="connsiteY7" fmla="*/ 2077877 h 4552598"/>
              <a:gd name="connsiteX8" fmla="*/ 3853563 w 4432072"/>
              <a:gd name="connsiteY8" fmla="*/ 2742893 h 4552598"/>
              <a:gd name="connsiteX9" fmla="*/ 4019818 w 4432072"/>
              <a:gd name="connsiteY9" fmla="*/ 3360410 h 4552598"/>
              <a:gd name="connsiteX10" fmla="*/ 4411703 w 4432072"/>
              <a:gd name="connsiteY10" fmla="*/ 3930426 h 4552598"/>
              <a:gd name="connsiteX11" fmla="*/ 4322675 w 4432072"/>
              <a:gd name="connsiteY11" fmla="*/ 4364053 h 4552598"/>
              <a:gd name="connsiteX12" fmla="*/ 3865444 w 4432072"/>
              <a:gd name="connsiteY12" fmla="*/ 4547950 h 4552598"/>
              <a:gd name="connsiteX13" fmla="*/ 3271672 w 4432072"/>
              <a:gd name="connsiteY13" fmla="*/ 4191684 h 4552598"/>
              <a:gd name="connsiteX14" fmla="*/ 2357273 w 4432072"/>
              <a:gd name="connsiteY14" fmla="*/ 4120431 h 4552598"/>
              <a:gd name="connsiteX15" fmla="*/ 1312243 w 4432072"/>
              <a:gd name="connsiteY15" fmla="*/ 4476691 h 4552598"/>
              <a:gd name="connsiteX16" fmla="*/ 849105 w 4432072"/>
              <a:gd name="connsiteY16" fmla="*/ 3859174 h 4552598"/>
              <a:gd name="connsiteX17" fmla="*/ 1252866 w 4432072"/>
              <a:gd name="connsiteY17" fmla="*/ 3051652 h 4552598"/>
              <a:gd name="connsiteX18" fmla="*/ 1074738 w 4432072"/>
              <a:gd name="connsiteY18" fmla="*/ 2446010 h 4552598"/>
              <a:gd name="connsiteX19" fmla="*/ 231590 w 4432072"/>
              <a:gd name="connsiteY19" fmla="*/ 2386634 h 4552598"/>
              <a:gd name="connsiteX20" fmla="*/ 52 w 4432072"/>
              <a:gd name="connsiteY20" fmla="*/ 1798980 h 4552598"/>
              <a:gd name="connsiteX21" fmla="*/ 243465 w 4432072"/>
              <a:gd name="connsiteY21" fmla="*/ 1448483 h 4552598"/>
              <a:gd name="connsiteX22" fmla="*/ 860982 w 4432072"/>
              <a:gd name="connsiteY22" fmla="*/ 1365356 h 4552598"/>
              <a:gd name="connsiteX23" fmla="*/ 1110363 w 4432072"/>
              <a:gd name="connsiteY23" fmla="*/ 985346 h 4552598"/>
              <a:gd name="connsiteX24" fmla="*/ 1300369 w 4432072"/>
              <a:gd name="connsiteY24" fmla="*/ 296576 h 4552598"/>
              <a:gd name="connsiteX0" fmla="*/ 1300354 w 4432057"/>
              <a:gd name="connsiteY0" fmla="*/ 296576 h 4552598"/>
              <a:gd name="connsiteX1" fmla="*/ 1674459 w 4432057"/>
              <a:gd name="connsiteY1" fmla="*/ 5805 h 4552598"/>
              <a:gd name="connsiteX2" fmla="*/ 2214753 w 4432057"/>
              <a:gd name="connsiteY2" fmla="*/ 177823 h 4552598"/>
              <a:gd name="connsiteX3" fmla="*/ 2725392 w 4432057"/>
              <a:gd name="connsiteY3" fmla="*/ 1009095 h 4552598"/>
              <a:gd name="connsiteX4" fmla="*/ 3259782 w 4432057"/>
              <a:gd name="connsiteY4" fmla="*/ 1353480 h 4552598"/>
              <a:gd name="connsiteX5" fmla="*/ 3936675 w 4432057"/>
              <a:gd name="connsiteY5" fmla="*/ 1246605 h 4552598"/>
              <a:gd name="connsiteX6" fmla="*/ 4287030 w 4432057"/>
              <a:gd name="connsiteY6" fmla="*/ 1597099 h 4552598"/>
              <a:gd name="connsiteX7" fmla="*/ 4292935 w 4432057"/>
              <a:gd name="connsiteY7" fmla="*/ 2077877 h 4552598"/>
              <a:gd name="connsiteX8" fmla="*/ 3853548 w 4432057"/>
              <a:gd name="connsiteY8" fmla="*/ 2742893 h 4552598"/>
              <a:gd name="connsiteX9" fmla="*/ 4019803 w 4432057"/>
              <a:gd name="connsiteY9" fmla="*/ 3360410 h 4552598"/>
              <a:gd name="connsiteX10" fmla="*/ 4411688 w 4432057"/>
              <a:gd name="connsiteY10" fmla="*/ 3930426 h 4552598"/>
              <a:gd name="connsiteX11" fmla="*/ 4322660 w 4432057"/>
              <a:gd name="connsiteY11" fmla="*/ 4364053 h 4552598"/>
              <a:gd name="connsiteX12" fmla="*/ 3865429 w 4432057"/>
              <a:gd name="connsiteY12" fmla="*/ 4547950 h 4552598"/>
              <a:gd name="connsiteX13" fmla="*/ 3271657 w 4432057"/>
              <a:gd name="connsiteY13" fmla="*/ 4191684 h 4552598"/>
              <a:gd name="connsiteX14" fmla="*/ 2357258 w 4432057"/>
              <a:gd name="connsiteY14" fmla="*/ 4120431 h 4552598"/>
              <a:gd name="connsiteX15" fmla="*/ 1312228 w 4432057"/>
              <a:gd name="connsiteY15" fmla="*/ 4476691 h 4552598"/>
              <a:gd name="connsiteX16" fmla="*/ 849090 w 4432057"/>
              <a:gd name="connsiteY16" fmla="*/ 3859174 h 4552598"/>
              <a:gd name="connsiteX17" fmla="*/ 1252851 w 4432057"/>
              <a:gd name="connsiteY17" fmla="*/ 3051652 h 4552598"/>
              <a:gd name="connsiteX18" fmla="*/ 932220 w 4432057"/>
              <a:gd name="connsiteY18" fmla="*/ 2612264 h 4552598"/>
              <a:gd name="connsiteX19" fmla="*/ 231575 w 4432057"/>
              <a:gd name="connsiteY19" fmla="*/ 2386634 h 4552598"/>
              <a:gd name="connsiteX20" fmla="*/ 37 w 4432057"/>
              <a:gd name="connsiteY20" fmla="*/ 1798980 h 4552598"/>
              <a:gd name="connsiteX21" fmla="*/ 243450 w 4432057"/>
              <a:gd name="connsiteY21" fmla="*/ 1448483 h 4552598"/>
              <a:gd name="connsiteX22" fmla="*/ 860967 w 4432057"/>
              <a:gd name="connsiteY22" fmla="*/ 1365356 h 4552598"/>
              <a:gd name="connsiteX23" fmla="*/ 1110348 w 4432057"/>
              <a:gd name="connsiteY23" fmla="*/ 985346 h 4552598"/>
              <a:gd name="connsiteX24" fmla="*/ 1300354 w 4432057"/>
              <a:gd name="connsiteY24" fmla="*/ 296576 h 4552598"/>
              <a:gd name="connsiteX0" fmla="*/ 1300354 w 4432057"/>
              <a:gd name="connsiteY0" fmla="*/ 296576 h 4552598"/>
              <a:gd name="connsiteX1" fmla="*/ 1674459 w 4432057"/>
              <a:gd name="connsiteY1" fmla="*/ 5805 h 4552598"/>
              <a:gd name="connsiteX2" fmla="*/ 2214753 w 4432057"/>
              <a:gd name="connsiteY2" fmla="*/ 177823 h 4552598"/>
              <a:gd name="connsiteX3" fmla="*/ 2725392 w 4432057"/>
              <a:gd name="connsiteY3" fmla="*/ 1009095 h 4552598"/>
              <a:gd name="connsiteX4" fmla="*/ 3259782 w 4432057"/>
              <a:gd name="connsiteY4" fmla="*/ 1353480 h 4552598"/>
              <a:gd name="connsiteX5" fmla="*/ 3936675 w 4432057"/>
              <a:gd name="connsiteY5" fmla="*/ 1246605 h 4552598"/>
              <a:gd name="connsiteX6" fmla="*/ 4287030 w 4432057"/>
              <a:gd name="connsiteY6" fmla="*/ 1597099 h 4552598"/>
              <a:gd name="connsiteX7" fmla="*/ 4292935 w 4432057"/>
              <a:gd name="connsiteY7" fmla="*/ 2077877 h 4552598"/>
              <a:gd name="connsiteX8" fmla="*/ 3853548 w 4432057"/>
              <a:gd name="connsiteY8" fmla="*/ 2742893 h 4552598"/>
              <a:gd name="connsiteX9" fmla="*/ 4019803 w 4432057"/>
              <a:gd name="connsiteY9" fmla="*/ 3360410 h 4552598"/>
              <a:gd name="connsiteX10" fmla="*/ 4411688 w 4432057"/>
              <a:gd name="connsiteY10" fmla="*/ 3930426 h 4552598"/>
              <a:gd name="connsiteX11" fmla="*/ 4322660 w 4432057"/>
              <a:gd name="connsiteY11" fmla="*/ 4364053 h 4552598"/>
              <a:gd name="connsiteX12" fmla="*/ 3865429 w 4432057"/>
              <a:gd name="connsiteY12" fmla="*/ 4547950 h 4552598"/>
              <a:gd name="connsiteX13" fmla="*/ 3271657 w 4432057"/>
              <a:gd name="connsiteY13" fmla="*/ 4191684 h 4552598"/>
              <a:gd name="connsiteX14" fmla="*/ 2357258 w 4432057"/>
              <a:gd name="connsiteY14" fmla="*/ 4120431 h 4552598"/>
              <a:gd name="connsiteX15" fmla="*/ 1312228 w 4432057"/>
              <a:gd name="connsiteY15" fmla="*/ 4476691 h 4552598"/>
              <a:gd name="connsiteX16" fmla="*/ 849090 w 4432057"/>
              <a:gd name="connsiteY16" fmla="*/ 3859174 h 4552598"/>
              <a:gd name="connsiteX17" fmla="*/ 1027223 w 4432057"/>
              <a:gd name="connsiteY17" fmla="*/ 3134781 h 4552598"/>
              <a:gd name="connsiteX18" fmla="*/ 932220 w 4432057"/>
              <a:gd name="connsiteY18" fmla="*/ 2612264 h 4552598"/>
              <a:gd name="connsiteX19" fmla="*/ 231575 w 4432057"/>
              <a:gd name="connsiteY19" fmla="*/ 2386634 h 4552598"/>
              <a:gd name="connsiteX20" fmla="*/ 37 w 4432057"/>
              <a:gd name="connsiteY20" fmla="*/ 1798980 h 4552598"/>
              <a:gd name="connsiteX21" fmla="*/ 243450 w 4432057"/>
              <a:gd name="connsiteY21" fmla="*/ 1448483 h 4552598"/>
              <a:gd name="connsiteX22" fmla="*/ 860967 w 4432057"/>
              <a:gd name="connsiteY22" fmla="*/ 1365356 h 4552598"/>
              <a:gd name="connsiteX23" fmla="*/ 1110348 w 4432057"/>
              <a:gd name="connsiteY23" fmla="*/ 985346 h 4552598"/>
              <a:gd name="connsiteX24" fmla="*/ 1300354 w 4432057"/>
              <a:gd name="connsiteY24" fmla="*/ 296576 h 4552598"/>
              <a:gd name="connsiteX0" fmla="*/ 1300354 w 4432057"/>
              <a:gd name="connsiteY0" fmla="*/ 296576 h 4552598"/>
              <a:gd name="connsiteX1" fmla="*/ 1674459 w 4432057"/>
              <a:gd name="connsiteY1" fmla="*/ 5805 h 4552598"/>
              <a:gd name="connsiteX2" fmla="*/ 2214753 w 4432057"/>
              <a:gd name="connsiteY2" fmla="*/ 177823 h 4552598"/>
              <a:gd name="connsiteX3" fmla="*/ 2725392 w 4432057"/>
              <a:gd name="connsiteY3" fmla="*/ 1009095 h 4552598"/>
              <a:gd name="connsiteX4" fmla="*/ 3259782 w 4432057"/>
              <a:gd name="connsiteY4" fmla="*/ 1353480 h 4552598"/>
              <a:gd name="connsiteX5" fmla="*/ 3936675 w 4432057"/>
              <a:gd name="connsiteY5" fmla="*/ 1246605 h 4552598"/>
              <a:gd name="connsiteX6" fmla="*/ 4287030 w 4432057"/>
              <a:gd name="connsiteY6" fmla="*/ 1597099 h 4552598"/>
              <a:gd name="connsiteX7" fmla="*/ 4221683 w 4432057"/>
              <a:gd name="connsiteY7" fmla="*/ 2125381 h 4552598"/>
              <a:gd name="connsiteX8" fmla="*/ 3853548 w 4432057"/>
              <a:gd name="connsiteY8" fmla="*/ 2742893 h 4552598"/>
              <a:gd name="connsiteX9" fmla="*/ 4019803 w 4432057"/>
              <a:gd name="connsiteY9" fmla="*/ 3360410 h 4552598"/>
              <a:gd name="connsiteX10" fmla="*/ 4411688 w 4432057"/>
              <a:gd name="connsiteY10" fmla="*/ 3930426 h 4552598"/>
              <a:gd name="connsiteX11" fmla="*/ 4322660 w 4432057"/>
              <a:gd name="connsiteY11" fmla="*/ 4364053 h 4552598"/>
              <a:gd name="connsiteX12" fmla="*/ 3865429 w 4432057"/>
              <a:gd name="connsiteY12" fmla="*/ 4547950 h 4552598"/>
              <a:gd name="connsiteX13" fmla="*/ 3271657 w 4432057"/>
              <a:gd name="connsiteY13" fmla="*/ 4191684 h 4552598"/>
              <a:gd name="connsiteX14" fmla="*/ 2357258 w 4432057"/>
              <a:gd name="connsiteY14" fmla="*/ 4120431 h 4552598"/>
              <a:gd name="connsiteX15" fmla="*/ 1312228 w 4432057"/>
              <a:gd name="connsiteY15" fmla="*/ 4476691 h 4552598"/>
              <a:gd name="connsiteX16" fmla="*/ 849090 w 4432057"/>
              <a:gd name="connsiteY16" fmla="*/ 3859174 h 4552598"/>
              <a:gd name="connsiteX17" fmla="*/ 1027223 w 4432057"/>
              <a:gd name="connsiteY17" fmla="*/ 3134781 h 4552598"/>
              <a:gd name="connsiteX18" fmla="*/ 932220 w 4432057"/>
              <a:gd name="connsiteY18" fmla="*/ 2612264 h 4552598"/>
              <a:gd name="connsiteX19" fmla="*/ 231575 w 4432057"/>
              <a:gd name="connsiteY19" fmla="*/ 2386634 h 4552598"/>
              <a:gd name="connsiteX20" fmla="*/ 37 w 4432057"/>
              <a:gd name="connsiteY20" fmla="*/ 1798980 h 4552598"/>
              <a:gd name="connsiteX21" fmla="*/ 243450 w 4432057"/>
              <a:gd name="connsiteY21" fmla="*/ 1448483 h 4552598"/>
              <a:gd name="connsiteX22" fmla="*/ 860967 w 4432057"/>
              <a:gd name="connsiteY22" fmla="*/ 1365356 h 4552598"/>
              <a:gd name="connsiteX23" fmla="*/ 1110348 w 4432057"/>
              <a:gd name="connsiteY23" fmla="*/ 985346 h 4552598"/>
              <a:gd name="connsiteX24" fmla="*/ 1300354 w 4432057"/>
              <a:gd name="connsiteY24" fmla="*/ 296576 h 4552598"/>
              <a:gd name="connsiteX0" fmla="*/ 1300354 w 4432057"/>
              <a:gd name="connsiteY0" fmla="*/ 296576 h 4552598"/>
              <a:gd name="connsiteX1" fmla="*/ 1674459 w 4432057"/>
              <a:gd name="connsiteY1" fmla="*/ 5805 h 4552598"/>
              <a:gd name="connsiteX2" fmla="*/ 2214753 w 4432057"/>
              <a:gd name="connsiteY2" fmla="*/ 177823 h 4552598"/>
              <a:gd name="connsiteX3" fmla="*/ 2725392 w 4432057"/>
              <a:gd name="connsiteY3" fmla="*/ 1009095 h 4552598"/>
              <a:gd name="connsiteX4" fmla="*/ 3259782 w 4432057"/>
              <a:gd name="connsiteY4" fmla="*/ 1353480 h 4552598"/>
              <a:gd name="connsiteX5" fmla="*/ 3936675 w 4432057"/>
              <a:gd name="connsiteY5" fmla="*/ 1246605 h 4552598"/>
              <a:gd name="connsiteX6" fmla="*/ 4215778 w 4432057"/>
              <a:gd name="connsiteY6" fmla="*/ 1573352 h 4552598"/>
              <a:gd name="connsiteX7" fmla="*/ 4221683 w 4432057"/>
              <a:gd name="connsiteY7" fmla="*/ 2125381 h 4552598"/>
              <a:gd name="connsiteX8" fmla="*/ 3853548 w 4432057"/>
              <a:gd name="connsiteY8" fmla="*/ 2742893 h 4552598"/>
              <a:gd name="connsiteX9" fmla="*/ 4019803 w 4432057"/>
              <a:gd name="connsiteY9" fmla="*/ 3360410 h 4552598"/>
              <a:gd name="connsiteX10" fmla="*/ 4411688 w 4432057"/>
              <a:gd name="connsiteY10" fmla="*/ 3930426 h 4552598"/>
              <a:gd name="connsiteX11" fmla="*/ 4322660 w 4432057"/>
              <a:gd name="connsiteY11" fmla="*/ 4364053 h 4552598"/>
              <a:gd name="connsiteX12" fmla="*/ 3865429 w 4432057"/>
              <a:gd name="connsiteY12" fmla="*/ 4547950 h 4552598"/>
              <a:gd name="connsiteX13" fmla="*/ 3271657 w 4432057"/>
              <a:gd name="connsiteY13" fmla="*/ 4191684 h 4552598"/>
              <a:gd name="connsiteX14" fmla="*/ 2357258 w 4432057"/>
              <a:gd name="connsiteY14" fmla="*/ 4120431 h 4552598"/>
              <a:gd name="connsiteX15" fmla="*/ 1312228 w 4432057"/>
              <a:gd name="connsiteY15" fmla="*/ 4476691 h 4552598"/>
              <a:gd name="connsiteX16" fmla="*/ 849090 w 4432057"/>
              <a:gd name="connsiteY16" fmla="*/ 3859174 h 4552598"/>
              <a:gd name="connsiteX17" fmla="*/ 1027223 w 4432057"/>
              <a:gd name="connsiteY17" fmla="*/ 3134781 h 4552598"/>
              <a:gd name="connsiteX18" fmla="*/ 932220 w 4432057"/>
              <a:gd name="connsiteY18" fmla="*/ 2612264 h 4552598"/>
              <a:gd name="connsiteX19" fmla="*/ 231575 w 4432057"/>
              <a:gd name="connsiteY19" fmla="*/ 2386634 h 4552598"/>
              <a:gd name="connsiteX20" fmla="*/ 37 w 4432057"/>
              <a:gd name="connsiteY20" fmla="*/ 1798980 h 4552598"/>
              <a:gd name="connsiteX21" fmla="*/ 243450 w 4432057"/>
              <a:gd name="connsiteY21" fmla="*/ 1448483 h 4552598"/>
              <a:gd name="connsiteX22" fmla="*/ 860967 w 4432057"/>
              <a:gd name="connsiteY22" fmla="*/ 1365356 h 4552598"/>
              <a:gd name="connsiteX23" fmla="*/ 1110348 w 4432057"/>
              <a:gd name="connsiteY23" fmla="*/ 985346 h 4552598"/>
              <a:gd name="connsiteX24" fmla="*/ 1300354 w 4432057"/>
              <a:gd name="connsiteY24" fmla="*/ 296576 h 4552598"/>
              <a:gd name="connsiteX0" fmla="*/ 1300354 w 4432057"/>
              <a:gd name="connsiteY0" fmla="*/ 296576 h 4552598"/>
              <a:gd name="connsiteX1" fmla="*/ 1674459 w 4432057"/>
              <a:gd name="connsiteY1" fmla="*/ 5805 h 4552598"/>
              <a:gd name="connsiteX2" fmla="*/ 2214753 w 4432057"/>
              <a:gd name="connsiteY2" fmla="*/ 177823 h 4552598"/>
              <a:gd name="connsiteX3" fmla="*/ 2725392 w 4432057"/>
              <a:gd name="connsiteY3" fmla="*/ 1009095 h 4552598"/>
              <a:gd name="connsiteX4" fmla="*/ 3259782 w 4432057"/>
              <a:gd name="connsiteY4" fmla="*/ 1353480 h 4552598"/>
              <a:gd name="connsiteX5" fmla="*/ 3936675 w 4432057"/>
              <a:gd name="connsiteY5" fmla="*/ 1246605 h 4552598"/>
              <a:gd name="connsiteX6" fmla="*/ 4215778 w 4432057"/>
              <a:gd name="connsiteY6" fmla="*/ 1573352 h 4552598"/>
              <a:gd name="connsiteX7" fmla="*/ 4221683 w 4432057"/>
              <a:gd name="connsiteY7" fmla="*/ 2125381 h 4552598"/>
              <a:gd name="connsiteX8" fmla="*/ 3853548 w 4432057"/>
              <a:gd name="connsiteY8" fmla="*/ 2742893 h 4552598"/>
              <a:gd name="connsiteX9" fmla="*/ 4019803 w 4432057"/>
              <a:gd name="connsiteY9" fmla="*/ 3360410 h 4552598"/>
              <a:gd name="connsiteX10" fmla="*/ 4411688 w 4432057"/>
              <a:gd name="connsiteY10" fmla="*/ 3930426 h 4552598"/>
              <a:gd name="connsiteX11" fmla="*/ 4322660 w 4432057"/>
              <a:gd name="connsiteY11" fmla="*/ 4364053 h 4552598"/>
              <a:gd name="connsiteX12" fmla="*/ 3865429 w 4432057"/>
              <a:gd name="connsiteY12" fmla="*/ 4547950 h 4552598"/>
              <a:gd name="connsiteX13" fmla="*/ 3271657 w 4432057"/>
              <a:gd name="connsiteY13" fmla="*/ 4191684 h 4552598"/>
              <a:gd name="connsiteX14" fmla="*/ 2357258 w 4432057"/>
              <a:gd name="connsiteY14" fmla="*/ 4120431 h 4552598"/>
              <a:gd name="connsiteX15" fmla="*/ 1525986 w 4432057"/>
              <a:gd name="connsiteY15" fmla="*/ 4417317 h 4552598"/>
              <a:gd name="connsiteX16" fmla="*/ 849090 w 4432057"/>
              <a:gd name="connsiteY16" fmla="*/ 3859174 h 4552598"/>
              <a:gd name="connsiteX17" fmla="*/ 1027223 w 4432057"/>
              <a:gd name="connsiteY17" fmla="*/ 3134781 h 4552598"/>
              <a:gd name="connsiteX18" fmla="*/ 932220 w 4432057"/>
              <a:gd name="connsiteY18" fmla="*/ 2612264 h 4552598"/>
              <a:gd name="connsiteX19" fmla="*/ 231575 w 4432057"/>
              <a:gd name="connsiteY19" fmla="*/ 2386634 h 4552598"/>
              <a:gd name="connsiteX20" fmla="*/ 37 w 4432057"/>
              <a:gd name="connsiteY20" fmla="*/ 1798980 h 4552598"/>
              <a:gd name="connsiteX21" fmla="*/ 243450 w 4432057"/>
              <a:gd name="connsiteY21" fmla="*/ 1448483 h 4552598"/>
              <a:gd name="connsiteX22" fmla="*/ 860967 w 4432057"/>
              <a:gd name="connsiteY22" fmla="*/ 1365356 h 4552598"/>
              <a:gd name="connsiteX23" fmla="*/ 1110348 w 4432057"/>
              <a:gd name="connsiteY23" fmla="*/ 985346 h 4552598"/>
              <a:gd name="connsiteX24" fmla="*/ 1300354 w 4432057"/>
              <a:gd name="connsiteY24" fmla="*/ 296576 h 4552598"/>
              <a:gd name="connsiteX0" fmla="*/ 1300354 w 4432057"/>
              <a:gd name="connsiteY0" fmla="*/ 296576 h 4552598"/>
              <a:gd name="connsiteX1" fmla="*/ 1674459 w 4432057"/>
              <a:gd name="connsiteY1" fmla="*/ 5805 h 4552598"/>
              <a:gd name="connsiteX2" fmla="*/ 2214753 w 4432057"/>
              <a:gd name="connsiteY2" fmla="*/ 177823 h 4552598"/>
              <a:gd name="connsiteX3" fmla="*/ 2725392 w 4432057"/>
              <a:gd name="connsiteY3" fmla="*/ 1009095 h 4552598"/>
              <a:gd name="connsiteX4" fmla="*/ 3259782 w 4432057"/>
              <a:gd name="connsiteY4" fmla="*/ 1353480 h 4552598"/>
              <a:gd name="connsiteX5" fmla="*/ 3936675 w 4432057"/>
              <a:gd name="connsiteY5" fmla="*/ 1246605 h 4552598"/>
              <a:gd name="connsiteX6" fmla="*/ 4215778 w 4432057"/>
              <a:gd name="connsiteY6" fmla="*/ 1573352 h 4552598"/>
              <a:gd name="connsiteX7" fmla="*/ 4221683 w 4432057"/>
              <a:gd name="connsiteY7" fmla="*/ 2125381 h 4552598"/>
              <a:gd name="connsiteX8" fmla="*/ 3853548 w 4432057"/>
              <a:gd name="connsiteY8" fmla="*/ 2742893 h 4552598"/>
              <a:gd name="connsiteX9" fmla="*/ 4019803 w 4432057"/>
              <a:gd name="connsiteY9" fmla="*/ 3360410 h 4552598"/>
              <a:gd name="connsiteX10" fmla="*/ 4411688 w 4432057"/>
              <a:gd name="connsiteY10" fmla="*/ 3930426 h 4552598"/>
              <a:gd name="connsiteX11" fmla="*/ 4322660 w 4432057"/>
              <a:gd name="connsiteY11" fmla="*/ 4364053 h 4552598"/>
              <a:gd name="connsiteX12" fmla="*/ 3865429 w 4432057"/>
              <a:gd name="connsiteY12" fmla="*/ 4547950 h 4552598"/>
              <a:gd name="connsiteX13" fmla="*/ 3271657 w 4432057"/>
              <a:gd name="connsiteY13" fmla="*/ 4191684 h 4552598"/>
              <a:gd name="connsiteX14" fmla="*/ 2357258 w 4432057"/>
              <a:gd name="connsiteY14" fmla="*/ 4120431 h 4552598"/>
              <a:gd name="connsiteX15" fmla="*/ 1525986 w 4432057"/>
              <a:gd name="connsiteY15" fmla="*/ 4417317 h 4552598"/>
              <a:gd name="connsiteX16" fmla="*/ 991596 w 4432057"/>
              <a:gd name="connsiteY16" fmla="*/ 3859176 h 4552598"/>
              <a:gd name="connsiteX17" fmla="*/ 1027223 w 4432057"/>
              <a:gd name="connsiteY17" fmla="*/ 3134781 h 4552598"/>
              <a:gd name="connsiteX18" fmla="*/ 932220 w 4432057"/>
              <a:gd name="connsiteY18" fmla="*/ 2612264 h 4552598"/>
              <a:gd name="connsiteX19" fmla="*/ 231575 w 4432057"/>
              <a:gd name="connsiteY19" fmla="*/ 2386634 h 4552598"/>
              <a:gd name="connsiteX20" fmla="*/ 37 w 4432057"/>
              <a:gd name="connsiteY20" fmla="*/ 1798980 h 4552598"/>
              <a:gd name="connsiteX21" fmla="*/ 243450 w 4432057"/>
              <a:gd name="connsiteY21" fmla="*/ 1448483 h 4552598"/>
              <a:gd name="connsiteX22" fmla="*/ 860967 w 4432057"/>
              <a:gd name="connsiteY22" fmla="*/ 1365356 h 4552598"/>
              <a:gd name="connsiteX23" fmla="*/ 1110348 w 4432057"/>
              <a:gd name="connsiteY23" fmla="*/ 985346 h 4552598"/>
              <a:gd name="connsiteX24" fmla="*/ 1300354 w 4432057"/>
              <a:gd name="connsiteY24" fmla="*/ 296576 h 4552598"/>
              <a:gd name="connsiteX0" fmla="*/ 1300354 w 4436565"/>
              <a:gd name="connsiteY0" fmla="*/ 296576 h 4421588"/>
              <a:gd name="connsiteX1" fmla="*/ 1674459 w 4436565"/>
              <a:gd name="connsiteY1" fmla="*/ 5805 h 4421588"/>
              <a:gd name="connsiteX2" fmla="*/ 2214753 w 4436565"/>
              <a:gd name="connsiteY2" fmla="*/ 177823 h 4421588"/>
              <a:gd name="connsiteX3" fmla="*/ 2725392 w 4436565"/>
              <a:gd name="connsiteY3" fmla="*/ 1009095 h 4421588"/>
              <a:gd name="connsiteX4" fmla="*/ 3259782 w 4436565"/>
              <a:gd name="connsiteY4" fmla="*/ 1353480 h 4421588"/>
              <a:gd name="connsiteX5" fmla="*/ 3936675 w 4436565"/>
              <a:gd name="connsiteY5" fmla="*/ 1246605 h 4421588"/>
              <a:gd name="connsiteX6" fmla="*/ 4215778 w 4436565"/>
              <a:gd name="connsiteY6" fmla="*/ 1573352 h 4421588"/>
              <a:gd name="connsiteX7" fmla="*/ 4221683 w 4436565"/>
              <a:gd name="connsiteY7" fmla="*/ 2125381 h 4421588"/>
              <a:gd name="connsiteX8" fmla="*/ 3853548 w 4436565"/>
              <a:gd name="connsiteY8" fmla="*/ 2742893 h 4421588"/>
              <a:gd name="connsiteX9" fmla="*/ 4019803 w 4436565"/>
              <a:gd name="connsiteY9" fmla="*/ 3360410 h 4421588"/>
              <a:gd name="connsiteX10" fmla="*/ 4411688 w 4436565"/>
              <a:gd name="connsiteY10" fmla="*/ 3930426 h 4421588"/>
              <a:gd name="connsiteX11" fmla="*/ 4322660 w 4436565"/>
              <a:gd name="connsiteY11" fmla="*/ 4364053 h 4421588"/>
              <a:gd name="connsiteX12" fmla="*/ 3722927 w 4436565"/>
              <a:gd name="connsiteY12" fmla="*/ 4381698 h 4421588"/>
              <a:gd name="connsiteX13" fmla="*/ 3271657 w 4436565"/>
              <a:gd name="connsiteY13" fmla="*/ 4191684 h 4421588"/>
              <a:gd name="connsiteX14" fmla="*/ 2357258 w 4436565"/>
              <a:gd name="connsiteY14" fmla="*/ 4120431 h 4421588"/>
              <a:gd name="connsiteX15" fmla="*/ 1525986 w 4436565"/>
              <a:gd name="connsiteY15" fmla="*/ 4417317 h 4421588"/>
              <a:gd name="connsiteX16" fmla="*/ 991596 w 4436565"/>
              <a:gd name="connsiteY16" fmla="*/ 3859176 h 4421588"/>
              <a:gd name="connsiteX17" fmla="*/ 1027223 w 4436565"/>
              <a:gd name="connsiteY17" fmla="*/ 3134781 h 4421588"/>
              <a:gd name="connsiteX18" fmla="*/ 932220 w 4436565"/>
              <a:gd name="connsiteY18" fmla="*/ 2612264 h 4421588"/>
              <a:gd name="connsiteX19" fmla="*/ 231575 w 4436565"/>
              <a:gd name="connsiteY19" fmla="*/ 2386634 h 4421588"/>
              <a:gd name="connsiteX20" fmla="*/ 37 w 4436565"/>
              <a:gd name="connsiteY20" fmla="*/ 1798980 h 4421588"/>
              <a:gd name="connsiteX21" fmla="*/ 243450 w 4436565"/>
              <a:gd name="connsiteY21" fmla="*/ 1448483 h 4421588"/>
              <a:gd name="connsiteX22" fmla="*/ 860967 w 4436565"/>
              <a:gd name="connsiteY22" fmla="*/ 1365356 h 4421588"/>
              <a:gd name="connsiteX23" fmla="*/ 1110348 w 4436565"/>
              <a:gd name="connsiteY23" fmla="*/ 985346 h 4421588"/>
              <a:gd name="connsiteX24" fmla="*/ 1300354 w 4436565"/>
              <a:gd name="connsiteY24" fmla="*/ 296576 h 4421588"/>
              <a:gd name="connsiteX0" fmla="*/ 1300354 w 4421190"/>
              <a:gd name="connsiteY0" fmla="*/ 296576 h 4421588"/>
              <a:gd name="connsiteX1" fmla="*/ 1674459 w 4421190"/>
              <a:gd name="connsiteY1" fmla="*/ 5805 h 4421588"/>
              <a:gd name="connsiteX2" fmla="*/ 2214753 w 4421190"/>
              <a:gd name="connsiteY2" fmla="*/ 177823 h 4421588"/>
              <a:gd name="connsiteX3" fmla="*/ 2725392 w 4421190"/>
              <a:gd name="connsiteY3" fmla="*/ 1009095 h 4421588"/>
              <a:gd name="connsiteX4" fmla="*/ 3259782 w 4421190"/>
              <a:gd name="connsiteY4" fmla="*/ 1353480 h 4421588"/>
              <a:gd name="connsiteX5" fmla="*/ 3936675 w 4421190"/>
              <a:gd name="connsiteY5" fmla="*/ 1246605 h 4421588"/>
              <a:gd name="connsiteX6" fmla="*/ 4215778 w 4421190"/>
              <a:gd name="connsiteY6" fmla="*/ 1573352 h 4421588"/>
              <a:gd name="connsiteX7" fmla="*/ 4221683 w 4421190"/>
              <a:gd name="connsiteY7" fmla="*/ 2125381 h 4421588"/>
              <a:gd name="connsiteX8" fmla="*/ 3853548 w 4421190"/>
              <a:gd name="connsiteY8" fmla="*/ 2742893 h 4421588"/>
              <a:gd name="connsiteX9" fmla="*/ 4019803 w 4421190"/>
              <a:gd name="connsiteY9" fmla="*/ 3360410 h 4421588"/>
              <a:gd name="connsiteX10" fmla="*/ 4411688 w 4421190"/>
              <a:gd name="connsiteY10" fmla="*/ 3930426 h 4421588"/>
              <a:gd name="connsiteX11" fmla="*/ 4251411 w 4421190"/>
              <a:gd name="connsiteY11" fmla="*/ 4221552 h 4421588"/>
              <a:gd name="connsiteX12" fmla="*/ 3722927 w 4421190"/>
              <a:gd name="connsiteY12" fmla="*/ 4381698 h 4421588"/>
              <a:gd name="connsiteX13" fmla="*/ 3271657 w 4421190"/>
              <a:gd name="connsiteY13" fmla="*/ 4191684 h 4421588"/>
              <a:gd name="connsiteX14" fmla="*/ 2357258 w 4421190"/>
              <a:gd name="connsiteY14" fmla="*/ 4120431 h 4421588"/>
              <a:gd name="connsiteX15" fmla="*/ 1525986 w 4421190"/>
              <a:gd name="connsiteY15" fmla="*/ 4417317 h 4421588"/>
              <a:gd name="connsiteX16" fmla="*/ 991596 w 4421190"/>
              <a:gd name="connsiteY16" fmla="*/ 3859176 h 4421588"/>
              <a:gd name="connsiteX17" fmla="*/ 1027223 w 4421190"/>
              <a:gd name="connsiteY17" fmla="*/ 3134781 h 4421588"/>
              <a:gd name="connsiteX18" fmla="*/ 932220 w 4421190"/>
              <a:gd name="connsiteY18" fmla="*/ 2612264 h 4421588"/>
              <a:gd name="connsiteX19" fmla="*/ 231575 w 4421190"/>
              <a:gd name="connsiteY19" fmla="*/ 2386634 h 4421588"/>
              <a:gd name="connsiteX20" fmla="*/ 37 w 4421190"/>
              <a:gd name="connsiteY20" fmla="*/ 1798980 h 4421588"/>
              <a:gd name="connsiteX21" fmla="*/ 243450 w 4421190"/>
              <a:gd name="connsiteY21" fmla="*/ 1448483 h 4421588"/>
              <a:gd name="connsiteX22" fmla="*/ 860967 w 4421190"/>
              <a:gd name="connsiteY22" fmla="*/ 1365356 h 4421588"/>
              <a:gd name="connsiteX23" fmla="*/ 1110348 w 4421190"/>
              <a:gd name="connsiteY23" fmla="*/ 985346 h 4421588"/>
              <a:gd name="connsiteX24" fmla="*/ 1300354 w 4421190"/>
              <a:gd name="connsiteY24" fmla="*/ 296576 h 4421588"/>
              <a:gd name="connsiteX0" fmla="*/ 1300354 w 4303277"/>
              <a:gd name="connsiteY0" fmla="*/ 296576 h 4421588"/>
              <a:gd name="connsiteX1" fmla="*/ 1674459 w 4303277"/>
              <a:gd name="connsiteY1" fmla="*/ 5805 h 4421588"/>
              <a:gd name="connsiteX2" fmla="*/ 2214753 w 4303277"/>
              <a:gd name="connsiteY2" fmla="*/ 177823 h 4421588"/>
              <a:gd name="connsiteX3" fmla="*/ 2725392 w 4303277"/>
              <a:gd name="connsiteY3" fmla="*/ 1009095 h 4421588"/>
              <a:gd name="connsiteX4" fmla="*/ 3259782 w 4303277"/>
              <a:gd name="connsiteY4" fmla="*/ 1353480 h 4421588"/>
              <a:gd name="connsiteX5" fmla="*/ 3936675 w 4303277"/>
              <a:gd name="connsiteY5" fmla="*/ 1246605 h 4421588"/>
              <a:gd name="connsiteX6" fmla="*/ 4215778 w 4303277"/>
              <a:gd name="connsiteY6" fmla="*/ 1573352 h 4421588"/>
              <a:gd name="connsiteX7" fmla="*/ 4221683 w 4303277"/>
              <a:gd name="connsiteY7" fmla="*/ 2125381 h 4421588"/>
              <a:gd name="connsiteX8" fmla="*/ 3853548 w 4303277"/>
              <a:gd name="connsiteY8" fmla="*/ 2742893 h 4421588"/>
              <a:gd name="connsiteX9" fmla="*/ 4019803 w 4303277"/>
              <a:gd name="connsiteY9" fmla="*/ 3360410 h 4421588"/>
              <a:gd name="connsiteX10" fmla="*/ 4257308 w 4303277"/>
              <a:gd name="connsiteY10" fmla="*/ 3823548 h 4421588"/>
              <a:gd name="connsiteX11" fmla="*/ 4251411 w 4303277"/>
              <a:gd name="connsiteY11" fmla="*/ 4221552 h 4421588"/>
              <a:gd name="connsiteX12" fmla="*/ 3722927 w 4303277"/>
              <a:gd name="connsiteY12" fmla="*/ 4381698 h 4421588"/>
              <a:gd name="connsiteX13" fmla="*/ 3271657 w 4303277"/>
              <a:gd name="connsiteY13" fmla="*/ 4191684 h 4421588"/>
              <a:gd name="connsiteX14" fmla="*/ 2357258 w 4303277"/>
              <a:gd name="connsiteY14" fmla="*/ 4120431 h 4421588"/>
              <a:gd name="connsiteX15" fmla="*/ 1525986 w 4303277"/>
              <a:gd name="connsiteY15" fmla="*/ 4417317 h 4421588"/>
              <a:gd name="connsiteX16" fmla="*/ 991596 w 4303277"/>
              <a:gd name="connsiteY16" fmla="*/ 3859176 h 4421588"/>
              <a:gd name="connsiteX17" fmla="*/ 1027223 w 4303277"/>
              <a:gd name="connsiteY17" fmla="*/ 3134781 h 4421588"/>
              <a:gd name="connsiteX18" fmla="*/ 932220 w 4303277"/>
              <a:gd name="connsiteY18" fmla="*/ 2612264 h 4421588"/>
              <a:gd name="connsiteX19" fmla="*/ 231575 w 4303277"/>
              <a:gd name="connsiteY19" fmla="*/ 2386634 h 4421588"/>
              <a:gd name="connsiteX20" fmla="*/ 37 w 4303277"/>
              <a:gd name="connsiteY20" fmla="*/ 1798980 h 4421588"/>
              <a:gd name="connsiteX21" fmla="*/ 243450 w 4303277"/>
              <a:gd name="connsiteY21" fmla="*/ 1448483 h 4421588"/>
              <a:gd name="connsiteX22" fmla="*/ 860967 w 4303277"/>
              <a:gd name="connsiteY22" fmla="*/ 1365356 h 4421588"/>
              <a:gd name="connsiteX23" fmla="*/ 1110348 w 4303277"/>
              <a:gd name="connsiteY23" fmla="*/ 985346 h 4421588"/>
              <a:gd name="connsiteX24" fmla="*/ 1300354 w 4303277"/>
              <a:gd name="connsiteY24" fmla="*/ 296576 h 4421588"/>
              <a:gd name="connsiteX0" fmla="*/ 1300354 w 4266374"/>
              <a:gd name="connsiteY0" fmla="*/ 296576 h 4421588"/>
              <a:gd name="connsiteX1" fmla="*/ 1674459 w 4266374"/>
              <a:gd name="connsiteY1" fmla="*/ 5805 h 4421588"/>
              <a:gd name="connsiteX2" fmla="*/ 2214753 w 4266374"/>
              <a:gd name="connsiteY2" fmla="*/ 177823 h 4421588"/>
              <a:gd name="connsiteX3" fmla="*/ 2725392 w 4266374"/>
              <a:gd name="connsiteY3" fmla="*/ 1009095 h 4421588"/>
              <a:gd name="connsiteX4" fmla="*/ 3259782 w 4266374"/>
              <a:gd name="connsiteY4" fmla="*/ 1353480 h 4421588"/>
              <a:gd name="connsiteX5" fmla="*/ 3936675 w 4266374"/>
              <a:gd name="connsiteY5" fmla="*/ 1246605 h 4421588"/>
              <a:gd name="connsiteX6" fmla="*/ 4215778 w 4266374"/>
              <a:gd name="connsiteY6" fmla="*/ 1573352 h 4421588"/>
              <a:gd name="connsiteX7" fmla="*/ 4221683 w 4266374"/>
              <a:gd name="connsiteY7" fmla="*/ 2125381 h 4421588"/>
              <a:gd name="connsiteX8" fmla="*/ 3853548 w 4266374"/>
              <a:gd name="connsiteY8" fmla="*/ 2742893 h 4421588"/>
              <a:gd name="connsiteX9" fmla="*/ 4019803 w 4266374"/>
              <a:gd name="connsiteY9" fmla="*/ 3360410 h 4421588"/>
              <a:gd name="connsiteX10" fmla="*/ 4257308 w 4266374"/>
              <a:gd name="connsiteY10" fmla="*/ 3823548 h 4421588"/>
              <a:gd name="connsiteX11" fmla="*/ 4168286 w 4266374"/>
              <a:gd name="connsiteY11" fmla="*/ 4221555 h 4421588"/>
              <a:gd name="connsiteX12" fmla="*/ 3722927 w 4266374"/>
              <a:gd name="connsiteY12" fmla="*/ 4381698 h 4421588"/>
              <a:gd name="connsiteX13" fmla="*/ 3271657 w 4266374"/>
              <a:gd name="connsiteY13" fmla="*/ 4191684 h 4421588"/>
              <a:gd name="connsiteX14" fmla="*/ 2357258 w 4266374"/>
              <a:gd name="connsiteY14" fmla="*/ 4120431 h 4421588"/>
              <a:gd name="connsiteX15" fmla="*/ 1525986 w 4266374"/>
              <a:gd name="connsiteY15" fmla="*/ 4417317 h 4421588"/>
              <a:gd name="connsiteX16" fmla="*/ 991596 w 4266374"/>
              <a:gd name="connsiteY16" fmla="*/ 3859176 h 4421588"/>
              <a:gd name="connsiteX17" fmla="*/ 1027223 w 4266374"/>
              <a:gd name="connsiteY17" fmla="*/ 3134781 h 4421588"/>
              <a:gd name="connsiteX18" fmla="*/ 932220 w 4266374"/>
              <a:gd name="connsiteY18" fmla="*/ 2612264 h 4421588"/>
              <a:gd name="connsiteX19" fmla="*/ 231575 w 4266374"/>
              <a:gd name="connsiteY19" fmla="*/ 2386634 h 4421588"/>
              <a:gd name="connsiteX20" fmla="*/ 37 w 4266374"/>
              <a:gd name="connsiteY20" fmla="*/ 1798980 h 4421588"/>
              <a:gd name="connsiteX21" fmla="*/ 243450 w 4266374"/>
              <a:gd name="connsiteY21" fmla="*/ 1448483 h 4421588"/>
              <a:gd name="connsiteX22" fmla="*/ 860967 w 4266374"/>
              <a:gd name="connsiteY22" fmla="*/ 1365356 h 4421588"/>
              <a:gd name="connsiteX23" fmla="*/ 1110348 w 4266374"/>
              <a:gd name="connsiteY23" fmla="*/ 985346 h 4421588"/>
              <a:gd name="connsiteX24" fmla="*/ 1300354 w 4266374"/>
              <a:gd name="connsiteY24" fmla="*/ 296576 h 4421588"/>
              <a:gd name="connsiteX0" fmla="*/ 1300354 w 4266374"/>
              <a:gd name="connsiteY0" fmla="*/ 296576 h 4421768"/>
              <a:gd name="connsiteX1" fmla="*/ 1674459 w 4266374"/>
              <a:gd name="connsiteY1" fmla="*/ 5805 h 4421768"/>
              <a:gd name="connsiteX2" fmla="*/ 2214753 w 4266374"/>
              <a:gd name="connsiteY2" fmla="*/ 177823 h 4421768"/>
              <a:gd name="connsiteX3" fmla="*/ 2725392 w 4266374"/>
              <a:gd name="connsiteY3" fmla="*/ 1009095 h 4421768"/>
              <a:gd name="connsiteX4" fmla="*/ 3259782 w 4266374"/>
              <a:gd name="connsiteY4" fmla="*/ 1353480 h 4421768"/>
              <a:gd name="connsiteX5" fmla="*/ 3936675 w 4266374"/>
              <a:gd name="connsiteY5" fmla="*/ 1246605 h 4421768"/>
              <a:gd name="connsiteX6" fmla="*/ 4215778 w 4266374"/>
              <a:gd name="connsiteY6" fmla="*/ 1573352 h 4421768"/>
              <a:gd name="connsiteX7" fmla="*/ 4221683 w 4266374"/>
              <a:gd name="connsiteY7" fmla="*/ 2125381 h 4421768"/>
              <a:gd name="connsiteX8" fmla="*/ 3853548 w 4266374"/>
              <a:gd name="connsiteY8" fmla="*/ 2742893 h 4421768"/>
              <a:gd name="connsiteX9" fmla="*/ 4019803 w 4266374"/>
              <a:gd name="connsiteY9" fmla="*/ 3360410 h 4421768"/>
              <a:gd name="connsiteX10" fmla="*/ 4257308 w 4266374"/>
              <a:gd name="connsiteY10" fmla="*/ 3823548 h 4421768"/>
              <a:gd name="connsiteX11" fmla="*/ 4168286 w 4266374"/>
              <a:gd name="connsiteY11" fmla="*/ 4221555 h 4421768"/>
              <a:gd name="connsiteX12" fmla="*/ 3722927 w 4266374"/>
              <a:gd name="connsiteY12" fmla="*/ 4381698 h 4421768"/>
              <a:gd name="connsiteX13" fmla="*/ 3093527 w 4266374"/>
              <a:gd name="connsiteY13" fmla="*/ 4108557 h 4421768"/>
              <a:gd name="connsiteX14" fmla="*/ 2357258 w 4266374"/>
              <a:gd name="connsiteY14" fmla="*/ 4120431 h 4421768"/>
              <a:gd name="connsiteX15" fmla="*/ 1525986 w 4266374"/>
              <a:gd name="connsiteY15" fmla="*/ 4417317 h 4421768"/>
              <a:gd name="connsiteX16" fmla="*/ 991596 w 4266374"/>
              <a:gd name="connsiteY16" fmla="*/ 3859176 h 4421768"/>
              <a:gd name="connsiteX17" fmla="*/ 1027223 w 4266374"/>
              <a:gd name="connsiteY17" fmla="*/ 3134781 h 4421768"/>
              <a:gd name="connsiteX18" fmla="*/ 932220 w 4266374"/>
              <a:gd name="connsiteY18" fmla="*/ 2612264 h 4421768"/>
              <a:gd name="connsiteX19" fmla="*/ 231575 w 4266374"/>
              <a:gd name="connsiteY19" fmla="*/ 2386634 h 4421768"/>
              <a:gd name="connsiteX20" fmla="*/ 37 w 4266374"/>
              <a:gd name="connsiteY20" fmla="*/ 1798980 h 4421768"/>
              <a:gd name="connsiteX21" fmla="*/ 243450 w 4266374"/>
              <a:gd name="connsiteY21" fmla="*/ 1448483 h 4421768"/>
              <a:gd name="connsiteX22" fmla="*/ 860967 w 4266374"/>
              <a:gd name="connsiteY22" fmla="*/ 1365356 h 4421768"/>
              <a:gd name="connsiteX23" fmla="*/ 1110348 w 4266374"/>
              <a:gd name="connsiteY23" fmla="*/ 985346 h 4421768"/>
              <a:gd name="connsiteX24" fmla="*/ 1300354 w 4266374"/>
              <a:gd name="connsiteY24" fmla="*/ 296576 h 4421768"/>
              <a:gd name="connsiteX0" fmla="*/ 1300354 w 4272520"/>
              <a:gd name="connsiteY0" fmla="*/ 296576 h 4421768"/>
              <a:gd name="connsiteX1" fmla="*/ 1674459 w 4272520"/>
              <a:gd name="connsiteY1" fmla="*/ 5805 h 4421768"/>
              <a:gd name="connsiteX2" fmla="*/ 2214753 w 4272520"/>
              <a:gd name="connsiteY2" fmla="*/ 177823 h 4421768"/>
              <a:gd name="connsiteX3" fmla="*/ 2725392 w 4272520"/>
              <a:gd name="connsiteY3" fmla="*/ 1009095 h 4421768"/>
              <a:gd name="connsiteX4" fmla="*/ 3259782 w 4272520"/>
              <a:gd name="connsiteY4" fmla="*/ 1353480 h 4421768"/>
              <a:gd name="connsiteX5" fmla="*/ 3936675 w 4272520"/>
              <a:gd name="connsiteY5" fmla="*/ 1246605 h 4421768"/>
              <a:gd name="connsiteX6" fmla="*/ 4215778 w 4272520"/>
              <a:gd name="connsiteY6" fmla="*/ 1573352 h 4421768"/>
              <a:gd name="connsiteX7" fmla="*/ 4221683 w 4272520"/>
              <a:gd name="connsiteY7" fmla="*/ 2125381 h 4421768"/>
              <a:gd name="connsiteX8" fmla="*/ 3853548 w 4272520"/>
              <a:gd name="connsiteY8" fmla="*/ 2742893 h 4421768"/>
              <a:gd name="connsiteX9" fmla="*/ 4019803 w 4272520"/>
              <a:gd name="connsiteY9" fmla="*/ 3360410 h 4421768"/>
              <a:gd name="connsiteX10" fmla="*/ 4257308 w 4272520"/>
              <a:gd name="connsiteY10" fmla="*/ 3823548 h 4421768"/>
              <a:gd name="connsiteX11" fmla="*/ 4168286 w 4272520"/>
              <a:gd name="connsiteY11" fmla="*/ 4221555 h 4421768"/>
              <a:gd name="connsiteX12" fmla="*/ 3521047 w 4272520"/>
              <a:gd name="connsiteY12" fmla="*/ 4310446 h 4421768"/>
              <a:gd name="connsiteX13" fmla="*/ 3093527 w 4272520"/>
              <a:gd name="connsiteY13" fmla="*/ 4108557 h 4421768"/>
              <a:gd name="connsiteX14" fmla="*/ 2357258 w 4272520"/>
              <a:gd name="connsiteY14" fmla="*/ 4120431 h 4421768"/>
              <a:gd name="connsiteX15" fmla="*/ 1525986 w 4272520"/>
              <a:gd name="connsiteY15" fmla="*/ 4417317 h 4421768"/>
              <a:gd name="connsiteX16" fmla="*/ 991596 w 4272520"/>
              <a:gd name="connsiteY16" fmla="*/ 3859176 h 4421768"/>
              <a:gd name="connsiteX17" fmla="*/ 1027223 w 4272520"/>
              <a:gd name="connsiteY17" fmla="*/ 3134781 h 4421768"/>
              <a:gd name="connsiteX18" fmla="*/ 932220 w 4272520"/>
              <a:gd name="connsiteY18" fmla="*/ 2612264 h 4421768"/>
              <a:gd name="connsiteX19" fmla="*/ 231575 w 4272520"/>
              <a:gd name="connsiteY19" fmla="*/ 2386634 h 4421768"/>
              <a:gd name="connsiteX20" fmla="*/ 37 w 4272520"/>
              <a:gd name="connsiteY20" fmla="*/ 1798980 h 4421768"/>
              <a:gd name="connsiteX21" fmla="*/ 243450 w 4272520"/>
              <a:gd name="connsiteY21" fmla="*/ 1448483 h 4421768"/>
              <a:gd name="connsiteX22" fmla="*/ 860967 w 4272520"/>
              <a:gd name="connsiteY22" fmla="*/ 1365356 h 4421768"/>
              <a:gd name="connsiteX23" fmla="*/ 1110348 w 4272520"/>
              <a:gd name="connsiteY23" fmla="*/ 985346 h 4421768"/>
              <a:gd name="connsiteX24" fmla="*/ 1300354 w 4272520"/>
              <a:gd name="connsiteY24" fmla="*/ 296576 h 4421768"/>
              <a:gd name="connsiteX0" fmla="*/ 1300354 w 4259703"/>
              <a:gd name="connsiteY0" fmla="*/ 296576 h 4421768"/>
              <a:gd name="connsiteX1" fmla="*/ 1674459 w 4259703"/>
              <a:gd name="connsiteY1" fmla="*/ 5805 h 4421768"/>
              <a:gd name="connsiteX2" fmla="*/ 2214753 w 4259703"/>
              <a:gd name="connsiteY2" fmla="*/ 177823 h 4421768"/>
              <a:gd name="connsiteX3" fmla="*/ 2725392 w 4259703"/>
              <a:gd name="connsiteY3" fmla="*/ 1009095 h 4421768"/>
              <a:gd name="connsiteX4" fmla="*/ 3259782 w 4259703"/>
              <a:gd name="connsiteY4" fmla="*/ 1353480 h 4421768"/>
              <a:gd name="connsiteX5" fmla="*/ 3936675 w 4259703"/>
              <a:gd name="connsiteY5" fmla="*/ 1246605 h 4421768"/>
              <a:gd name="connsiteX6" fmla="*/ 4215778 w 4259703"/>
              <a:gd name="connsiteY6" fmla="*/ 1573352 h 4421768"/>
              <a:gd name="connsiteX7" fmla="*/ 4221683 w 4259703"/>
              <a:gd name="connsiteY7" fmla="*/ 2125381 h 4421768"/>
              <a:gd name="connsiteX8" fmla="*/ 3853548 w 4259703"/>
              <a:gd name="connsiteY8" fmla="*/ 2742893 h 4421768"/>
              <a:gd name="connsiteX9" fmla="*/ 4019803 w 4259703"/>
              <a:gd name="connsiteY9" fmla="*/ 3360410 h 4421768"/>
              <a:gd name="connsiteX10" fmla="*/ 4257308 w 4259703"/>
              <a:gd name="connsiteY10" fmla="*/ 3823548 h 4421768"/>
              <a:gd name="connsiteX11" fmla="*/ 4037658 w 4259703"/>
              <a:gd name="connsiteY11" fmla="*/ 4316558 h 4421768"/>
              <a:gd name="connsiteX12" fmla="*/ 3521047 w 4259703"/>
              <a:gd name="connsiteY12" fmla="*/ 4310446 h 4421768"/>
              <a:gd name="connsiteX13" fmla="*/ 3093527 w 4259703"/>
              <a:gd name="connsiteY13" fmla="*/ 4108557 h 4421768"/>
              <a:gd name="connsiteX14" fmla="*/ 2357258 w 4259703"/>
              <a:gd name="connsiteY14" fmla="*/ 4120431 h 4421768"/>
              <a:gd name="connsiteX15" fmla="*/ 1525986 w 4259703"/>
              <a:gd name="connsiteY15" fmla="*/ 4417317 h 4421768"/>
              <a:gd name="connsiteX16" fmla="*/ 991596 w 4259703"/>
              <a:gd name="connsiteY16" fmla="*/ 3859176 h 4421768"/>
              <a:gd name="connsiteX17" fmla="*/ 1027223 w 4259703"/>
              <a:gd name="connsiteY17" fmla="*/ 3134781 h 4421768"/>
              <a:gd name="connsiteX18" fmla="*/ 932220 w 4259703"/>
              <a:gd name="connsiteY18" fmla="*/ 2612264 h 4421768"/>
              <a:gd name="connsiteX19" fmla="*/ 231575 w 4259703"/>
              <a:gd name="connsiteY19" fmla="*/ 2386634 h 4421768"/>
              <a:gd name="connsiteX20" fmla="*/ 37 w 4259703"/>
              <a:gd name="connsiteY20" fmla="*/ 1798980 h 4421768"/>
              <a:gd name="connsiteX21" fmla="*/ 243450 w 4259703"/>
              <a:gd name="connsiteY21" fmla="*/ 1448483 h 4421768"/>
              <a:gd name="connsiteX22" fmla="*/ 860967 w 4259703"/>
              <a:gd name="connsiteY22" fmla="*/ 1365356 h 4421768"/>
              <a:gd name="connsiteX23" fmla="*/ 1110348 w 4259703"/>
              <a:gd name="connsiteY23" fmla="*/ 985346 h 4421768"/>
              <a:gd name="connsiteX24" fmla="*/ 1300354 w 4259703"/>
              <a:gd name="connsiteY24" fmla="*/ 296576 h 4421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259703" h="4421768">
                <a:moveTo>
                  <a:pt x="1300354" y="296576"/>
                </a:moveTo>
                <a:cubicBezTo>
                  <a:pt x="1394372" y="133319"/>
                  <a:pt x="1522059" y="25597"/>
                  <a:pt x="1674459" y="5805"/>
                </a:cubicBezTo>
                <a:cubicBezTo>
                  <a:pt x="1826859" y="-13987"/>
                  <a:pt x="2039598" y="10608"/>
                  <a:pt x="2214753" y="177823"/>
                </a:cubicBezTo>
                <a:cubicBezTo>
                  <a:pt x="2389908" y="345038"/>
                  <a:pt x="2551221" y="813152"/>
                  <a:pt x="2725392" y="1009095"/>
                </a:cubicBezTo>
                <a:cubicBezTo>
                  <a:pt x="2899564" y="1205038"/>
                  <a:pt x="3057902" y="1313895"/>
                  <a:pt x="3259782" y="1353480"/>
                </a:cubicBezTo>
                <a:cubicBezTo>
                  <a:pt x="3461662" y="1393065"/>
                  <a:pt x="3777342" y="1209960"/>
                  <a:pt x="3936675" y="1246605"/>
                </a:cubicBezTo>
                <a:cubicBezTo>
                  <a:pt x="4096008" y="1283250"/>
                  <a:pt x="4168277" y="1426889"/>
                  <a:pt x="4215778" y="1573352"/>
                </a:cubicBezTo>
                <a:cubicBezTo>
                  <a:pt x="4263279" y="1719815"/>
                  <a:pt x="4282055" y="1930458"/>
                  <a:pt x="4221683" y="2125381"/>
                </a:cubicBezTo>
                <a:cubicBezTo>
                  <a:pt x="4161311" y="2320304"/>
                  <a:pt x="3887195" y="2537055"/>
                  <a:pt x="3853548" y="2742893"/>
                </a:cubicBezTo>
                <a:cubicBezTo>
                  <a:pt x="3819901" y="2948731"/>
                  <a:pt x="3952510" y="3180301"/>
                  <a:pt x="4019803" y="3360410"/>
                </a:cubicBezTo>
                <a:cubicBezTo>
                  <a:pt x="4087096" y="3540519"/>
                  <a:pt x="4254332" y="3664190"/>
                  <a:pt x="4257308" y="3823548"/>
                </a:cubicBezTo>
                <a:cubicBezTo>
                  <a:pt x="4260284" y="3982906"/>
                  <a:pt x="4160368" y="4235408"/>
                  <a:pt x="4037658" y="4316558"/>
                </a:cubicBezTo>
                <a:cubicBezTo>
                  <a:pt x="3914948" y="4397708"/>
                  <a:pt x="3678402" y="4345113"/>
                  <a:pt x="3521047" y="4310446"/>
                </a:cubicBezTo>
                <a:cubicBezTo>
                  <a:pt x="3363692" y="4275779"/>
                  <a:pt x="3287492" y="4140226"/>
                  <a:pt x="3093527" y="4108557"/>
                </a:cubicBezTo>
                <a:cubicBezTo>
                  <a:pt x="2899562" y="4076888"/>
                  <a:pt x="2618515" y="4068971"/>
                  <a:pt x="2357258" y="4120431"/>
                </a:cubicBezTo>
                <a:cubicBezTo>
                  <a:pt x="2096001" y="4171891"/>
                  <a:pt x="1753596" y="4460860"/>
                  <a:pt x="1525986" y="4417317"/>
                </a:cubicBezTo>
                <a:cubicBezTo>
                  <a:pt x="1298376" y="4373775"/>
                  <a:pt x="1074723" y="4072932"/>
                  <a:pt x="991596" y="3859176"/>
                </a:cubicBezTo>
                <a:cubicBezTo>
                  <a:pt x="908469" y="3645420"/>
                  <a:pt x="1037119" y="3342600"/>
                  <a:pt x="1027223" y="3134781"/>
                </a:cubicBezTo>
                <a:cubicBezTo>
                  <a:pt x="1017327" y="2926962"/>
                  <a:pt x="1064828" y="2736955"/>
                  <a:pt x="932220" y="2612264"/>
                </a:cubicBezTo>
                <a:cubicBezTo>
                  <a:pt x="799612" y="2487573"/>
                  <a:pt x="386939" y="2522181"/>
                  <a:pt x="231575" y="2386634"/>
                </a:cubicBezTo>
                <a:cubicBezTo>
                  <a:pt x="76211" y="2251087"/>
                  <a:pt x="-1942" y="1955338"/>
                  <a:pt x="37" y="1798980"/>
                </a:cubicBezTo>
                <a:cubicBezTo>
                  <a:pt x="2016" y="1642622"/>
                  <a:pt x="99962" y="1520754"/>
                  <a:pt x="243450" y="1448483"/>
                </a:cubicBezTo>
                <a:cubicBezTo>
                  <a:pt x="386938" y="1376212"/>
                  <a:pt x="716484" y="1442546"/>
                  <a:pt x="860967" y="1365356"/>
                </a:cubicBezTo>
                <a:cubicBezTo>
                  <a:pt x="1005450" y="1288167"/>
                  <a:pt x="1037117" y="1163476"/>
                  <a:pt x="1110348" y="985346"/>
                </a:cubicBezTo>
                <a:cubicBezTo>
                  <a:pt x="1183579" y="807216"/>
                  <a:pt x="1206336" y="459833"/>
                  <a:pt x="1300354" y="296576"/>
                </a:cubicBezTo>
                <a:close/>
              </a:path>
            </a:pathLst>
          </a:custGeom>
          <a:solidFill>
            <a:srgbClr val="000000">
              <a:alpha val="4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0" y="206829"/>
            <a:ext cx="1143000" cy="93617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smtClean="0">
                <a:solidFill>
                  <a:schemeClr val="tx1"/>
                </a:solidFill>
              </a:rPr>
              <a:t>17</a:t>
            </a:r>
            <a:endParaRPr lang="en-US" sz="4800" b="1" dirty="0">
              <a:solidFill>
                <a:schemeClr val="tx1"/>
              </a:solidFill>
            </a:endParaRPr>
          </a:p>
        </p:txBody>
      </p:sp>
      <p:sp>
        <p:nvSpPr>
          <p:cNvPr id="24" name="TextBox 23"/>
          <p:cNvSpPr txBox="1"/>
          <p:nvPr/>
        </p:nvSpPr>
        <p:spPr>
          <a:xfrm>
            <a:off x="7915908" y="6581001"/>
            <a:ext cx="1228092" cy="276999"/>
          </a:xfrm>
          <a:prstGeom prst="rect">
            <a:avLst/>
          </a:prstGeom>
          <a:noFill/>
        </p:spPr>
        <p:txBody>
          <a:bodyPr wrap="none" rtlCol="0">
            <a:spAutoFit/>
          </a:bodyPr>
          <a:lstStyle/>
          <a:p>
            <a:pPr algn="r"/>
            <a:r>
              <a:rPr lang="en-US" sz="1200" b="1" dirty="0" smtClean="0">
                <a:solidFill>
                  <a:schemeClr val="tx1">
                    <a:lumMod val="75000"/>
                    <a:lumOff val="25000"/>
                  </a:schemeClr>
                </a:solidFill>
              </a:rPr>
              <a:t>Steve </a:t>
            </a:r>
            <a:r>
              <a:rPr lang="en-US" sz="1200" b="1" dirty="0" err="1" smtClean="0">
                <a:solidFill>
                  <a:schemeClr val="tx1">
                    <a:lumMod val="75000"/>
                    <a:lumOff val="25000"/>
                  </a:schemeClr>
                </a:solidFill>
              </a:rPr>
              <a:t>Wyborney</a:t>
            </a:r>
            <a:endParaRPr lang="en-US" sz="1200" b="1" dirty="0">
              <a:solidFill>
                <a:schemeClr val="tx1">
                  <a:lumMod val="75000"/>
                  <a:lumOff val="25000"/>
                </a:schemeClr>
              </a:solidFill>
            </a:endParaRPr>
          </a:p>
        </p:txBody>
      </p:sp>
      <p:sp>
        <p:nvSpPr>
          <p:cNvPr id="25" name="TextBox 24"/>
          <p:cNvSpPr txBox="1"/>
          <p:nvPr/>
        </p:nvSpPr>
        <p:spPr>
          <a:xfrm>
            <a:off x="-8892" y="6581001"/>
            <a:ext cx="1879041" cy="276999"/>
          </a:xfrm>
          <a:prstGeom prst="rect">
            <a:avLst/>
          </a:prstGeom>
          <a:noFill/>
        </p:spPr>
        <p:txBody>
          <a:bodyPr wrap="none" rtlCol="0">
            <a:spAutoFit/>
          </a:bodyPr>
          <a:lstStyle/>
          <a:p>
            <a:r>
              <a:rPr lang="en-US" sz="1200" b="1" dirty="0" smtClean="0">
                <a:solidFill>
                  <a:schemeClr val="tx1">
                    <a:lumMod val="75000"/>
                    <a:lumOff val="25000"/>
                  </a:schemeClr>
                </a:solidFill>
                <a:hlinkClick r:id="rId2"/>
              </a:rPr>
              <a:t>www.stevewyborney.com</a:t>
            </a:r>
            <a:r>
              <a:rPr lang="en-US" sz="1200" b="1" dirty="0" smtClean="0">
                <a:solidFill>
                  <a:schemeClr val="tx1">
                    <a:lumMod val="75000"/>
                    <a:lumOff val="25000"/>
                  </a:schemeClr>
                </a:solidFill>
              </a:rPr>
              <a:t> </a:t>
            </a:r>
            <a:endParaRPr lang="en-US" sz="1200" b="1" dirty="0">
              <a:solidFill>
                <a:schemeClr val="tx1">
                  <a:lumMod val="75000"/>
                  <a:lumOff val="25000"/>
                </a:schemeClr>
              </a:solidFill>
            </a:endParaRPr>
          </a:p>
        </p:txBody>
      </p:sp>
    </p:spTree>
    <p:extLst>
      <p:ext uri="{BB962C8B-B14F-4D97-AF65-F5344CB8AC3E}">
        <p14:creationId xmlns:p14="http://schemas.microsoft.com/office/powerpoint/2010/main" val="3980413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1"/>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xit" presetSubtype="0" fill="hold" grpId="1" nodeType="clickEffect">
                                  <p:stCondLst>
                                    <p:cond delay="0"/>
                                  </p:stCondLst>
                                  <p:childTnLst>
                                    <p:set>
                                      <p:cBhvr>
                                        <p:cTn id="52"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19" grpId="0" animBg="1"/>
      <p:bldP spid="20" grpId="0" animBg="1"/>
      <p:bldP spid="21" grpId="0" animBg="1"/>
      <p:bldP spid="22" grpId="0" animBg="1"/>
      <p:bldP spid="23" grpId="0" animBg="1"/>
      <p:bldP spid="26" grpId="0" animBg="1"/>
      <p:bldP spid="27" grpId="0" animBg="1"/>
      <p:bldP spid="28" grpId="0" animBg="1"/>
      <p:bldP spid="30" grpId="0" animBg="1"/>
      <p:bldP spid="31" grpId="0" animBg="1"/>
      <p:bldP spid="32" grpId="0" animBg="1"/>
      <p:bldP spid="35" grpId="0" animBg="1"/>
      <p:bldP spid="10" grpId="0" animBg="1"/>
      <p:bldP spid="10" grpId="1" animBg="1"/>
      <p:bldP spid="11" grpId="0" animBg="1"/>
      <p:bldP spid="9" grpId="0" animBg="1"/>
    </p:bldLst>
  </p:timing>
</p:sld>
</file>

<file path=ppt/theme/theme1.xml><?xml version="1.0" encoding="utf-8"?>
<a:theme xmlns:a="http://schemas.openxmlformats.org/drawingml/2006/main" name="Spring">
  <a:themeElements>
    <a:clrScheme name="Custom 7">
      <a:dk1>
        <a:srgbClr val="000000"/>
      </a:dk1>
      <a:lt1>
        <a:srgbClr val="FFFFFF"/>
      </a:lt1>
      <a:dk2>
        <a:srgbClr val="000000"/>
      </a:dk2>
      <a:lt2>
        <a:srgbClr val="C00000"/>
      </a:lt2>
      <a:accent1>
        <a:srgbClr val="FF0000"/>
      </a:accent1>
      <a:accent2>
        <a:srgbClr val="C00000"/>
      </a:accent2>
      <a:accent3>
        <a:srgbClr val="000000"/>
      </a:accent3>
      <a:accent4>
        <a:srgbClr val="00B050"/>
      </a:accent4>
      <a:accent5>
        <a:srgbClr val="92D050"/>
      </a:accent5>
      <a:accent6>
        <a:srgbClr val="6F6C7D"/>
      </a:accent6>
      <a:hlink>
        <a:srgbClr val="BF6400"/>
      </a:hlink>
      <a:folHlink>
        <a:srgbClr val="000000"/>
      </a:folHlink>
    </a:clrScheme>
    <a:fontScheme name="Spring">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pring">
      <a:fillStyleLst>
        <a:solidFill>
          <a:schemeClr val="phClr"/>
        </a:solidFill>
        <a:gradFill rotWithShape="1">
          <a:gsLst>
            <a:gs pos="0">
              <a:schemeClr val="phClr">
                <a:tint val="70000"/>
                <a:lumMod val="110000"/>
              </a:schemeClr>
            </a:gs>
            <a:gs pos="100000">
              <a:schemeClr val="phClr">
                <a:tint val="100000"/>
                <a:shade val="85000"/>
                <a:lumMod val="80000"/>
              </a:schemeClr>
            </a:gs>
          </a:gsLst>
          <a:lin ang="5400000" scaled="1"/>
        </a:gradFill>
        <a:gradFill rotWithShape="1">
          <a:gsLst>
            <a:gs pos="0">
              <a:schemeClr val="phClr">
                <a:tint val="97000"/>
                <a:satMod val="100000"/>
                <a:lumMod val="110000"/>
              </a:schemeClr>
            </a:gs>
            <a:gs pos="100000">
              <a:schemeClr val="phClr">
                <a:shade val="85000"/>
                <a:lumMod val="8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100000"/>
                <a:shade val="100000"/>
                <a:hueMod val="100000"/>
                <a:satMod val="106000"/>
                <a:lumMod val="100000"/>
              </a:schemeClr>
            </a:gs>
            <a:gs pos="88000">
              <a:schemeClr val="phClr">
                <a:tint val="90000"/>
                <a:shade val="68000"/>
                <a:hueMod val="100000"/>
                <a:satMod val="114000"/>
                <a:lumMod val="74000"/>
              </a:schemeClr>
            </a:gs>
          </a:gsLst>
          <a:lin ang="5400000" scaled="1"/>
        </a:gradFill>
        <a:gradFill rotWithShape="1">
          <a:gsLst>
            <a:gs pos="0">
              <a:schemeClr val="phClr">
                <a:tint val="94000"/>
                <a:shade val="100000"/>
                <a:hueMod val="100000"/>
                <a:satMod val="118000"/>
                <a:lumMod val="100000"/>
              </a:schemeClr>
            </a:gs>
            <a:gs pos="100000">
              <a:schemeClr val="phClr">
                <a:tint val="98000"/>
                <a:shade val="68000"/>
                <a:hueMod val="100000"/>
                <a:satMod val="118000"/>
                <a:lumMod val="82000"/>
              </a:schemeClr>
            </a:gs>
          </a:gsLst>
          <a:path path="circle">
            <a:fillToRect l="50000" t="50000" r="100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TM02455596[[fn=Spring]]</Template>
  <TotalTime>1039</TotalTime>
  <Words>485</Words>
  <Application>Microsoft Office PowerPoint</Application>
  <PresentationFormat>On-screen Show (4:3)</PresentationFormat>
  <Paragraphs>81</Paragraphs>
  <Slides>16</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16</vt:i4>
      </vt:variant>
    </vt:vector>
  </HeadingPairs>
  <TitlesOfParts>
    <vt:vector size="18" baseType="lpstr">
      <vt:lpstr>Spring</vt:lpstr>
      <vt:lpstr>Presentation</vt:lpstr>
      <vt:lpstr>Thursday 11th of June</vt:lpstr>
      <vt:lpstr>Literacy</vt:lpstr>
      <vt:lpstr>Reading Comprehension</vt:lpstr>
      <vt:lpstr>PowerPoint Presentation</vt:lpstr>
      <vt:lpstr>  Today you are going to compare the way people feel.  L.I.- I can write about my feelings.  Molly Mae was different from the rest of the children. Did it bother her? Who gave her the advice to help her cope? What was the advice? Ronald Dunkin was very unkind to Molly Mae at first. What changed his mind? Draw the diagram and compare you and Molly Lou. Write the words in the Venn diagram.  Will you be the same with some things?</vt:lpstr>
      <vt:lpstr>L.I.- I can write about my feelings.  Can you think about how unkind Ronald was to Molly Lou at the beginning  of the story. What changed him? Think of some words to describe him at the beginning of the story and the end. Then write about it. It can be as many sentences as you would like.</vt:lpstr>
      <vt:lpstr>Numeracy – Warm Up </vt:lpstr>
      <vt:lpstr>PowerPoint Presentation</vt:lpstr>
      <vt:lpstr>PowerPoint Presentation</vt:lpstr>
      <vt:lpstr>PowerPoint Presentation</vt:lpstr>
      <vt:lpstr>P2 Maths Activities </vt:lpstr>
      <vt:lpstr>P3 Numeracy Activities </vt:lpstr>
      <vt:lpstr>Day 3 and 4  Build your design and try it out!</vt:lpstr>
      <vt:lpstr>Some Ideas!</vt:lpstr>
      <vt:lpstr>PowerPoint Presentation</vt:lpstr>
      <vt:lpstr>Leave a comment on the blog about what you learned today.  Enjoy the rest of your day Primary 2/3!</vt:lpstr>
    </vt:vector>
  </TitlesOfParts>
  <Company>West Lothian Council - Education Services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Monday 23rd of March</dc:title>
  <dc:creator>Alison Taylor</dc:creator>
  <cp:lastModifiedBy>Lara Cunningham</cp:lastModifiedBy>
  <cp:revision>122</cp:revision>
  <dcterms:created xsi:type="dcterms:W3CDTF">2020-03-21T18:06:53Z</dcterms:created>
  <dcterms:modified xsi:type="dcterms:W3CDTF">2020-06-10T20:42:41Z</dcterms:modified>
</cp:coreProperties>
</file>