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8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4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7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2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95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10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24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46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36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26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0AAB-4A05-4909-9F9F-47A3A604AB22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ED0DF-6C55-40E5-A0CD-62D92FC22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eacemuseum.org.uk/pmcreativechallenge-week-1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eacemuseum.org.uk/wp-content/uploads/creative-challenge-long-600x4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4" t="3535" r="14134" b="7680"/>
          <a:stretch/>
        </p:blipFill>
        <p:spPr bwMode="auto">
          <a:xfrm>
            <a:off x="251520" y="132965"/>
            <a:ext cx="2895600" cy="218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71800" y="346048"/>
            <a:ext cx="51730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Minnie Vinnies</a:t>
            </a:r>
          </a:p>
          <a:p>
            <a:pPr algn="ctr"/>
            <a:r>
              <a:rPr lang="en-GB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Symbols of Peace</a:t>
            </a:r>
            <a:endParaRPr lang="en-GB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798" y="2313458"/>
            <a:ext cx="3163089" cy="26923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latin typeface="SassoonCRInfant" panose="02010503020300020003" pitchFamily="2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Your challenge today is to have a look around your house for </a:t>
            </a:r>
            <a:r>
              <a:rPr lang="en-GB" dirty="0">
                <a:latin typeface="SassoonCRInfant" panose="02010503020300020003" pitchFamily="2" charset="0"/>
              </a:rPr>
              <a:t>an object that represents peace or </a:t>
            </a:r>
            <a:r>
              <a:rPr lang="en-GB" dirty="0" smtClean="0">
                <a:latin typeface="SassoonCRInfant" panose="02010503020300020003" pitchFamily="2" charset="0"/>
              </a:rPr>
              <a:t>makes you </a:t>
            </a:r>
            <a:r>
              <a:rPr lang="en-GB" dirty="0">
                <a:latin typeface="SassoonCRInfant" panose="02010503020300020003" pitchFamily="2" charset="0"/>
              </a:rPr>
              <a:t>feel peaceful, then draw it. </a:t>
            </a:r>
            <a:endParaRPr lang="en-GB" dirty="0" smtClean="0">
              <a:latin typeface="SassoonCRInfant" panose="02010503020300020003" pitchFamily="2" charset="0"/>
            </a:endParaRPr>
          </a:p>
          <a:p>
            <a:pPr algn="ctr"/>
            <a:endParaRPr lang="en-GB" dirty="0">
              <a:latin typeface="SassoonCRInfant" panose="02010503020300020003" pitchFamily="2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Watch this clip for more details-</a:t>
            </a:r>
          </a:p>
          <a:p>
            <a:pPr algn="ctr"/>
            <a:r>
              <a:rPr lang="en-GB" dirty="0" smtClean="0">
                <a:latin typeface="SassoonCRInfant" panose="02010503020300020003" pitchFamily="2" charset="0"/>
                <a:hlinkClick r:id="rId3"/>
              </a:rPr>
              <a:t>https://peacemuseum.org.uk/pmcreativechallenge-week-1/</a:t>
            </a:r>
            <a:endParaRPr lang="en-GB" dirty="0"/>
          </a:p>
          <a:p>
            <a:pPr algn="ctr"/>
            <a:endParaRPr lang="en-GB" dirty="0"/>
          </a:p>
        </p:txBody>
      </p:sp>
      <p:pic>
        <p:nvPicPr>
          <p:cNvPr id="1028" name="Picture 4" descr="https://peacemuseum.org.uk/wp-content/uploads/PMCreativeChallenge-p1-600x4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36892"/>
            <a:ext cx="5256584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7505" y="5085184"/>
            <a:ext cx="3521676" cy="1628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Your finished piece can be shared with the Peace Museum on Twitter using #</a:t>
            </a:r>
            <a:r>
              <a:rPr lang="en-GB" dirty="0" err="1" smtClean="0">
                <a:latin typeface="SassoonCRInfant" panose="02010503020300020003" pitchFamily="2" charset="0"/>
              </a:rPr>
              <a:t>PMcreativechallenge</a:t>
            </a:r>
            <a:r>
              <a:rPr lang="en-GB" dirty="0" smtClean="0">
                <a:latin typeface="SassoonCRInfant" panose="02010503020300020003" pitchFamily="2" charset="0"/>
              </a:rPr>
              <a:t> and with The Minnie Vinnies on Twitter @</a:t>
            </a:r>
            <a:r>
              <a:rPr lang="en-GB" dirty="0" err="1" smtClean="0">
                <a:latin typeface="SassoonCRInfant" panose="02010503020300020003" pitchFamily="2" charset="0"/>
              </a:rPr>
              <a:t>SSVPyouth</a:t>
            </a:r>
            <a:r>
              <a:rPr lang="en-GB" dirty="0" smtClean="0">
                <a:latin typeface="SassoonCRInfant" panose="02010503020300020003" pitchFamily="2" charset="0"/>
              </a:rPr>
              <a:t>,</a:t>
            </a:r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3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Sloan</dc:creator>
  <cp:lastModifiedBy>Stephanie Sloan</cp:lastModifiedBy>
  <cp:revision>2</cp:revision>
  <dcterms:created xsi:type="dcterms:W3CDTF">2020-06-08T15:11:13Z</dcterms:created>
  <dcterms:modified xsi:type="dcterms:W3CDTF">2020-06-08T15:28:49Z</dcterms:modified>
</cp:coreProperties>
</file>