
<file path=[Content_Types].xml><?xml version="1.0" encoding="utf-8"?>
<Types xmlns="http://schemas.openxmlformats.org/package/2006/content-types">
  <Default Extension="png" ContentType="image/png"/>
  <Default Extension="tmp" ContentType="image/png"/>
  <Default Extension="jpeg" ContentType="image/jpeg"/>
  <Default Extension="m4a" ContentType="audio/unknown"/>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3"/>
  </p:notesMasterIdLst>
  <p:sldIdLst>
    <p:sldId id="256" r:id="rId2"/>
    <p:sldId id="286" r:id="rId3"/>
    <p:sldId id="289" r:id="rId4"/>
    <p:sldId id="283" r:id="rId5"/>
    <p:sldId id="291" r:id="rId6"/>
    <p:sldId id="292" r:id="rId7"/>
    <p:sldId id="290" r:id="rId8"/>
    <p:sldId id="259" r:id="rId9"/>
    <p:sldId id="287" r:id="rId10"/>
    <p:sldId id="288"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FF00"/>
    <a:srgbClr val="66FF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p:cViewPr varScale="1">
        <p:scale>
          <a:sx n="51" d="100"/>
          <a:sy n="51" d="100"/>
        </p:scale>
        <p:origin x="-1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09/06/2020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have been many famous people in history who</a:t>
            </a:r>
            <a:r>
              <a:rPr lang="en-GB" baseline="0" dirty="0"/>
              <a:t> have also had hopes and dreams for the future. This is Martin Luther King Jr. He was very famous for making a speech in 1963 where he used the word hope a lot. His hope was that all people regardless of race or colour would be treated as equals. In all parts of the world that is something that people continue to hope for. </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5</a:t>
            </a:fld>
            <a:endParaRPr lang="en-GB"/>
          </a:p>
        </p:txBody>
      </p:sp>
    </p:spTree>
    <p:extLst>
      <p:ext uri="{BB962C8B-B14F-4D97-AF65-F5344CB8AC3E}">
        <p14:creationId xmlns:p14="http://schemas.microsoft.com/office/powerpoint/2010/main" val="28537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Perhaps you have a hope or dream for yourself or for a wider group of people.</a:t>
            </a:r>
            <a:r>
              <a:rPr lang="en-GB" baseline="0" dirty="0"/>
              <a:t> Have a think about that now and write it down if you can or tell an adult what you think. What is important to you, what would you like to change ? How could you make the world a better place to live in ?</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6</a:t>
            </a:fld>
            <a:endParaRPr lang="en-GB"/>
          </a:p>
        </p:txBody>
      </p:sp>
    </p:spTree>
    <p:extLst>
      <p:ext uri="{BB962C8B-B14F-4D97-AF65-F5344CB8AC3E}">
        <p14:creationId xmlns:p14="http://schemas.microsoft.com/office/powerpoint/2010/main" val="2535573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3"/>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9"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8582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3"/>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9"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9041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24FD3-DA4C-4A0E-81F8-6ECB430FA298}" type="datetimeFigureOut">
              <a:rPr lang="en-GB" smtClean="0"/>
              <a:t>09/06/2020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09/06/2020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24FD3-DA4C-4A0E-81F8-6ECB430FA298}" type="datetimeFigureOut">
              <a:rPr lang="en-GB" smtClean="0"/>
              <a:t>09/06/2020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4524FD3-DA4C-4A0E-81F8-6ECB430FA298}" type="datetimeFigureOut">
              <a:rPr lang="en-GB" smtClean="0"/>
              <a:t>09/06/2020</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atNkI6QFZ5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tmp"/><Relationship Id="rId3" Type="http://schemas.microsoft.com/office/2007/relationships/hdphoto" Target="../media/hdphoto1.wdp"/><Relationship Id="rId7" Type="http://schemas.openxmlformats.org/officeDocument/2006/relationships/image" Target="../media/image5.tm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tmp"/><Relationship Id="rId5"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audio" Target="../media/media4.wav"/><Relationship Id="rId13" Type="http://schemas.microsoft.com/office/2007/relationships/media" Target="../media/media7.wav"/><Relationship Id="rId18" Type="http://schemas.openxmlformats.org/officeDocument/2006/relationships/audio" Target="../media/media9.wav"/><Relationship Id="rId26" Type="http://schemas.openxmlformats.org/officeDocument/2006/relationships/audio" Target="../media/media13.wav"/><Relationship Id="rId39" Type="http://schemas.microsoft.com/office/2007/relationships/media" Target="../media/media20.wav"/><Relationship Id="rId3" Type="http://schemas.microsoft.com/office/2007/relationships/media" Target="../media/media2.wav"/><Relationship Id="rId21" Type="http://schemas.microsoft.com/office/2007/relationships/media" Target="../media/media11.wav"/><Relationship Id="rId34" Type="http://schemas.openxmlformats.org/officeDocument/2006/relationships/audio" Target="../media/media17.wav"/><Relationship Id="rId42" Type="http://schemas.openxmlformats.org/officeDocument/2006/relationships/image" Target="../media/image8.tmp"/><Relationship Id="rId7" Type="http://schemas.microsoft.com/office/2007/relationships/media" Target="../media/media4.wav"/><Relationship Id="rId12" Type="http://schemas.openxmlformats.org/officeDocument/2006/relationships/audio" Target="../media/media6.wav"/><Relationship Id="rId17" Type="http://schemas.microsoft.com/office/2007/relationships/media" Target="../media/media9.wav"/><Relationship Id="rId25" Type="http://schemas.microsoft.com/office/2007/relationships/media" Target="../media/media13.wav"/><Relationship Id="rId33" Type="http://schemas.microsoft.com/office/2007/relationships/media" Target="../media/media17.wav"/><Relationship Id="rId38" Type="http://schemas.openxmlformats.org/officeDocument/2006/relationships/audio" Target="../media/media19.wav"/><Relationship Id="rId2" Type="http://schemas.openxmlformats.org/officeDocument/2006/relationships/audio" Target="../media/media1.wav"/><Relationship Id="rId16" Type="http://schemas.openxmlformats.org/officeDocument/2006/relationships/audio" Target="../media/media8.wav"/><Relationship Id="rId20" Type="http://schemas.openxmlformats.org/officeDocument/2006/relationships/audio" Target="../media/media10.wav"/><Relationship Id="rId29" Type="http://schemas.microsoft.com/office/2007/relationships/media" Target="../media/media15.wav"/><Relationship Id="rId41" Type="http://schemas.openxmlformats.org/officeDocument/2006/relationships/slideLayout" Target="../slideLayouts/slideLayout2.xml"/><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24" Type="http://schemas.openxmlformats.org/officeDocument/2006/relationships/audio" Target="../media/media12.wav"/><Relationship Id="rId32" Type="http://schemas.openxmlformats.org/officeDocument/2006/relationships/audio" Target="../media/media16.wav"/><Relationship Id="rId37" Type="http://schemas.microsoft.com/office/2007/relationships/media" Target="../media/media19.wav"/><Relationship Id="rId40" Type="http://schemas.openxmlformats.org/officeDocument/2006/relationships/audio" Target="../media/media20.wav"/><Relationship Id="rId5" Type="http://schemas.microsoft.com/office/2007/relationships/media" Target="../media/media3.wav"/><Relationship Id="rId15" Type="http://schemas.microsoft.com/office/2007/relationships/media" Target="../media/media8.wav"/><Relationship Id="rId23" Type="http://schemas.microsoft.com/office/2007/relationships/media" Target="../media/media12.wav"/><Relationship Id="rId28" Type="http://schemas.openxmlformats.org/officeDocument/2006/relationships/audio" Target="../media/media14.wav"/><Relationship Id="rId36" Type="http://schemas.openxmlformats.org/officeDocument/2006/relationships/audio" Target="../media/media18.wav"/><Relationship Id="rId10" Type="http://schemas.openxmlformats.org/officeDocument/2006/relationships/audio" Target="../media/media5.wav"/><Relationship Id="rId19" Type="http://schemas.microsoft.com/office/2007/relationships/media" Target="../media/media10.wav"/><Relationship Id="rId31" Type="http://schemas.microsoft.com/office/2007/relationships/media" Target="../media/media16.wav"/><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audio" Target="../media/media11.wav"/><Relationship Id="rId27" Type="http://schemas.microsoft.com/office/2007/relationships/media" Target="../media/media14.wav"/><Relationship Id="rId30" Type="http://schemas.openxmlformats.org/officeDocument/2006/relationships/audio" Target="../media/media15.wav"/><Relationship Id="rId35" Type="http://schemas.microsoft.com/office/2007/relationships/media" Target="../media/media18.wav"/><Relationship Id="rId43"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8WrScDZVe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7975" y="404664"/>
            <a:ext cx="8512497" cy="619268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71600" y="404664"/>
            <a:ext cx="7128792" cy="1728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9442" y="476673"/>
            <a:ext cx="7117180" cy="792087"/>
          </a:xfrm>
        </p:spPr>
        <p:txBody>
          <a:bodyPr/>
          <a:lstStyle/>
          <a:p>
            <a:pPr algn="ctr"/>
            <a:r>
              <a:rPr lang="en-GB" b="1" dirty="0" smtClean="0">
                <a:solidFill>
                  <a:schemeClr val="tx1"/>
                </a:solidFill>
                <a:latin typeface="Comic Sans MS" panose="030F0702030302020204" pitchFamily="66" charset="0"/>
              </a:rPr>
              <a:t>Wednesday </a:t>
            </a:r>
            <a:r>
              <a:rPr lang="en-GB" b="1" dirty="0" smtClean="0">
                <a:solidFill>
                  <a:schemeClr val="tx1"/>
                </a:solidFill>
                <a:latin typeface="Comic Sans MS" panose="030F0702030302020204" pitchFamily="66" charset="0"/>
              </a:rPr>
              <a:t>10</a:t>
            </a:r>
            <a:r>
              <a:rPr lang="en-GB" b="1" baseline="30000" dirty="0" smtClean="0">
                <a:solidFill>
                  <a:schemeClr val="tx1"/>
                </a:solidFill>
                <a:latin typeface="Comic Sans MS" panose="030F0702030302020204" pitchFamily="66" charset="0"/>
              </a:rPr>
              <a:t>th</a:t>
            </a:r>
            <a:r>
              <a:rPr lang="en-GB" b="1" dirty="0" smtClean="0">
                <a:solidFill>
                  <a:schemeClr val="tx1"/>
                </a:solidFill>
                <a:latin typeface="Comic Sans MS" panose="030F0702030302020204" pitchFamily="66" charset="0"/>
              </a:rPr>
              <a:t> </a:t>
            </a:r>
            <a:r>
              <a:rPr lang="en-GB" b="1" dirty="0" smtClean="0">
                <a:solidFill>
                  <a:schemeClr val="tx1"/>
                </a:solidFill>
                <a:latin typeface="Comic Sans MS" panose="030F0702030302020204" pitchFamily="66" charset="0"/>
              </a:rPr>
              <a:t>of </a:t>
            </a:r>
            <a:r>
              <a:rPr lang="en-GB" b="1" dirty="0" smtClean="0">
                <a:solidFill>
                  <a:schemeClr val="tx1"/>
                </a:solidFill>
                <a:latin typeface="Comic Sans MS" panose="030F0702030302020204" pitchFamily="66" charset="0"/>
              </a:rPr>
              <a:t>June</a:t>
            </a:r>
            <a:endParaRPr lang="en-GB" b="1" dirty="0">
              <a:solidFill>
                <a:schemeClr val="tx1"/>
              </a:solidFill>
              <a:latin typeface="Comic Sans MS" panose="030F0702030302020204" pitchFamily="66" charset="0"/>
            </a:endParaRPr>
          </a:p>
        </p:txBody>
      </p:sp>
      <p:sp>
        <p:nvSpPr>
          <p:cNvPr id="3" name="Subtitle 2"/>
          <p:cNvSpPr>
            <a:spLocks noGrp="1"/>
          </p:cNvSpPr>
          <p:nvPr>
            <p:ph type="subTitle" idx="1"/>
          </p:nvPr>
        </p:nvSpPr>
        <p:spPr>
          <a:xfrm>
            <a:off x="1005633" y="1196752"/>
            <a:ext cx="7117180" cy="5256584"/>
          </a:xfrm>
        </p:spPr>
        <p:txBody>
          <a:bodyPr>
            <a:normAutofit/>
          </a:bodyPr>
          <a:lstStyle/>
          <a:p>
            <a:pPr algn="ctr"/>
            <a:r>
              <a:rPr lang="en-GB" sz="2800" b="1" dirty="0" smtClean="0">
                <a:solidFill>
                  <a:schemeClr val="tx1"/>
                </a:solidFill>
                <a:latin typeface="Comic Sans MS" panose="030F0702030302020204" pitchFamily="66" charset="0"/>
              </a:rPr>
              <a:t>Good Morning Primary 3!</a:t>
            </a:r>
          </a:p>
          <a:p>
            <a:pPr algn="ctr"/>
            <a:endParaRPr lang="en-GB" b="1" dirty="0">
              <a:latin typeface="Comic Sans MS" panose="030F0702030302020204" pitchFamily="66" charset="0"/>
            </a:endParaRPr>
          </a:p>
          <a:p>
            <a:pPr algn="ctr"/>
            <a:r>
              <a:rPr lang="en-GB" sz="2800" b="1" dirty="0" smtClean="0">
                <a:solidFill>
                  <a:schemeClr val="tx1"/>
                </a:solidFill>
                <a:latin typeface="Comic Sans MS" panose="030F0702030302020204" pitchFamily="66" charset="0"/>
              </a:rPr>
              <a:t>Bonjour la class!  Ca </a:t>
            </a:r>
            <a:r>
              <a:rPr lang="en-GB" sz="2800" b="1" dirty="0" err="1" smtClean="0">
                <a:solidFill>
                  <a:schemeClr val="tx1"/>
                </a:solidFill>
                <a:latin typeface="Comic Sans MS" panose="030F0702030302020204" pitchFamily="66" charset="0"/>
              </a:rPr>
              <a:t>Va</a:t>
            </a:r>
            <a:r>
              <a:rPr lang="en-GB" sz="2800" b="1" dirty="0" smtClean="0">
                <a:solidFill>
                  <a:schemeClr val="tx1"/>
                </a:solidFill>
                <a:latin typeface="Comic Sans MS" panose="030F0702030302020204" pitchFamily="66" charset="0"/>
              </a:rPr>
              <a:t>?</a:t>
            </a:r>
          </a:p>
          <a:p>
            <a:pPr algn="ctr"/>
            <a:r>
              <a:rPr lang="en-GB" dirty="0" smtClean="0">
                <a:solidFill>
                  <a:schemeClr val="tx1"/>
                </a:solidFill>
                <a:latin typeface="Comic Sans MS" panose="030F0702030302020204" pitchFamily="66" charset="0"/>
              </a:rPr>
              <a:t>Can you say todays date in French?</a:t>
            </a:r>
          </a:p>
          <a:p>
            <a:pPr algn="ctr"/>
            <a:r>
              <a:rPr lang="en-GB" dirty="0" err="1" smtClean="0">
                <a:solidFill>
                  <a:schemeClr val="tx1"/>
                </a:solidFill>
                <a:latin typeface="Comic Sans MS" panose="030F0702030302020204" pitchFamily="66" charset="0"/>
              </a:rPr>
              <a:t>Aujourd’hui</a:t>
            </a:r>
            <a:r>
              <a:rPr lang="en-GB" dirty="0" smtClean="0">
                <a:solidFill>
                  <a:schemeClr val="tx1"/>
                </a:solidFill>
                <a:latin typeface="Comic Sans MS" panose="030F0702030302020204" pitchFamily="66" charset="0"/>
              </a:rPr>
              <a:t> </a:t>
            </a:r>
            <a:r>
              <a:rPr lang="en-GB" dirty="0" err="1" smtClean="0">
                <a:solidFill>
                  <a:schemeClr val="tx1"/>
                </a:solidFill>
                <a:latin typeface="Comic Sans MS" panose="030F0702030302020204" pitchFamily="66" charset="0"/>
              </a:rPr>
              <a:t>c’est</a:t>
            </a:r>
            <a:r>
              <a:rPr lang="en-GB" dirty="0" smtClean="0">
                <a:solidFill>
                  <a:schemeClr val="tx1"/>
                </a:solidFill>
                <a:latin typeface="Comic Sans MS" panose="030F0702030302020204" pitchFamily="66" charset="0"/>
              </a:rPr>
              <a:t> (</a:t>
            </a:r>
            <a:r>
              <a:rPr lang="en-GB" b="1" dirty="0" smtClean="0">
                <a:solidFill>
                  <a:schemeClr val="tx1"/>
                </a:solidFill>
                <a:latin typeface="Comic Sans MS" panose="030F0702030302020204" pitchFamily="66" charset="0"/>
              </a:rPr>
              <a:t>M…………………) </a:t>
            </a:r>
            <a:r>
              <a:rPr lang="en-GB" dirty="0" smtClean="0">
                <a:solidFill>
                  <a:schemeClr val="tx1"/>
                </a:solidFill>
                <a:latin typeface="Comic Sans MS" panose="030F0702030302020204" pitchFamily="66" charset="0"/>
              </a:rPr>
              <a:t>10</a:t>
            </a:r>
            <a:r>
              <a:rPr lang="en-GB" baseline="30000" dirty="0" smtClean="0">
                <a:solidFill>
                  <a:schemeClr val="tx1"/>
                </a:solidFill>
                <a:latin typeface="Comic Sans MS" panose="030F0702030302020204" pitchFamily="66" charset="0"/>
              </a:rPr>
              <a:t>th</a:t>
            </a:r>
            <a:r>
              <a:rPr lang="en-GB" dirty="0" smtClean="0">
                <a:solidFill>
                  <a:schemeClr val="tx1"/>
                </a:solidFill>
                <a:latin typeface="Comic Sans MS" panose="030F0702030302020204" pitchFamily="66" charset="0"/>
              </a:rPr>
              <a:t> (</a:t>
            </a:r>
            <a:r>
              <a:rPr lang="en-GB" b="1" dirty="0">
                <a:solidFill>
                  <a:schemeClr val="tx1"/>
                </a:solidFill>
                <a:latin typeface="Comic Sans MS" panose="030F0702030302020204" pitchFamily="66" charset="0"/>
              </a:rPr>
              <a:t>J</a:t>
            </a:r>
            <a:r>
              <a:rPr lang="en-GB" b="1" dirty="0" smtClean="0">
                <a:solidFill>
                  <a:schemeClr val="tx1"/>
                </a:solidFill>
                <a:latin typeface="Comic Sans MS" panose="030F0702030302020204" pitchFamily="66" charset="0"/>
              </a:rPr>
              <a:t>…………</a:t>
            </a:r>
            <a:r>
              <a:rPr lang="en-GB" dirty="0" smtClean="0">
                <a:solidFill>
                  <a:schemeClr val="tx1"/>
                </a:solidFill>
                <a:latin typeface="Comic Sans MS" panose="030F0702030302020204" pitchFamily="66" charset="0"/>
              </a:rPr>
              <a:t>) </a:t>
            </a:r>
            <a:r>
              <a:rPr lang="en-GB" dirty="0" smtClean="0">
                <a:solidFill>
                  <a:schemeClr val="tx1"/>
                </a:solidFill>
                <a:latin typeface="Comic Sans MS" panose="030F0702030302020204" pitchFamily="66" charset="0"/>
              </a:rPr>
              <a:t>2020</a:t>
            </a:r>
          </a:p>
          <a:p>
            <a:pPr algn="ctr"/>
            <a:endParaRPr lang="en-GB" dirty="0" smtClean="0">
              <a:solidFill>
                <a:schemeClr val="tx1"/>
              </a:solidFill>
              <a:latin typeface="Comic Sans MS" panose="030F0702030302020204" pitchFamily="66" charset="0"/>
            </a:endParaRPr>
          </a:p>
          <a:p>
            <a:pPr algn="ctr">
              <a:lnSpc>
                <a:spcPct val="110000"/>
              </a:lnSpc>
            </a:pPr>
            <a:r>
              <a:rPr lang="en-GB" b="1" dirty="0" smtClean="0">
                <a:solidFill>
                  <a:schemeClr val="tx1"/>
                </a:solidFill>
                <a:latin typeface="Comic Sans MS" panose="030F0702030302020204" pitchFamily="66" charset="0"/>
              </a:rPr>
              <a:t>LI: To say simple greetings in French </a:t>
            </a:r>
          </a:p>
          <a:p>
            <a:pPr algn="ctr">
              <a:lnSpc>
                <a:spcPct val="110000"/>
              </a:lnSpc>
            </a:pPr>
            <a:r>
              <a:rPr lang="en-GB" dirty="0" smtClean="0">
                <a:solidFill>
                  <a:schemeClr val="tx1"/>
                </a:solidFill>
                <a:latin typeface="Comic Sans MS" panose="030F0702030302020204" pitchFamily="66" charset="0"/>
              </a:rPr>
              <a:t>Watch: Bonjour! Bonjour!</a:t>
            </a:r>
          </a:p>
          <a:p>
            <a:pPr algn="ctr"/>
            <a:r>
              <a:rPr lang="en-GB" dirty="0">
                <a:latin typeface="Comic Sans MS" panose="030F0702030302020204" pitchFamily="66" charset="0"/>
                <a:hlinkClick r:id="rId2"/>
              </a:rPr>
              <a:t>https://www.youtube.com/watch?v=atNkI6QFZ50</a:t>
            </a:r>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2" descr="C:\Users\jenna.mclean\Desktop\bonjour.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047" y="5448085"/>
            <a:ext cx="2430352" cy="138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00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204864"/>
            <a:ext cx="8291264" cy="3921299"/>
          </a:xfrm>
        </p:spPr>
        <p:txBody>
          <a:bodyPr>
            <a:normAutofit fontScale="70000" lnSpcReduction="20000"/>
          </a:bodyPr>
          <a:lstStyle/>
          <a:p>
            <a:pPr algn="ctr"/>
            <a:endParaRPr lang="en-GB" sz="2000" dirty="0" smtClean="0"/>
          </a:p>
          <a:p>
            <a:pPr marL="0" indent="0">
              <a:buNone/>
            </a:pPr>
            <a:r>
              <a:rPr lang="en-GB" sz="2000" u="sng" dirty="0" smtClean="0">
                <a:solidFill>
                  <a:schemeClr val="accent6">
                    <a:lumMod val="75000"/>
                  </a:schemeClr>
                </a:solidFill>
              </a:rPr>
              <a:t>Some things you could use- Please use recycled materials </a:t>
            </a:r>
          </a:p>
          <a:p>
            <a:r>
              <a:rPr lang="en-GB" sz="2400" dirty="0" smtClean="0">
                <a:latin typeface="SassoonCRInfant" panose="02010503020300020003" pitchFamily="2" charset="0"/>
              </a:rPr>
              <a:t>Raw eggs </a:t>
            </a:r>
          </a:p>
          <a:p>
            <a:pPr marL="0" indent="0">
              <a:buNone/>
            </a:pPr>
            <a:r>
              <a:rPr lang="en-GB" sz="2400" dirty="0" smtClean="0">
                <a:latin typeface="SassoonCRInfant" panose="02010503020300020003" pitchFamily="2" charset="0"/>
              </a:rPr>
              <a:t>(buy some cheap ones so you can make multiple attempts)</a:t>
            </a:r>
          </a:p>
          <a:p>
            <a:r>
              <a:rPr lang="en-GB" sz="2400" dirty="0" smtClean="0">
                <a:latin typeface="SassoonCRInfant" panose="02010503020300020003" pitchFamily="2" charset="0"/>
              </a:rPr>
              <a:t>bubble wrap</a:t>
            </a:r>
          </a:p>
          <a:p>
            <a:r>
              <a:rPr lang="en-GB" sz="2400" dirty="0" smtClean="0">
                <a:latin typeface="SassoonCRInfant" panose="02010503020300020003" pitchFamily="2" charset="0"/>
              </a:rPr>
              <a:t>cotton balls</a:t>
            </a:r>
          </a:p>
          <a:p>
            <a:r>
              <a:rPr lang="en-GB" sz="2400" dirty="0" smtClean="0">
                <a:latin typeface="SassoonCRInfant" panose="02010503020300020003" pitchFamily="2" charset="0"/>
              </a:rPr>
              <a:t>Carrier bags</a:t>
            </a:r>
          </a:p>
          <a:p>
            <a:r>
              <a:rPr lang="en-GB" sz="2400" dirty="0" smtClean="0">
                <a:latin typeface="SassoonCRInfant" panose="02010503020300020003" pitchFamily="2" charset="0"/>
              </a:rPr>
              <a:t>plastic food containers</a:t>
            </a:r>
          </a:p>
          <a:p>
            <a:r>
              <a:rPr lang="en-GB" sz="2400" dirty="0" smtClean="0">
                <a:latin typeface="SassoonCRInfant" panose="02010503020300020003" pitchFamily="2" charset="0"/>
              </a:rPr>
              <a:t> string</a:t>
            </a:r>
          </a:p>
          <a:p>
            <a:r>
              <a:rPr lang="en-GB" sz="2400" dirty="0" smtClean="0">
                <a:latin typeface="SassoonCRInfant" panose="02010503020300020003" pitchFamily="2" charset="0"/>
              </a:rPr>
              <a:t> tape</a:t>
            </a:r>
          </a:p>
          <a:p>
            <a:r>
              <a:rPr lang="en-GB" sz="2400" dirty="0" smtClean="0">
                <a:latin typeface="SassoonCRInfant" panose="02010503020300020003" pitchFamily="2" charset="0"/>
              </a:rPr>
              <a:t>egg carton</a:t>
            </a:r>
          </a:p>
          <a:p>
            <a:pPr marL="0" indent="0">
              <a:buNone/>
            </a:pPr>
            <a:endParaRPr lang="en-GB" sz="2000" u="sng" dirty="0" smtClean="0">
              <a:solidFill>
                <a:schemeClr val="accent6">
                  <a:lumMod val="75000"/>
                </a:schemeClr>
              </a:solidFill>
            </a:endParaRPr>
          </a:p>
          <a:p>
            <a:pPr algn="ctr"/>
            <a:endParaRPr lang="en-GB" sz="2000" dirty="0" smtClean="0"/>
          </a:p>
          <a:p>
            <a:pPr algn="ctr"/>
            <a:endParaRPr lang="en-GB" sz="2000" dirty="0" smtClean="0"/>
          </a:p>
        </p:txBody>
      </p:sp>
      <p:sp>
        <p:nvSpPr>
          <p:cNvPr id="4" name="Rectangle 3"/>
          <p:cNvSpPr/>
          <p:nvPr/>
        </p:nvSpPr>
        <p:spPr>
          <a:xfrm>
            <a:off x="1337706" y="39350"/>
            <a:ext cx="7239482"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assoonCRInfant" panose="02010503020300020003" pitchFamily="2" charset="0"/>
              </a:rPr>
              <a:t>Day 2 – </a:t>
            </a:r>
          </a:p>
          <a:p>
            <a:pPr algn="ctr"/>
            <a:r>
              <a:rPr lang="en-GB"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assoonCRInfant" panose="02010503020300020003" pitchFamily="2" charset="0"/>
              </a:rPr>
              <a:t>Collect your materials</a:t>
            </a:r>
            <a:endParaRPr lang="en-GB"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descr="Learn the basics of engineering with the egg drop engineering project! This egg drop engineering challenge gives several ideas for the egg drop project, including a hot air balloon egg drop. It's a super fun STEM activity and engineering challenge for kids! #stemactivities #stem #stemed #engineering #engineeringactivities #kidsactiv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645024"/>
            <a:ext cx="2997076" cy="301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408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4680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25388" cy="3039008"/>
          </a:xfrm>
        </p:spPr>
        <p:style>
          <a:lnRef idx="3">
            <a:schemeClr val="lt1"/>
          </a:lnRef>
          <a:fillRef idx="1">
            <a:schemeClr val="accent1"/>
          </a:fillRef>
          <a:effectRef idx="1">
            <a:schemeClr val="accent1"/>
          </a:effectRef>
          <a:fontRef idx="minor">
            <a:schemeClr val="lt1"/>
          </a:fontRef>
        </p:style>
        <p:txBody>
          <a:bodyPr/>
          <a:lstStyle/>
          <a:p>
            <a:pPr algn="ctr"/>
            <a:r>
              <a:rPr lang="en-GB" sz="3000" b="1" dirty="0" smtClean="0">
                <a:latin typeface="Comic Sans MS" panose="030F0702030302020204" pitchFamily="66" charset="0"/>
              </a:rPr>
              <a:t>I hope you enjoyed your activities today! </a:t>
            </a:r>
            <a:br>
              <a:rPr lang="en-GB" sz="3000" b="1" dirty="0" smtClean="0">
                <a:latin typeface="Comic Sans MS" panose="030F0702030302020204" pitchFamily="66" charset="0"/>
              </a:rPr>
            </a:br>
            <a:r>
              <a:rPr lang="en-GB" sz="3000" b="1" dirty="0">
                <a:latin typeface="Comic Sans MS" panose="030F0702030302020204" pitchFamily="66" charset="0"/>
              </a:rPr>
              <a:t/>
            </a:r>
            <a:br>
              <a:rPr lang="en-GB" sz="3000" b="1" dirty="0">
                <a:latin typeface="Comic Sans MS" panose="030F0702030302020204" pitchFamily="66" charset="0"/>
              </a:rPr>
            </a:br>
            <a:r>
              <a:rPr lang="en-GB" sz="3000" b="1" dirty="0" smtClean="0">
                <a:latin typeface="Comic Sans MS" panose="030F0702030302020204" pitchFamily="66" charset="0"/>
              </a:rPr>
              <a:t>Now it’s time to have a play and get some fresh air!</a:t>
            </a:r>
            <a:r>
              <a:rPr lang="en-GB" sz="3000" b="1" dirty="0">
                <a:latin typeface="Comic Sans MS" panose="030F0702030302020204" pitchFamily="66" charset="0"/>
              </a:rPr>
              <a:t/>
            </a:r>
            <a:br>
              <a:rPr lang="en-GB" sz="3000" b="1" dirty="0">
                <a:latin typeface="Comic Sans MS" panose="030F0702030302020204" pitchFamily="66" charset="0"/>
              </a:rPr>
            </a:br>
            <a:r>
              <a:rPr lang="en-GB" sz="3000" b="1" dirty="0" smtClean="0">
                <a:latin typeface="Comic Sans MS" panose="030F0702030302020204" pitchFamily="66" charset="0"/>
                <a:sym typeface="Wingdings" panose="05000000000000000000" pitchFamily="2" charset="2"/>
              </a:rPr>
              <a:t> </a:t>
            </a:r>
            <a:endParaRPr lang="en-GB" sz="3000" b="1" dirty="0">
              <a:latin typeface="Comic Sans MS" panose="030F0702030302020204" pitchFamily="66" charset="0"/>
            </a:endParaRPr>
          </a:p>
        </p:txBody>
      </p:sp>
      <p:pic>
        <p:nvPicPr>
          <p:cNvPr id="1026" name="Picture 2" descr="C:\Users\jenna.mclean\Desktop\family playing.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262" y="188640"/>
            <a:ext cx="3732262" cy="229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12739"/>
            <a:ext cx="7125113" cy="595981"/>
          </a:xfrm>
        </p:spPr>
        <p:txBody>
          <a:bodyPr>
            <a:noAutofit/>
          </a:bodyPr>
          <a:lstStyle/>
          <a:p>
            <a:pPr algn="ctr"/>
            <a:r>
              <a:rPr lang="en-GB" sz="4400" b="1" u="sng" dirty="0" smtClean="0">
                <a:latin typeface="Comic Sans MS" panose="030F0702030302020204" pitchFamily="66" charset="0"/>
              </a:rPr>
              <a:t>Literacy </a:t>
            </a:r>
            <a:endParaRPr lang="en-GB" sz="4400" b="1" u="sng" dirty="0">
              <a:latin typeface="Comic Sans MS" panose="030F0702030302020204" pitchFamily="66" charset="0"/>
            </a:endParaRPr>
          </a:p>
        </p:txBody>
      </p:sp>
      <p:sp>
        <p:nvSpPr>
          <p:cNvPr id="3" name="Content Placeholder 2"/>
          <p:cNvSpPr>
            <a:spLocks noGrp="1"/>
          </p:cNvSpPr>
          <p:nvPr>
            <p:ph idx="1"/>
          </p:nvPr>
        </p:nvSpPr>
        <p:spPr>
          <a:xfrm>
            <a:off x="917575" y="1340768"/>
            <a:ext cx="7686873" cy="677416"/>
          </a:xfrm>
        </p:spPr>
        <p:txBody>
          <a:bodyPr>
            <a:noAutofit/>
          </a:bodyPr>
          <a:lstStyle/>
          <a:p>
            <a:pPr marL="0" indent="0" algn="ctr">
              <a:buNone/>
            </a:pPr>
            <a:r>
              <a:rPr lang="en-GB" sz="3200" b="1" dirty="0" smtClean="0">
                <a:latin typeface="Comic Sans MS" panose="030F0702030302020204" pitchFamily="66" charset="0"/>
              </a:rPr>
              <a:t>Stage 3 Phonics: consolidation </a:t>
            </a:r>
          </a:p>
          <a:p>
            <a:pPr marL="0" indent="0" algn="ctr">
              <a:buNone/>
            </a:pPr>
            <a:r>
              <a:rPr lang="en-GB" sz="2000" b="1" dirty="0" smtClean="0">
                <a:latin typeface="Comic Sans MS" panose="030F0702030302020204" pitchFamily="66" charset="0"/>
              </a:rPr>
              <a:t>LI: We are learning to recognise, read and make words containing the  </a:t>
            </a:r>
            <a:r>
              <a:rPr lang="en-GB" sz="2000" b="1" dirty="0">
                <a:latin typeface="Comic Sans MS" panose="030F0702030302020204" pitchFamily="66" charset="0"/>
              </a:rPr>
              <a:t>“y” “u</a:t>
            </a:r>
            <a:r>
              <a:rPr lang="en-GB" sz="2000" b="1" dirty="0" smtClean="0">
                <a:latin typeface="Comic Sans MS" panose="030F0702030302020204" pitchFamily="66" charset="0"/>
              </a:rPr>
              <a:t>” and </a:t>
            </a:r>
            <a:r>
              <a:rPr lang="en-GB" sz="2000" b="1" dirty="0">
                <a:latin typeface="Comic Sans MS" panose="030F0702030302020204" pitchFamily="66" charset="0"/>
              </a:rPr>
              <a:t>“</a:t>
            </a:r>
            <a:r>
              <a:rPr lang="en-GB" sz="2000" b="1" dirty="0" err="1">
                <a:latin typeface="Comic Sans MS" panose="030F0702030302020204" pitchFamily="66" charset="0"/>
              </a:rPr>
              <a:t>gn</a:t>
            </a:r>
            <a:r>
              <a:rPr lang="en-GB" sz="2000" b="1" dirty="0">
                <a:latin typeface="Comic Sans MS" panose="030F0702030302020204" pitchFamily="66" charset="0"/>
              </a:rPr>
              <a:t>” phonemes</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5575" y="1268760"/>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75" y="472514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333094" y="2420888"/>
            <a:ext cx="8562282" cy="4320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a:off x="333114" y="2482981"/>
            <a:ext cx="8562262" cy="2123658"/>
          </a:xfrm>
          <a:prstGeom prst="rect">
            <a:avLst/>
          </a:prstGeom>
          <a:noFill/>
        </p:spPr>
        <p:txBody>
          <a:bodyPr wrap="square" rtlCol="0">
            <a:spAutoFit/>
          </a:bodyPr>
          <a:lstStyle/>
          <a:p>
            <a:pPr marL="457200" indent="-457200">
              <a:buAutoNum type="arabicPeriod"/>
            </a:pPr>
            <a:r>
              <a:rPr lang="en-GB" sz="2000" dirty="0" smtClean="0">
                <a:latin typeface="Comic Sans MS" panose="030F0702030302020204" pitchFamily="66" charset="0"/>
              </a:rPr>
              <a:t>Re-read </a:t>
            </a:r>
            <a:r>
              <a:rPr lang="en-GB" sz="2000" dirty="0">
                <a:latin typeface="Comic Sans MS" panose="030F0702030302020204" pitchFamily="66" charset="0"/>
              </a:rPr>
              <a:t>you’re </a:t>
            </a:r>
            <a:r>
              <a:rPr lang="en-GB" sz="2000" dirty="0" smtClean="0">
                <a:latin typeface="Comic Sans MS" panose="030F0702030302020204" pitchFamily="66" charset="0"/>
              </a:rPr>
              <a:t>phoneme stories for the 3 above sounds and check you can read all the highlighted words correctly.  </a:t>
            </a:r>
          </a:p>
          <a:p>
            <a:pPr marL="457200" indent="-457200">
              <a:buAutoNum type="arabicPeriod"/>
            </a:pPr>
            <a:r>
              <a:rPr lang="en-GB" sz="2000" dirty="0" smtClean="0">
                <a:latin typeface="Comic Sans MS" panose="030F0702030302020204" pitchFamily="66" charset="0"/>
              </a:rPr>
              <a:t>Roll and spell using the word lists. </a:t>
            </a:r>
            <a:endParaRPr lang="en-GB" sz="1600"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a:latin typeface="Comic Sans MS" panose="030F0702030302020204" pitchFamily="66" charset="0"/>
            </a:endParaRPr>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575" y="3900021"/>
            <a:ext cx="1264961" cy="2769339"/>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9792" y="3925192"/>
            <a:ext cx="1225327" cy="2769339"/>
          </a:xfrm>
          <a:prstGeom prst="rect">
            <a:avLst/>
          </a:prstGeom>
        </p:spPr>
      </p:pic>
      <p:pic>
        <p:nvPicPr>
          <p:cNvPr id="10" name="Picture 9"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83968" y="3925192"/>
            <a:ext cx="1263920" cy="2768999"/>
          </a:xfrm>
          <a:prstGeom prst="rect">
            <a:avLst/>
          </a:prstGeom>
        </p:spPr>
      </p:pic>
      <p:pic>
        <p:nvPicPr>
          <p:cNvPr id="14"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26648" t="36755" r="49398" b="4804"/>
          <a:stretch/>
        </p:blipFill>
        <p:spPr bwMode="auto">
          <a:xfrm>
            <a:off x="6743215" y="2874520"/>
            <a:ext cx="2379160" cy="393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654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51520" y="1317743"/>
            <a:ext cx="8568952" cy="5477545"/>
          </a:xfrm>
          <a:prstGeom prst="rect">
            <a:avLst/>
          </a:prstGeom>
        </p:spPr>
      </p:pic>
      <p:sp>
        <p:nvSpPr>
          <p:cNvPr id="5" name="TextBox 4"/>
          <p:cNvSpPr txBox="1"/>
          <p:nvPr/>
        </p:nvSpPr>
        <p:spPr>
          <a:xfrm>
            <a:off x="251520" y="188640"/>
            <a:ext cx="8568952" cy="1477328"/>
          </a:xfrm>
          <a:prstGeom prst="rect">
            <a:avLst/>
          </a:prstGeom>
          <a:noFill/>
        </p:spPr>
        <p:txBody>
          <a:bodyPr wrap="square" rtlCol="0">
            <a:spAutoFit/>
          </a:bodyPr>
          <a:lstStyle/>
          <a:p>
            <a:pPr algn="ctr"/>
            <a:r>
              <a:rPr lang="en-GB" sz="2800" b="1" u="sng" dirty="0" smtClean="0">
                <a:solidFill>
                  <a:schemeClr val="accent6"/>
                </a:solidFill>
                <a:latin typeface="Comic Sans MS" panose="030F0702030302020204" pitchFamily="66" charset="0"/>
              </a:rPr>
              <a:t>Stage 3 Sounds Revision</a:t>
            </a:r>
          </a:p>
          <a:p>
            <a:r>
              <a:rPr lang="en-GB" sz="2200" dirty="0" smtClean="0">
                <a:latin typeface="Comic Sans MS" panose="030F0702030302020204" pitchFamily="66" charset="0"/>
              </a:rPr>
              <a:t>L.I. I </a:t>
            </a:r>
            <a:r>
              <a:rPr lang="en-GB" sz="2200" dirty="0">
                <a:latin typeface="Comic Sans MS" panose="030F0702030302020204" pitchFamily="66" charset="0"/>
              </a:rPr>
              <a:t>can use knowledge of sounds, letters and patterns to read words.</a:t>
            </a:r>
          </a:p>
          <a:p>
            <a:endParaRPr lang="en-GB"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3"/>
          <a:stretch>
            <a:fillRect/>
          </a:stretch>
        </p:blipFill>
        <p:spPr>
          <a:xfrm>
            <a:off x="1259632" y="1643845"/>
            <a:ext cx="609600" cy="609600"/>
          </a:xfrm>
          <a:prstGeom prst="rect">
            <a:avLst/>
          </a:prstGeom>
        </p:spPr>
      </p:pic>
      <p:pic>
        <p:nvPicPr>
          <p:cNvPr id="22"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3"/>
          <a:stretch>
            <a:fillRect/>
          </a:stretch>
        </p:blipFill>
        <p:spPr>
          <a:xfrm>
            <a:off x="3131840" y="1643845"/>
            <a:ext cx="609600" cy="609600"/>
          </a:xfrm>
          <a:prstGeom prst="rect">
            <a:avLst/>
          </a:prstGeom>
        </p:spPr>
      </p:pic>
      <p:pic>
        <p:nvPicPr>
          <p:cNvPr id="23"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3"/>
          <a:stretch>
            <a:fillRect/>
          </a:stretch>
        </p:blipFill>
        <p:spPr>
          <a:xfrm>
            <a:off x="5292080" y="1643845"/>
            <a:ext cx="609600" cy="609600"/>
          </a:xfrm>
          <a:prstGeom prst="rect">
            <a:avLst/>
          </a:prstGeom>
        </p:spPr>
      </p:pic>
      <p:pic>
        <p:nvPicPr>
          <p:cNvPr id="24"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43"/>
          <a:stretch>
            <a:fillRect/>
          </a:stretch>
        </p:blipFill>
        <p:spPr>
          <a:xfrm>
            <a:off x="7308304" y="1643845"/>
            <a:ext cx="609600" cy="609600"/>
          </a:xfrm>
          <a:prstGeom prst="rect">
            <a:avLst/>
          </a:prstGeom>
        </p:spPr>
      </p:pic>
      <p:pic>
        <p:nvPicPr>
          <p:cNvPr id="25"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43"/>
          <a:stretch>
            <a:fillRect/>
          </a:stretch>
        </p:blipFill>
        <p:spPr>
          <a:xfrm>
            <a:off x="1115616" y="2636912"/>
            <a:ext cx="609600" cy="609600"/>
          </a:xfrm>
          <a:prstGeom prst="rect">
            <a:avLst/>
          </a:prstGeom>
        </p:spPr>
      </p:pic>
      <p:pic>
        <p:nvPicPr>
          <p:cNvPr id="26"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43"/>
          <a:stretch>
            <a:fillRect/>
          </a:stretch>
        </p:blipFill>
        <p:spPr>
          <a:xfrm>
            <a:off x="3425359" y="2644286"/>
            <a:ext cx="609600" cy="609600"/>
          </a:xfrm>
          <a:prstGeom prst="rect">
            <a:avLst/>
          </a:prstGeom>
        </p:spPr>
      </p:pic>
      <p:pic>
        <p:nvPicPr>
          <p:cNvPr id="27"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43"/>
          <a:stretch>
            <a:fillRect/>
          </a:stretch>
        </p:blipFill>
        <p:spPr>
          <a:xfrm>
            <a:off x="5596880" y="2514600"/>
            <a:ext cx="609600" cy="609600"/>
          </a:xfrm>
          <a:prstGeom prst="rect">
            <a:avLst/>
          </a:prstGeom>
        </p:spPr>
      </p:pic>
      <p:pic>
        <p:nvPicPr>
          <p:cNvPr id="28"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43"/>
          <a:stretch>
            <a:fillRect/>
          </a:stretch>
        </p:blipFill>
        <p:spPr>
          <a:xfrm>
            <a:off x="7613104" y="2577918"/>
            <a:ext cx="609600" cy="609600"/>
          </a:xfrm>
          <a:prstGeom prst="rect">
            <a:avLst/>
          </a:prstGeom>
        </p:spPr>
      </p:pic>
      <p:pic>
        <p:nvPicPr>
          <p:cNvPr id="29"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43"/>
          <a:stretch>
            <a:fillRect/>
          </a:stretch>
        </p:blipFill>
        <p:spPr>
          <a:xfrm>
            <a:off x="1259632" y="3733800"/>
            <a:ext cx="609600" cy="609600"/>
          </a:xfrm>
          <a:prstGeom prst="rect">
            <a:avLst/>
          </a:prstGeom>
        </p:spPr>
      </p:pic>
      <p:pic>
        <p:nvPicPr>
          <p:cNvPr id="30"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43"/>
          <a:stretch>
            <a:fillRect/>
          </a:stretch>
        </p:blipFill>
        <p:spPr>
          <a:xfrm>
            <a:off x="3425359" y="3733800"/>
            <a:ext cx="609600" cy="609600"/>
          </a:xfrm>
          <a:prstGeom prst="rect">
            <a:avLst/>
          </a:prstGeom>
        </p:spPr>
      </p:pic>
      <p:pic>
        <p:nvPicPr>
          <p:cNvPr id="31" name="Recorded Sound">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43"/>
          <a:stretch>
            <a:fillRect/>
          </a:stretch>
        </p:blipFill>
        <p:spPr>
          <a:xfrm>
            <a:off x="5582132" y="3717032"/>
            <a:ext cx="609600" cy="609600"/>
          </a:xfrm>
          <a:prstGeom prst="rect">
            <a:avLst/>
          </a:prstGeom>
        </p:spPr>
      </p:pic>
      <p:pic>
        <p:nvPicPr>
          <p:cNvPr id="32" name="Recorded Sound">
            <a:hlinkClick r:id="" action="ppaction://media"/>
          </p:cNvPr>
          <p:cNvPicPr>
            <a:picLocks noChangeAspect="1"/>
          </p:cNvPicPr>
          <p:nvPr>
            <a:audioFile r:link="rId24"/>
            <p:extLst>
              <p:ext uri="{DAA4B4D4-6D71-4841-9C94-3DE7FCFB9230}">
                <p14:media xmlns:p14="http://schemas.microsoft.com/office/powerpoint/2010/main" r:embed="rId23"/>
              </p:ext>
            </p:extLst>
          </p:nvPr>
        </p:nvPicPr>
        <p:blipFill>
          <a:blip r:embed="rId43"/>
          <a:stretch>
            <a:fillRect/>
          </a:stretch>
        </p:blipFill>
        <p:spPr>
          <a:xfrm>
            <a:off x="7539362" y="3770370"/>
            <a:ext cx="609600" cy="609600"/>
          </a:xfrm>
          <a:prstGeom prst="rect">
            <a:avLst/>
          </a:prstGeom>
        </p:spPr>
      </p:pic>
      <p:pic>
        <p:nvPicPr>
          <p:cNvPr id="33" name="Recorded Sound">
            <a:hlinkClick r:id="" action="ppaction://media"/>
          </p:cNvPr>
          <p:cNvPicPr>
            <a:picLocks noChangeAspect="1"/>
          </p:cNvPicPr>
          <p:nvPr>
            <a:audioFile r:link="rId26"/>
            <p:extLst>
              <p:ext uri="{DAA4B4D4-6D71-4841-9C94-3DE7FCFB9230}">
                <p14:media xmlns:p14="http://schemas.microsoft.com/office/powerpoint/2010/main" r:embed="rId25"/>
              </p:ext>
            </p:extLst>
          </p:nvPr>
        </p:nvPicPr>
        <p:blipFill>
          <a:blip r:embed="rId43"/>
          <a:stretch>
            <a:fillRect/>
          </a:stretch>
        </p:blipFill>
        <p:spPr>
          <a:xfrm>
            <a:off x="1274380" y="4797152"/>
            <a:ext cx="609600" cy="609600"/>
          </a:xfrm>
          <a:prstGeom prst="rect">
            <a:avLst/>
          </a:prstGeom>
        </p:spPr>
      </p:pic>
      <p:pic>
        <p:nvPicPr>
          <p:cNvPr id="34" name="Recorded Sound">
            <a:hlinkClick r:id="" action="ppaction://media"/>
          </p:cNvPr>
          <p:cNvPicPr>
            <a:picLocks noChangeAspect="1"/>
          </p:cNvPicPr>
          <p:nvPr>
            <a:audioFile r:link="rId28"/>
            <p:extLst>
              <p:ext uri="{DAA4B4D4-6D71-4841-9C94-3DE7FCFB9230}">
                <p14:media xmlns:p14="http://schemas.microsoft.com/office/powerpoint/2010/main" r:embed="rId27"/>
              </p:ext>
            </p:extLst>
          </p:nvPr>
        </p:nvPicPr>
        <p:blipFill>
          <a:blip r:embed="rId43"/>
          <a:stretch>
            <a:fillRect/>
          </a:stretch>
        </p:blipFill>
        <p:spPr>
          <a:xfrm>
            <a:off x="3131840" y="4797152"/>
            <a:ext cx="609600" cy="609600"/>
          </a:xfrm>
          <a:prstGeom prst="rect">
            <a:avLst/>
          </a:prstGeom>
        </p:spPr>
      </p:pic>
      <p:pic>
        <p:nvPicPr>
          <p:cNvPr id="35" name="Recorded Sound">
            <a:hlinkClick r:id="" action="ppaction://media"/>
          </p:cNvPr>
          <p:cNvPicPr>
            <a:picLocks noChangeAspect="1"/>
          </p:cNvPicPr>
          <p:nvPr>
            <a:audioFile r:link="rId30"/>
            <p:extLst>
              <p:ext uri="{DAA4B4D4-6D71-4841-9C94-3DE7FCFB9230}">
                <p14:media xmlns:p14="http://schemas.microsoft.com/office/powerpoint/2010/main" r:embed="rId29"/>
              </p:ext>
            </p:extLst>
          </p:nvPr>
        </p:nvPicPr>
        <p:blipFill>
          <a:blip r:embed="rId43"/>
          <a:stretch>
            <a:fillRect/>
          </a:stretch>
        </p:blipFill>
        <p:spPr>
          <a:xfrm>
            <a:off x="5508104" y="4797152"/>
            <a:ext cx="609600" cy="609600"/>
          </a:xfrm>
          <a:prstGeom prst="rect">
            <a:avLst/>
          </a:prstGeom>
        </p:spPr>
      </p:pic>
      <p:pic>
        <p:nvPicPr>
          <p:cNvPr id="36" name="Recorded Sound">
            <a:hlinkClick r:id="" action="ppaction://media"/>
          </p:cNvPr>
          <p:cNvPicPr>
            <a:picLocks noChangeAspect="1"/>
          </p:cNvPicPr>
          <p:nvPr>
            <a:audioFile r:link="rId32"/>
            <p:extLst>
              <p:ext uri="{DAA4B4D4-6D71-4841-9C94-3DE7FCFB9230}">
                <p14:media xmlns:p14="http://schemas.microsoft.com/office/powerpoint/2010/main" r:embed="rId31"/>
              </p:ext>
            </p:extLst>
          </p:nvPr>
        </p:nvPicPr>
        <p:blipFill>
          <a:blip r:embed="rId43"/>
          <a:stretch>
            <a:fillRect/>
          </a:stretch>
        </p:blipFill>
        <p:spPr>
          <a:xfrm>
            <a:off x="7613104" y="4797152"/>
            <a:ext cx="609600" cy="609600"/>
          </a:xfrm>
          <a:prstGeom prst="rect">
            <a:avLst/>
          </a:prstGeom>
        </p:spPr>
      </p:pic>
      <p:pic>
        <p:nvPicPr>
          <p:cNvPr id="37" name="Recorded Sound">
            <a:hlinkClick r:id="" action="ppaction://media"/>
          </p:cNvPr>
          <p:cNvPicPr>
            <a:picLocks noChangeAspect="1"/>
          </p:cNvPicPr>
          <p:nvPr>
            <a:audioFile r:link="rId34"/>
            <p:extLst>
              <p:ext uri="{DAA4B4D4-6D71-4841-9C94-3DE7FCFB9230}">
                <p14:media xmlns:p14="http://schemas.microsoft.com/office/powerpoint/2010/main" r:embed="rId33"/>
              </p:ext>
            </p:extLst>
          </p:nvPr>
        </p:nvPicPr>
        <p:blipFill>
          <a:blip r:embed="rId43"/>
          <a:stretch>
            <a:fillRect/>
          </a:stretch>
        </p:blipFill>
        <p:spPr>
          <a:xfrm>
            <a:off x="1274380" y="5877272"/>
            <a:ext cx="609600" cy="609600"/>
          </a:xfrm>
          <a:prstGeom prst="rect">
            <a:avLst/>
          </a:prstGeom>
        </p:spPr>
      </p:pic>
      <p:pic>
        <p:nvPicPr>
          <p:cNvPr id="39" name="Recorded Sound">
            <a:hlinkClick r:id="" action="ppaction://media"/>
          </p:cNvPr>
          <p:cNvPicPr>
            <a:picLocks noChangeAspect="1"/>
          </p:cNvPicPr>
          <p:nvPr>
            <a:audioFile r:link="rId36"/>
            <p:extLst>
              <p:ext uri="{DAA4B4D4-6D71-4841-9C94-3DE7FCFB9230}">
                <p14:media xmlns:p14="http://schemas.microsoft.com/office/powerpoint/2010/main" r:embed="rId35"/>
              </p:ext>
            </p:extLst>
          </p:nvPr>
        </p:nvPicPr>
        <p:blipFill>
          <a:blip r:embed="rId43"/>
          <a:stretch>
            <a:fillRect/>
          </a:stretch>
        </p:blipFill>
        <p:spPr>
          <a:xfrm>
            <a:off x="3410611" y="5884646"/>
            <a:ext cx="609600" cy="609600"/>
          </a:xfrm>
          <a:prstGeom prst="rect">
            <a:avLst/>
          </a:prstGeom>
        </p:spPr>
      </p:pic>
      <p:pic>
        <p:nvPicPr>
          <p:cNvPr id="40" name="Recorded Sound">
            <a:hlinkClick r:id="" action="ppaction://media"/>
          </p:cNvPr>
          <p:cNvPicPr>
            <a:picLocks noChangeAspect="1"/>
          </p:cNvPicPr>
          <p:nvPr>
            <a:audioFile r:link="rId38"/>
            <p:extLst>
              <p:ext uri="{DAA4B4D4-6D71-4841-9C94-3DE7FCFB9230}">
                <p14:media xmlns:p14="http://schemas.microsoft.com/office/powerpoint/2010/main" r:embed="rId37"/>
              </p:ext>
            </p:extLst>
          </p:nvPr>
        </p:nvPicPr>
        <p:blipFill>
          <a:blip r:embed="rId43"/>
          <a:stretch>
            <a:fillRect/>
          </a:stretch>
        </p:blipFill>
        <p:spPr>
          <a:xfrm>
            <a:off x="5493356" y="5884646"/>
            <a:ext cx="609600" cy="609600"/>
          </a:xfrm>
          <a:prstGeom prst="rect">
            <a:avLst/>
          </a:prstGeom>
        </p:spPr>
      </p:pic>
      <p:pic>
        <p:nvPicPr>
          <p:cNvPr id="41" name="Recorded Sound">
            <a:hlinkClick r:id="" action="ppaction://media"/>
          </p:cNvPr>
          <p:cNvPicPr>
            <a:picLocks noChangeAspect="1"/>
          </p:cNvPicPr>
          <p:nvPr>
            <a:audioFile r:link="rId40"/>
            <p:extLst>
              <p:ext uri="{DAA4B4D4-6D71-4841-9C94-3DE7FCFB9230}">
                <p14:media xmlns:p14="http://schemas.microsoft.com/office/powerpoint/2010/main" r:embed="rId39"/>
              </p:ext>
            </p:extLst>
          </p:nvPr>
        </p:nvPicPr>
        <p:blipFill>
          <a:blip r:embed="rId43"/>
          <a:stretch>
            <a:fillRect/>
          </a:stretch>
        </p:blipFill>
        <p:spPr>
          <a:xfrm>
            <a:off x="7613104" y="5884646"/>
            <a:ext cx="609600" cy="609600"/>
          </a:xfrm>
          <a:prstGeom prst="rect">
            <a:avLst/>
          </a:prstGeom>
        </p:spPr>
      </p:pic>
    </p:spTree>
    <p:extLst>
      <p:ext uri="{BB962C8B-B14F-4D97-AF65-F5344CB8AC3E}">
        <p14:creationId xmlns:p14="http://schemas.microsoft.com/office/powerpoint/2010/main" val="26973135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9"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349" fill="hold"/>
                                        <p:tgtEl>
                                          <p:spTgt spid="22"/>
                                        </p:tgtEl>
                                      </p:cBhvr>
                                    </p:cmd>
                                  </p:childTnLst>
                                </p:cTn>
                              </p:par>
                            </p:childTnLst>
                          </p:cTn>
                        </p:par>
                      </p:childTnLst>
                    </p:cTn>
                  </p:par>
                </p:childTnLst>
              </p:cTn>
              <p:nextCondLst>
                <p:cond evt="onClick" delay="0">
                  <p:tgtEl>
                    <p:spTgt spid="22"/>
                  </p:tgtEl>
                </p:cond>
              </p:nextCondLst>
            </p:seq>
            <p:audio>
              <p:cMediaNode vol="80000">
                <p:cTn id="13" fill="hold" display="0">
                  <p:stCondLst>
                    <p:cond delay="indefinite"/>
                  </p:stCondLst>
                  <p:endCondLst>
                    <p:cond evt="onStopAudio" delay="0">
                      <p:tgtEl>
                        <p:sldTgt/>
                      </p:tgtEl>
                    </p:cond>
                  </p:endCondLst>
                </p:cTn>
                <p:tgtEl>
                  <p:spTgt spid="22"/>
                </p:tgtEl>
              </p:cMediaNode>
            </p:audio>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247" fill="hold"/>
                                        <p:tgtEl>
                                          <p:spTgt spid="23"/>
                                        </p:tgtEl>
                                      </p:cBhvr>
                                    </p:cmd>
                                  </p:childTnLst>
                                </p:cTn>
                              </p:par>
                            </p:childTnLst>
                          </p:cTn>
                        </p:par>
                      </p:childTnLst>
                    </p:cTn>
                  </p:par>
                </p:childTnLst>
              </p:cTn>
              <p:nextCondLst>
                <p:cond evt="onClick" delay="0">
                  <p:tgtEl>
                    <p:spTgt spid="23"/>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679" fill="hold"/>
                                        <p:tgtEl>
                                          <p:spTgt spid="24"/>
                                        </p:tgtEl>
                                      </p:cBhvr>
                                    </p:cmd>
                                  </p:childTnLst>
                                </p:cTn>
                              </p:par>
                            </p:childTnLst>
                          </p:cTn>
                        </p:par>
                      </p:childTnLst>
                    </p:cTn>
                  </p:par>
                </p:childTnLst>
              </p:cTn>
              <p:nextCondLst>
                <p:cond evt="onClick" delay="0">
                  <p:tgtEl>
                    <p:spTgt spid="24"/>
                  </p:tgtEl>
                </p:cond>
              </p:nextCondLst>
            </p:seq>
            <p:audio>
              <p:cMediaNode vol="80000">
                <p:cTn id="25" fill="hold" display="0">
                  <p:stCondLst>
                    <p:cond delay="indefinite"/>
                  </p:stCondLst>
                  <p:endCondLst>
                    <p:cond evt="onStopAudio" delay="0">
                      <p:tgtEl>
                        <p:sldTgt/>
                      </p:tgtEl>
                    </p:cond>
                  </p:endCondLst>
                </p:cTn>
                <p:tgtEl>
                  <p:spTgt spid="24"/>
                </p:tgtEl>
              </p:cMediaNode>
            </p:audio>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800" fill="hold"/>
                                        <p:tgtEl>
                                          <p:spTgt spid="25"/>
                                        </p:tgtEl>
                                      </p:cBhvr>
                                    </p:cmd>
                                  </p:childTnLst>
                                </p:cTn>
                              </p:par>
                            </p:childTnLst>
                          </p:cTn>
                        </p:par>
                      </p:childTnLst>
                    </p:cTn>
                  </p:par>
                </p:childTnLst>
              </p:cTn>
              <p:nextCondLst>
                <p:cond evt="onClick" delay="0">
                  <p:tgtEl>
                    <p:spTgt spid="25"/>
                  </p:tgtEl>
                </p:cond>
              </p:nextCondLst>
            </p:seq>
            <p:audio>
              <p:cMediaNode vol="80000">
                <p:cTn id="31" fill="hold" display="0">
                  <p:stCondLst>
                    <p:cond delay="indefinite"/>
                  </p:stCondLst>
                  <p:endCondLst>
                    <p:cond evt="onStopAudio" delay="0">
                      <p:tgtEl>
                        <p:sldTgt/>
                      </p:tgtEl>
                    </p:cond>
                  </p:endCondLst>
                </p:cTn>
                <p:tgtEl>
                  <p:spTgt spid="25"/>
                </p:tgtEl>
              </p:cMediaNode>
            </p:audio>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054" fill="hold"/>
                                        <p:tgtEl>
                                          <p:spTgt spid="26"/>
                                        </p:tgtEl>
                                      </p:cBhvr>
                                    </p:cmd>
                                  </p:childTnLst>
                                </p:cTn>
                              </p:par>
                            </p:childTnLst>
                          </p:cTn>
                        </p:par>
                      </p:childTnLst>
                    </p:cTn>
                  </p:par>
                </p:childTnLst>
              </p:cTn>
              <p:nextCondLst>
                <p:cond evt="onClick" delay="0">
                  <p:tgtEl>
                    <p:spTgt spid="26"/>
                  </p:tgtEl>
                </p:cond>
              </p:nextCondLst>
            </p:seq>
            <p:audio>
              <p:cMediaNode vol="80000">
                <p:cTn id="37" fill="hold" display="0">
                  <p:stCondLst>
                    <p:cond delay="indefinite"/>
                  </p:stCondLst>
                  <p:endCondLst>
                    <p:cond evt="onStopAudio" delay="0">
                      <p:tgtEl>
                        <p:sldTgt/>
                      </p:tgtEl>
                    </p:cond>
                  </p:endCondLst>
                </p:cTn>
                <p:tgtEl>
                  <p:spTgt spid="26"/>
                </p:tgtEl>
              </p:cMediaNode>
            </p:audio>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343" fill="hold"/>
                                        <p:tgtEl>
                                          <p:spTgt spid="27"/>
                                        </p:tgtEl>
                                      </p:cBhvr>
                                    </p:cmd>
                                  </p:childTnLst>
                                </p:cTn>
                              </p:par>
                            </p:childTnLst>
                          </p:cTn>
                        </p:par>
                      </p:childTnLst>
                    </p:cTn>
                  </p:par>
                </p:childTnLst>
              </p:cTn>
              <p:nextCondLst>
                <p:cond evt="onClick" delay="0">
                  <p:tgtEl>
                    <p:spTgt spid="27"/>
                  </p:tgtEl>
                </p:cond>
              </p:nextCondLst>
            </p:seq>
            <p:audio>
              <p:cMediaNode vol="80000">
                <p:cTn id="43" fill="hold" display="0">
                  <p:stCondLst>
                    <p:cond delay="indefinite"/>
                  </p:stCondLst>
                  <p:endCondLst>
                    <p:cond evt="onStopAudio" delay="0">
                      <p:tgtEl>
                        <p:sldTgt/>
                      </p:tgtEl>
                    </p:cond>
                  </p:endCondLst>
                </p:cTn>
                <p:tgtEl>
                  <p:spTgt spid="27"/>
                </p:tgtEl>
              </p:cMediaNode>
            </p:audio>
            <p:seq concurrent="1" nextAc="seek">
              <p:cTn id="44" restart="whenNotActive" fill="hold" evtFilter="cancelBubble" nodeType="interactiveSeq">
                <p:stCondLst>
                  <p:cond evt="onClick" delay="0">
                    <p:tgtEl>
                      <p:spTgt spid="28"/>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475" fill="hold"/>
                                        <p:tgtEl>
                                          <p:spTgt spid="28"/>
                                        </p:tgtEl>
                                      </p:cBhvr>
                                    </p:cmd>
                                  </p:childTnLst>
                                </p:cTn>
                              </p:par>
                            </p:childTnLst>
                          </p:cTn>
                        </p:par>
                      </p:childTnLst>
                    </p:cTn>
                  </p:par>
                </p:childTnLst>
              </p:cTn>
              <p:nextCondLst>
                <p:cond evt="onClick" delay="0">
                  <p:tgtEl>
                    <p:spTgt spid="28"/>
                  </p:tgtEl>
                </p:cond>
              </p:nextCondLst>
            </p:seq>
            <p:audio>
              <p:cMediaNode vol="80000">
                <p:cTn id="49" fill="hold" display="0">
                  <p:stCondLst>
                    <p:cond delay="indefinite"/>
                  </p:stCondLst>
                  <p:endCondLst>
                    <p:cond evt="onStopAudio" delay="0">
                      <p:tgtEl>
                        <p:sldTgt/>
                      </p:tgtEl>
                    </p:cond>
                  </p:endCondLst>
                </p:cTn>
                <p:tgtEl>
                  <p:spTgt spid="28"/>
                </p:tgtEl>
              </p:cMediaNode>
            </p:audio>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160" fill="hold"/>
                                        <p:tgtEl>
                                          <p:spTgt spid="29"/>
                                        </p:tgtEl>
                                      </p:cBhvr>
                                    </p:cmd>
                                  </p:childTnLst>
                                </p:cTn>
                              </p:par>
                            </p:childTnLst>
                          </p:cTn>
                        </p:par>
                      </p:childTnLst>
                    </p:cTn>
                  </p:par>
                </p:childTnLst>
              </p:cTn>
              <p:nextCondLst>
                <p:cond evt="onClick" delay="0">
                  <p:tgtEl>
                    <p:spTgt spid="29"/>
                  </p:tgtEl>
                </p:cond>
              </p:nextCondLst>
            </p:seq>
            <p:audio>
              <p:cMediaNode vol="80000">
                <p:cTn id="55" fill="hold" display="0">
                  <p:stCondLst>
                    <p:cond delay="indefinite"/>
                  </p:stCondLst>
                  <p:endCondLst>
                    <p:cond evt="onStopAudio" delay="0">
                      <p:tgtEl>
                        <p:sldTgt/>
                      </p:tgtEl>
                    </p:cond>
                  </p:endCondLst>
                </p:cTn>
                <p:tgtEl>
                  <p:spTgt spid="29"/>
                </p:tgtEl>
              </p:cMediaNode>
            </p:audio>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2384" fill="hold"/>
                                        <p:tgtEl>
                                          <p:spTgt spid="30"/>
                                        </p:tgtEl>
                                      </p:cBhvr>
                                    </p:cmd>
                                  </p:childTnLst>
                                </p:cTn>
                              </p:par>
                            </p:childTnLst>
                          </p:cTn>
                        </p:par>
                      </p:childTnLst>
                    </p:cTn>
                  </p:par>
                </p:childTnLst>
              </p:cTn>
              <p:nextCondLst>
                <p:cond evt="onClick" delay="0">
                  <p:tgtEl>
                    <p:spTgt spid="30"/>
                  </p:tgtEl>
                </p:cond>
              </p:nextCondLst>
            </p:seq>
            <p:audio>
              <p:cMediaNode vol="80000">
                <p:cTn id="61" fill="hold" display="0">
                  <p:stCondLst>
                    <p:cond delay="indefinite"/>
                  </p:stCondLst>
                  <p:endCondLst>
                    <p:cond evt="onStopAudio" delay="0">
                      <p:tgtEl>
                        <p:sldTgt/>
                      </p:tgtEl>
                    </p:cond>
                  </p:endCondLst>
                </p:cTn>
                <p:tgtEl>
                  <p:spTgt spid="30"/>
                </p:tgtEl>
              </p:cMediaNode>
            </p:audio>
            <p:seq concurrent="1" nextAc="seek">
              <p:cTn id="62" restart="whenNotActive" fill="hold" evtFilter="cancelBubble" nodeType="interactiveSeq">
                <p:stCondLst>
                  <p:cond evt="onClick" delay="0">
                    <p:tgtEl>
                      <p:spTgt spid="31"/>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516" fill="hold"/>
                                        <p:tgtEl>
                                          <p:spTgt spid="31"/>
                                        </p:tgtEl>
                                      </p:cBhvr>
                                    </p:cmd>
                                  </p:childTnLst>
                                </p:cTn>
                              </p:par>
                            </p:childTnLst>
                          </p:cTn>
                        </p:par>
                      </p:childTnLst>
                    </p:cTn>
                  </p:par>
                </p:childTnLst>
              </p:cTn>
              <p:nextCondLst>
                <p:cond evt="onClick" delay="0">
                  <p:tgtEl>
                    <p:spTgt spid="31"/>
                  </p:tgtEl>
                </p:cond>
              </p:nextCondLst>
            </p:seq>
            <p:audio>
              <p:cMediaNode vol="80000">
                <p:cTn id="67" fill="hold" display="0">
                  <p:stCondLst>
                    <p:cond delay="indefinite"/>
                  </p:stCondLst>
                  <p:endCondLst>
                    <p:cond evt="onStopAudio" delay="0">
                      <p:tgtEl>
                        <p:sldTgt/>
                      </p:tgtEl>
                    </p:cond>
                  </p:endCondLst>
                </p:cTn>
                <p:tgtEl>
                  <p:spTgt spid="31"/>
                </p:tgtEl>
              </p:cMediaNode>
            </p:audio>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2841" fill="hold"/>
                                        <p:tgtEl>
                                          <p:spTgt spid="32"/>
                                        </p:tgtEl>
                                      </p:cBhvr>
                                    </p:cmd>
                                  </p:childTnLst>
                                </p:cTn>
                              </p:par>
                            </p:childTnLst>
                          </p:cTn>
                        </p:par>
                      </p:childTnLst>
                    </p:cTn>
                  </p:par>
                </p:childTnLst>
              </p:cTn>
              <p:nextCondLst>
                <p:cond evt="onClick" delay="0">
                  <p:tgtEl>
                    <p:spTgt spid="32"/>
                  </p:tgtEl>
                </p:cond>
              </p:nextCondLst>
            </p:seq>
            <p:audio>
              <p:cMediaNode vol="80000">
                <p:cTn id="73" fill="hold" display="0">
                  <p:stCondLst>
                    <p:cond delay="indefinite"/>
                  </p:stCondLst>
                  <p:endCondLst>
                    <p:cond evt="onStopAudio" delay="0">
                      <p:tgtEl>
                        <p:sldTgt/>
                      </p:tgtEl>
                    </p:cond>
                  </p:endCondLst>
                </p:cTn>
                <p:tgtEl>
                  <p:spTgt spid="32"/>
                </p:tgtEl>
              </p:cMediaNode>
            </p:audio>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1998" fill="hold"/>
                                        <p:tgtEl>
                                          <p:spTgt spid="33"/>
                                        </p:tgtEl>
                                      </p:cBhvr>
                                    </p:cmd>
                                  </p:childTnLst>
                                </p:cTn>
                              </p:par>
                            </p:childTnLst>
                          </p:cTn>
                        </p:par>
                      </p:childTnLst>
                    </p:cTn>
                  </p:par>
                </p:childTnLst>
              </p:cTn>
              <p:nextCondLst>
                <p:cond evt="onClick" delay="0">
                  <p:tgtEl>
                    <p:spTgt spid="33"/>
                  </p:tgtEl>
                </p:cond>
              </p:nextCondLst>
            </p:seq>
            <p:audio>
              <p:cMediaNode vol="80000">
                <p:cTn id="79" fill="hold" display="0">
                  <p:stCondLst>
                    <p:cond delay="indefinite"/>
                  </p:stCondLst>
                  <p:endCondLst>
                    <p:cond evt="onStopAudio" delay="0">
                      <p:tgtEl>
                        <p:sldTgt/>
                      </p:tgtEl>
                    </p:cond>
                  </p:endCondLst>
                </p:cTn>
                <p:tgtEl>
                  <p:spTgt spid="33"/>
                </p:tgtEl>
              </p:cMediaNode>
            </p:audio>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2740" fill="hold"/>
                                        <p:tgtEl>
                                          <p:spTgt spid="34"/>
                                        </p:tgtEl>
                                      </p:cBhvr>
                                    </p:cmd>
                                  </p:childTnLst>
                                </p:cTn>
                              </p:par>
                            </p:childTnLst>
                          </p:cTn>
                        </p:par>
                      </p:childTnLst>
                    </p:cTn>
                  </p:par>
                </p:childTnLst>
              </p:cTn>
              <p:nextCondLst>
                <p:cond evt="onClick" delay="0">
                  <p:tgtEl>
                    <p:spTgt spid="34"/>
                  </p:tgtEl>
                </p:cond>
              </p:nextCondLst>
            </p:seq>
            <p:audio>
              <p:cMediaNode vol="80000">
                <p:cTn id="85" fill="hold" display="0">
                  <p:stCondLst>
                    <p:cond delay="indefinite"/>
                  </p:stCondLst>
                  <p:endCondLst>
                    <p:cond evt="onStopAudio" delay="0">
                      <p:tgtEl>
                        <p:sldTgt/>
                      </p:tgtEl>
                    </p:cond>
                  </p:endCondLst>
                </p:cTn>
                <p:tgtEl>
                  <p:spTgt spid="34"/>
                </p:tgtEl>
              </p:cMediaNode>
            </p:audio>
            <p:seq concurrent="1" nextAc="seek">
              <p:cTn id="86" restart="whenNotActive" fill="hold" evtFilter="cancelBubble" nodeType="interactiveSeq">
                <p:stCondLst>
                  <p:cond evt="onClick" delay="0">
                    <p:tgtEl>
                      <p:spTgt spid="35"/>
                    </p:tgtEl>
                  </p:cond>
                </p:stCondLst>
                <p:endSync evt="end" delay="0">
                  <p:rtn val="all"/>
                </p:endSync>
                <p:childTnLst>
                  <p:par>
                    <p:cTn id="87" fill="hold">
                      <p:stCondLst>
                        <p:cond delay="0"/>
                      </p:stCondLst>
                      <p:childTnLst>
                        <p:par>
                          <p:cTn id="88" fill="hold">
                            <p:stCondLst>
                              <p:cond delay="0"/>
                            </p:stCondLst>
                            <p:childTnLst>
                              <p:par>
                                <p:cTn id="89" presetID="1" presetClass="mediacall" presetSubtype="0" fill="hold" nodeType="clickEffect">
                                  <p:stCondLst>
                                    <p:cond delay="0"/>
                                  </p:stCondLst>
                                  <p:childTnLst>
                                    <p:cmd type="call" cmd="playFrom(0.0)">
                                      <p:cBhvr>
                                        <p:cTn id="90" dur="2089" fill="hold"/>
                                        <p:tgtEl>
                                          <p:spTgt spid="35"/>
                                        </p:tgtEl>
                                      </p:cBhvr>
                                    </p:cmd>
                                  </p:childTnLst>
                                </p:cTn>
                              </p:par>
                            </p:childTnLst>
                          </p:cTn>
                        </p:par>
                      </p:childTnLst>
                    </p:cTn>
                  </p:par>
                </p:childTnLst>
              </p:cTn>
              <p:nextCondLst>
                <p:cond evt="onClick" delay="0">
                  <p:tgtEl>
                    <p:spTgt spid="35"/>
                  </p:tgtEl>
                </p:cond>
              </p:nextCondLst>
            </p:seq>
            <p:audio>
              <p:cMediaNode vol="80000">
                <p:cTn id="91" fill="hold" display="0">
                  <p:stCondLst>
                    <p:cond delay="indefinite"/>
                  </p:stCondLst>
                  <p:endCondLst>
                    <p:cond evt="onStopAudio" delay="0">
                      <p:tgtEl>
                        <p:sldTgt/>
                      </p:tgtEl>
                    </p:cond>
                  </p:endCondLst>
                </p:cTn>
                <p:tgtEl>
                  <p:spTgt spid="35"/>
                </p:tgtEl>
              </p:cMediaNode>
            </p:audio>
            <p:seq concurrent="1" nextAc="seek">
              <p:cTn id="92" restart="whenNotActive" fill="hold" evtFilter="cancelBubble" nodeType="interactiveSeq">
                <p:stCondLst>
                  <p:cond evt="onClick" delay="0">
                    <p:tgtEl>
                      <p:spTgt spid="36"/>
                    </p:tgtEl>
                  </p:cond>
                </p:stCondLst>
                <p:endSync evt="end" delay="0">
                  <p:rtn val="all"/>
                </p:endSync>
                <p:childTnLst>
                  <p:par>
                    <p:cTn id="93" fill="hold">
                      <p:stCondLst>
                        <p:cond delay="0"/>
                      </p:stCondLst>
                      <p:childTnLst>
                        <p:par>
                          <p:cTn id="94" fill="hold">
                            <p:stCondLst>
                              <p:cond delay="0"/>
                            </p:stCondLst>
                            <p:childTnLst>
                              <p:par>
                                <p:cTn id="95" presetID="1" presetClass="mediacall" presetSubtype="0" fill="hold" nodeType="clickEffect">
                                  <p:stCondLst>
                                    <p:cond delay="0"/>
                                  </p:stCondLst>
                                  <p:childTnLst>
                                    <p:cmd type="call" cmd="playFrom(0.0)">
                                      <p:cBhvr>
                                        <p:cTn id="96" dur="2110" fill="hold"/>
                                        <p:tgtEl>
                                          <p:spTgt spid="36"/>
                                        </p:tgtEl>
                                      </p:cBhvr>
                                    </p:cmd>
                                  </p:childTnLst>
                                </p:cTn>
                              </p:par>
                            </p:childTnLst>
                          </p:cTn>
                        </p:par>
                      </p:childTnLst>
                    </p:cTn>
                  </p:par>
                </p:childTnLst>
              </p:cTn>
              <p:nextCondLst>
                <p:cond evt="onClick" delay="0">
                  <p:tgtEl>
                    <p:spTgt spid="36"/>
                  </p:tgtEl>
                </p:cond>
              </p:nextCondLst>
            </p:seq>
            <p:audio>
              <p:cMediaNode vol="80000">
                <p:cTn id="97" fill="hold" display="0">
                  <p:stCondLst>
                    <p:cond delay="indefinite"/>
                  </p:stCondLst>
                  <p:endCondLst>
                    <p:cond evt="onStopAudio" delay="0">
                      <p:tgtEl>
                        <p:sldTgt/>
                      </p:tgtEl>
                    </p:cond>
                  </p:endCondLst>
                </p:cTn>
                <p:tgtEl>
                  <p:spTgt spid="36"/>
                </p:tgtEl>
              </p:cMediaNode>
            </p:audio>
            <p:seq concurrent="1" nextAc="seek">
              <p:cTn id="98" restart="whenNotActive" fill="hold" evtFilter="cancelBubble" nodeType="interactiveSeq">
                <p:stCondLst>
                  <p:cond evt="onClick" delay="0">
                    <p:tgtEl>
                      <p:spTgt spid="37"/>
                    </p:tgtEl>
                  </p:cond>
                </p:stCondLst>
                <p:endSync evt="end" delay="0">
                  <p:rtn val="all"/>
                </p:endSync>
                <p:childTnLst>
                  <p:par>
                    <p:cTn id="99" fill="hold">
                      <p:stCondLst>
                        <p:cond delay="0"/>
                      </p:stCondLst>
                      <p:childTnLst>
                        <p:par>
                          <p:cTn id="100" fill="hold">
                            <p:stCondLst>
                              <p:cond delay="0"/>
                            </p:stCondLst>
                            <p:childTnLst>
                              <p:par>
                                <p:cTn id="101" presetID="1" presetClass="mediacall" presetSubtype="0" fill="hold" nodeType="clickEffect">
                                  <p:stCondLst>
                                    <p:cond delay="0"/>
                                  </p:stCondLst>
                                  <p:childTnLst>
                                    <p:cmd type="call" cmd="playFrom(0.0)">
                                      <p:cBhvr>
                                        <p:cTn id="102" dur="2252" fill="hold"/>
                                        <p:tgtEl>
                                          <p:spTgt spid="37"/>
                                        </p:tgtEl>
                                      </p:cBhvr>
                                    </p:cmd>
                                  </p:childTnLst>
                                </p:cTn>
                              </p:par>
                            </p:childTnLst>
                          </p:cTn>
                        </p:par>
                      </p:childTnLst>
                    </p:cTn>
                  </p:par>
                </p:childTnLst>
              </p:cTn>
              <p:nextCondLst>
                <p:cond evt="onClick" delay="0">
                  <p:tgtEl>
                    <p:spTgt spid="37"/>
                  </p:tgtEl>
                </p:cond>
              </p:nextCondLst>
            </p:seq>
            <p:audio>
              <p:cMediaNode vol="80000">
                <p:cTn id="103" fill="hold" display="0">
                  <p:stCondLst>
                    <p:cond delay="indefinite"/>
                  </p:stCondLst>
                  <p:endCondLst>
                    <p:cond evt="onStopAudio" delay="0">
                      <p:tgtEl>
                        <p:sldTgt/>
                      </p:tgtEl>
                    </p:cond>
                  </p:endCondLst>
                </p:cTn>
                <p:tgtEl>
                  <p:spTgt spid="37"/>
                </p:tgtEl>
              </p:cMediaNode>
            </p:audio>
            <p:seq concurrent="1" nextAc="seek">
              <p:cTn id="104" restart="whenNotActive" fill="hold" evtFilter="cancelBubble" nodeType="interactiveSeq">
                <p:stCondLst>
                  <p:cond evt="onClick" delay="0">
                    <p:tgtEl>
                      <p:spTgt spid="39"/>
                    </p:tgtEl>
                  </p:cond>
                </p:stCondLst>
                <p:endSync evt="end" delay="0">
                  <p:rtn val="all"/>
                </p:endSync>
                <p:childTnLst>
                  <p:par>
                    <p:cTn id="105" fill="hold">
                      <p:stCondLst>
                        <p:cond delay="0"/>
                      </p:stCondLst>
                      <p:childTnLst>
                        <p:par>
                          <p:cTn id="106" fill="hold">
                            <p:stCondLst>
                              <p:cond delay="0"/>
                            </p:stCondLst>
                            <p:childTnLst>
                              <p:par>
                                <p:cTn id="107" presetID="1" presetClass="mediacall" presetSubtype="0" fill="hold" nodeType="clickEffect">
                                  <p:stCondLst>
                                    <p:cond delay="0"/>
                                  </p:stCondLst>
                                  <p:childTnLst>
                                    <p:cmd type="call" cmd="playFrom(0.0)">
                                      <p:cBhvr>
                                        <p:cTn id="108" dur="2364" fill="hold"/>
                                        <p:tgtEl>
                                          <p:spTgt spid="39"/>
                                        </p:tgtEl>
                                      </p:cBhvr>
                                    </p:cmd>
                                  </p:childTnLst>
                                </p:cTn>
                              </p:par>
                            </p:childTnLst>
                          </p:cTn>
                        </p:par>
                      </p:childTnLst>
                    </p:cTn>
                  </p:par>
                </p:childTnLst>
              </p:cTn>
              <p:nextCondLst>
                <p:cond evt="onClick" delay="0">
                  <p:tgtEl>
                    <p:spTgt spid="39"/>
                  </p:tgtEl>
                </p:cond>
              </p:nextCondLst>
            </p:seq>
            <p:audio>
              <p:cMediaNode vol="80000">
                <p:cTn id="109" fill="hold" display="0">
                  <p:stCondLst>
                    <p:cond delay="indefinite"/>
                  </p:stCondLst>
                  <p:endCondLst>
                    <p:cond evt="onStopAudio" delay="0">
                      <p:tgtEl>
                        <p:sldTgt/>
                      </p:tgtEl>
                    </p:cond>
                  </p:endCondLst>
                </p:cTn>
                <p:tgtEl>
                  <p:spTgt spid="39"/>
                </p:tgtEl>
              </p:cMediaNode>
            </p:audio>
            <p:seq concurrent="1" nextAc="seek">
              <p:cTn id="110" restart="whenNotActive" fill="hold" evtFilter="cancelBubble" nodeType="interactiveSeq">
                <p:stCondLst>
                  <p:cond evt="onClick" delay="0">
                    <p:tgtEl>
                      <p:spTgt spid="40"/>
                    </p:tgtEl>
                  </p:cond>
                </p:stCondLst>
                <p:endSync evt="end" delay="0">
                  <p:rtn val="all"/>
                </p:endSync>
                <p:childTnLst>
                  <p:par>
                    <p:cTn id="111" fill="hold">
                      <p:stCondLst>
                        <p:cond delay="0"/>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2425" fill="hold"/>
                                        <p:tgtEl>
                                          <p:spTgt spid="40"/>
                                        </p:tgtEl>
                                      </p:cBhvr>
                                    </p:cmd>
                                  </p:childTnLst>
                                </p:cTn>
                              </p:par>
                            </p:childTnLst>
                          </p:cTn>
                        </p:par>
                      </p:childTnLst>
                    </p:cTn>
                  </p:par>
                </p:childTnLst>
              </p:cTn>
              <p:nextCondLst>
                <p:cond evt="onClick" delay="0">
                  <p:tgtEl>
                    <p:spTgt spid="40"/>
                  </p:tgtEl>
                </p:cond>
              </p:nextCondLst>
            </p:seq>
            <p:audio>
              <p:cMediaNode vol="80000">
                <p:cTn id="115" fill="hold" display="0">
                  <p:stCondLst>
                    <p:cond delay="indefinite"/>
                  </p:stCondLst>
                  <p:endCondLst>
                    <p:cond evt="onStopAudio" delay="0">
                      <p:tgtEl>
                        <p:sldTgt/>
                      </p:tgtEl>
                    </p:cond>
                  </p:endCondLst>
                </p:cTn>
                <p:tgtEl>
                  <p:spTgt spid="40"/>
                </p:tgtEl>
              </p:cMediaNode>
            </p:audio>
            <p:seq concurrent="1" nextAc="seek">
              <p:cTn id="116" restart="whenNotActive" fill="hold" evtFilter="cancelBubble" nodeType="interactiveSeq">
                <p:stCondLst>
                  <p:cond evt="onClick" delay="0">
                    <p:tgtEl>
                      <p:spTgt spid="41"/>
                    </p:tgtEl>
                  </p:cond>
                </p:stCondLst>
                <p:endSync evt="end" delay="0">
                  <p:rtn val="all"/>
                </p:endSync>
                <p:childTnLst>
                  <p:par>
                    <p:cTn id="117" fill="hold">
                      <p:stCondLst>
                        <p:cond delay="0"/>
                      </p:stCondLst>
                      <p:childTnLst>
                        <p:par>
                          <p:cTn id="118" fill="hold">
                            <p:stCondLst>
                              <p:cond delay="0"/>
                            </p:stCondLst>
                            <p:childTnLst>
                              <p:par>
                                <p:cTn id="119" presetID="1" presetClass="mediacall" presetSubtype="0" fill="hold" nodeType="clickEffect">
                                  <p:stCondLst>
                                    <p:cond delay="0"/>
                                  </p:stCondLst>
                                  <p:childTnLst>
                                    <p:cmd type="call" cmd="playFrom(0.0)">
                                      <p:cBhvr>
                                        <p:cTn id="120" dur="2536" fill="hold"/>
                                        <p:tgtEl>
                                          <p:spTgt spid="41"/>
                                        </p:tgtEl>
                                      </p:cBhvr>
                                    </p:cmd>
                                  </p:childTnLst>
                                </p:cTn>
                              </p:par>
                            </p:childTnLst>
                          </p:cTn>
                        </p:par>
                      </p:childTnLst>
                    </p:cTn>
                  </p:par>
                </p:childTnLst>
              </p:cTn>
              <p:nextCondLst>
                <p:cond evt="onClick" delay="0">
                  <p:tgtEl>
                    <p:spTgt spid="41"/>
                  </p:tgtEl>
                </p:cond>
              </p:nextCondLst>
            </p:seq>
            <p:audio>
              <p:cMediaNode vol="80000">
                <p:cTn id="121" fill="hold" display="0">
                  <p:stCondLst>
                    <p:cond delay="indefinite"/>
                  </p:stCondLst>
                  <p:endCondLst>
                    <p:cond evt="onStopAudio" delay="0">
                      <p:tgtEl>
                        <p:sldTgt/>
                      </p:tgtEl>
                    </p:cond>
                  </p:endCondLst>
                </p:cTn>
                <p:tgtEl>
                  <p:spTgt spid="4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97" y="692696"/>
            <a:ext cx="8342651" cy="924475"/>
          </a:xfrm>
        </p:spPr>
        <p:txBody>
          <a:bodyPr/>
          <a:lstStyle/>
          <a:p>
            <a:pPr algn="ctr"/>
            <a:r>
              <a:rPr lang="en-GB" sz="4400" b="1" u="sng" dirty="0" smtClean="0">
                <a:latin typeface="Comic Sans MS" panose="030F0702030302020204" pitchFamily="66" charset="0"/>
              </a:rPr>
              <a:t>Story time </a:t>
            </a:r>
            <a:endParaRPr lang="en-GB" sz="4400" b="1" u="sng" dirty="0">
              <a:latin typeface="Comic Sans MS" panose="030F0702030302020204" pitchFamily="66" charset="0"/>
            </a:endParaRPr>
          </a:p>
        </p:txBody>
      </p:sp>
      <p:pic>
        <p:nvPicPr>
          <p:cNvPr id="6" name="Picture 5" descr="https://blackwells.co.uk/jacket/sshot/l/978140637888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28800"/>
            <a:ext cx="5555929" cy="41044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3220" y="5949280"/>
            <a:ext cx="7632848" cy="369332"/>
          </a:xfrm>
          <a:prstGeom prst="rect">
            <a:avLst/>
          </a:prstGeom>
        </p:spPr>
        <p:txBody>
          <a:bodyPr wrap="square">
            <a:spAutoFit/>
          </a:bodyPr>
          <a:lstStyle/>
          <a:p>
            <a:pPr algn="ctr"/>
            <a:r>
              <a:rPr lang="en-GB" dirty="0">
                <a:hlinkClick r:id="rId3"/>
              </a:rPr>
              <a:t>https://www.youtube.com/watch?v=G8WrScDZVes</a:t>
            </a:r>
            <a:endParaRPr lang="en-GB" dirty="0"/>
          </a:p>
        </p:txBody>
      </p:sp>
    </p:spTree>
    <p:extLst>
      <p:ext uri="{BB962C8B-B14F-4D97-AF65-F5344CB8AC3E}">
        <p14:creationId xmlns:p14="http://schemas.microsoft.com/office/powerpoint/2010/main" val="1217185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sz="3600" dirty="0"/>
              <a:t>Hopes and Dreams</a:t>
            </a:r>
          </a:p>
        </p:txBody>
      </p:sp>
      <p:sp>
        <p:nvSpPr>
          <p:cNvPr id="15" name="Rounded Rectangle 14"/>
          <p:cNvSpPr/>
          <p:nvPr/>
        </p:nvSpPr>
        <p:spPr>
          <a:xfrm>
            <a:off x="1702590" y="1448911"/>
            <a:ext cx="2869411" cy="1140936"/>
          </a:xfrm>
          <a:prstGeom prst="roundRect">
            <a:avLst>
              <a:gd name="adj" fmla="val 50000"/>
            </a:avLst>
          </a:prstGeom>
          <a:solidFill>
            <a:srgbClr val="653B8F"/>
          </a:solidFill>
          <a:ln w="28575">
            <a:solidFill>
              <a:schemeClr val="bg1"/>
            </a:solidFill>
          </a:ln>
        </p:spPr>
        <p:txBody>
          <a:bodyPr wrap="square" lIns="180000" tIns="36000" rIns="180000" bIns="36000">
            <a:spAutoFit/>
          </a:bodyPr>
          <a:lstStyle/>
          <a:p>
            <a:pPr algn="ctr"/>
            <a:r>
              <a:rPr lang="en-GB" sz="2400" b="1" dirty="0">
                <a:solidFill>
                  <a:schemeClr val="bg1"/>
                </a:solidFill>
                <a:latin typeface="Twinkl" pitchFamily="2" charset="0"/>
              </a:rPr>
              <a:t>“I have a dream.”</a:t>
            </a: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143001" y="2216991"/>
            <a:ext cx="4438790" cy="4641011"/>
          </a:xfrm>
          <a:prstGeom prst="rect">
            <a:avLst/>
          </a:prstGeom>
        </p:spPr>
      </p:pic>
      <p:sp>
        <p:nvSpPr>
          <p:cNvPr id="3" name="Rectangle 2"/>
          <p:cNvSpPr/>
          <p:nvPr/>
        </p:nvSpPr>
        <p:spPr>
          <a:xfrm>
            <a:off x="4526711" y="2262697"/>
            <a:ext cx="2946370" cy="923330"/>
          </a:xfrm>
          <a:prstGeom prst="rect">
            <a:avLst/>
          </a:prstGeom>
        </p:spPr>
        <p:txBody>
          <a:bodyPr wrap="square">
            <a:spAutoFit/>
          </a:bodyPr>
          <a:lstStyle/>
          <a:p>
            <a:r>
              <a:rPr lang="en-GB" dirty="0">
                <a:latin typeface="Twinkl" pitchFamily="2" charset="0"/>
              </a:rPr>
              <a:t>This is part of a famous speech given by Martin Luther King Jr. in 1963.</a:t>
            </a:r>
          </a:p>
        </p:txBody>
      </p:sp>
      <p:sp>
        <p:nvSpPr>
          <p:cNvPr id="5" name="Oval 4"/>
          <p:cNvSpPr/>
          <p:nvPr/>
        </p:nvSpPr>
        <p:spPr>
          <a:xfrm>
            <a:off x="5361483" y="3252496"/>
            <a:ext cx="2059332" cy="2745776"/>
          </a:xfrm>
          <a:prstGeom prst="ellipse">
            <a:avLst/>
          </a:prstGeom>
          <a:solidFill>
            <a:schemeClr val="bg1"/>
          </a:solidFill>
          <a:ln w="38100">
            <a:solidFill>
              <a:srgbClr val="653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His dream was that all people, regardless of race or colour, would be treated as equals.</a:t>
            </a:r>
          </a:p>
        </p:txBody>
      </p:sp>
      <p:sp>
        <p:nvSpPr>
          <p:cNvPr id="23" name="Arc 22"/>
          <p:cNvSpPr/>
          <p:nvPr/>
        </p:nvSpPr>
        <p:spPr>
          <a:xfrm flipH="1" flipV="1">
            <a:off x="2112820" y="1545228"/>
            <a:ext cx="1249575" cy="1363800"/>
          </a:xfrm>
          <a:prstGeom prst="arc">
            <a:avLst>
              <a:gd name="adj1" fmla="val 15453049"/>
              <a:gd name="adj2" fmla="val 0"/>
            </a:avLst>
          </a:prstGeom>
          <a:ln w="38100">
            <a:solidFill>
              <a:srgbClr val="653B8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p:cNvSpPr/>
          <p:nvPr/>
        </p:nvSpPr>
        <p:spPr>
          <a:xfrm rot="10800000" flipH="1" flipV="1">
            <a:off x="4289585" y="1488922"/>
            <a:ext cx="1249575" cy="1363800"/>
          </a:xfrm>
          <a:prstGeom prst="arc">
            <a:avLst>
              <a:gd name="adj1" fmla="val 15453049"/>
              <a:gd name="adj2" fmla="val 0"/>
            </a:avLst>
          </a:prstGeom>
          <a:ln w="38100">
            <a:solidFill>
              <a:srgbClr val="653B8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p:cNvSpPr/>
          <p:nvPr/>
        </p:nvSpPr>
        <p:spPr>
          <a:xfrm rot="900000" flipH="1" flipV="1">
            <a:off x="5377822" y="2655709"/>
            <a:ext cx="942954" cy="1029150"/>
          </a:xfrm>
          <a:prstGeom prst="arc">
            <a:avLst>
              <a:gd name="adj1" fmla="val 15453049"/>
              <a:gd name="adj2" fmla="val 0"/>
            </a:avLst>
          </a:prstGeom>
          <a:ln w="38100">
            <a:solidFill>
              <a:srgbClr val="653B8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65559" y="5244473"/>
            <a:ext cx="985397" cy="1313863"/>
          </a:xfrm>
          <a:prstGeom prst="rect">
            <a:avLst/>
          </a:prstGeom>
        </p:spPr>
      </p:pic>
    </p:spTree>
    <p:extLst>
      <p:ext uri="{BB962C8B-B14F-4D97-AF65-F5344CB8AC3E}">
        <p14:creationId xmlns:p14="http://schemas.microsoft.com/office/powerpoint/2010/main" val="12775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500"/>
                                        <p:tgtEl>
                                          <p:spTgt spid="2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39304" fill="hold"/>
                                        <p:tgtEl>
                                          <p:spTgt spid="4"/>
                                        </p:tgtEl>
                                      </p:cBhvr>
                                    </p:cmd>
                                  </p:childTnLst>
                                </p:cTn>
                              </p:par>
                            </p:childTnLst>
                          </p:cTn>
                        </p:par>
                      </p:childTnLst>
                    </p:cTn>
                  </p:par>
                </p:childTnLst>
              </p:cTn>
              <p:nextCondLst>
                <p:cond evt="onClick" delay="0">
                  <p:tgtEl>
                    <p:spTgt spid="4"/>
                  </p:tgtEl>
                </p:cond>
              </p:nextCondLst>
            </p:seq>
            <p:audio>
              <p:cMediaNode vol="80000">
                <p:cTn id="35" fill="hold" display="0">
                  <p:stCondLst>
                    <p:cond delay="indefinite"/>
                  </p:stCondLst>
                  <p:endCondLst>
                    <p:cond evt="onStopAudio" delay="0">
                      <p:tgtEl>
                        <p:sldTgt/>
                      </p:tgtEl>
                    </p:cond>
                  </p:endCondLst>
                </p:cTn>
                <p:tgtEl>
                  <p:spTgt spid="4"/>
                </p:tgtEl>
              </p:cMediaNode>
            </p:audio>
          </p:childTnLst>
        </p:cTn>
      </p:par>
    </p:tnLst>
    <p:bldLst>
      <p:bldP spid="15" grpId="0" animBg="1"/>
      <p:bldP spid="3" grpId="0"/>
      <p:bldP spid="5"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28145" y="188640"/>
            <a:ext cx="8220075" cy="994306"/>
          </a:xfrm>
        </p:spPr>
        <p:txBody>
          <a:bodyPr/>
          <a:lstStyle/>
          <a:p>
            <a:pPr algn="ctr"/>
            <a:r>
              <a:rPr lang="en-GB" sz="3600" dirty="0"/>
              <a:t>Hopes and Dreams</a:t>
            </a:r>
          </a:p>
        </p:txBody>
      </p:sp>
      <p:sp>
        <p:nvSpPr>
          <p:cNvPr id="15" name="Rounded Rectangle 14"/>
          <p:cNvSpPr/>
          <p:nvPr/>
        </p:nvSpPr>
        <p:spPr>
          <a:xfrm>
            <a:off x="2550212" y="1053246"/>
            <a:ext cx="3919542" cy="967819"/>
          </a:xfrm>
          <a:prstGeom prst="roundRect">
            <a:avLst>
              <a:gd name="adj" fmla="val 50000"/>
            </a:avLst>
          </a:prstGeom>
          <a:solidFill>
            <a:srgbClr val="653B8F"/>
          </a:solidFill>
          <a:ln w="28575">
            <a:solidFill>
              <a:schemeClr val="bg1"/>
            </a:solidFill>
          </a:ln>
        </p:spPr>
        <p:txBody>
          <a:bodyPr wrap="square" lIns="180000" tIns="36000" rIns="180000" bIns="36000">
            <a:spAutoFit/>
          </a:bodyPr>
          <a:lstStyle/>
          <a:p>
            <a:pPr algn="ctr"/>
            <a:r>
              <a:rPr lang="en-GB" sz="2000" b="1" dirty="0">
                <a:solidFill>
                  <a:schemeClr val="bg1"/>
                </a:solidFill>
                <a:latin typeface="Twinkl" pitchFamily="2" charset="0"/>
              </a:rPr>
              <a:t>What are your hopes and dreams?</a:t>
            </a:r>
          </a:p>
        </p:txBody>
      </p:sp>
      <p:sp>
        <p:nvSpPr>
          <p:cNvPr id="3" name="Rectangle 2"/>
          <p:cNvSpPr/>
          <p:nvPr/>
        </p:nvSpPr>
        <p:spPr>
          <a:xfrm>
            <a:off x="2359786" y="2093003"/>
            <a:ext cx="4829892" cy="923330"/>
          </a:xfrm>
          <a:prstGeom prst="rect">
            <a:avLst/>
          </a:prstGeom>
        </p:spPr>
        <p:txBody>
          <a:bodyPr wrap="square">
            <a:spAutoFit/>
          </a:bodyPr>
          <a:lstStyle/>
          <a:p>
            <a:r>
              <a:rPr lang="en-GB" dirty="0">
                <a:latin typeface="Twinkl" pitchFamily="2" charset="0"/>
              </a:rPr>
              <a:t>Perhaps you have a hope or dream for yourself or one for a wider group of people.</a:t>
            </a:r>
          </a:p>
        </p:txBody>
      </p:sp>
      <p:sp>
        <p:nvSpPr>
          <p:cNvPr id="5" name="Oval 4"/>
          <p:cNvSpPr/>
          <p:nvPr/>
        </p:nvSpPr>
        <p:spPr>
          <a:xfrm>
            <a:off x="5205330" y="2640754"/>
            <a:ext cx="1352699" cy="1803598"/>
          </a:xfrm>
          <a:prstGeom prst="ellipse">
            <a:avLst/>
          </a:prstGeom>
          <a:solidFill>
            <a:schemeClr val="bg1"/>
          </a:solidFill>
          <a:ln w="38100">
            <a:solidFill>
              <a:srgbClr val="653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4B3485"/>
                </a:solidFill>
                <a:latin typeface="Twinkl" pitchFamily="2" charset="0"/>
              </a:rPr>
              <a:t>I hope that…</a:t>
            </a:r>
          </a:p>
        </p:txBody>
      </p:sp>
      <p:sp>
        <p:nvSpPr>
          <p:cNvPr id="23" name="Arc 22"/>
          <p:cNvSpPr/>
          <p:nvPr/>
        </p:nvSpPr>
        <p:spPr>
          <a:xfrm rot="5583397" flipH="1" flipV="1">
            <a:off x="1526736" y="2049349"/>
            <a:ext cx="1666100" cy="1022850"/>
          </a:xfrm>
          <a:prstGeom prst="arc">
            <a:avLst>
              <a:gd name="adj1" fmla="val 15453049"/>
              <a:gd name="adj2" fmla="val 0"/>
            </a:avLst>
          </a:prstGeom>
          <a:ln w="38100">
            <a:solidFill>
              <a:srgbClr val="653B8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p:cNvSpPr/>
          <p:nvPr/>
        </p:nvSpPr>
        <p:spPr>
          <a:xfrm rot="15277277" flipH="1" flipV="1">
            <a:off x="6002547" y="2157965"/>
            <a:ext cx="1485405" cy="949239"/>
          </a:xfrm>
          <a:prstGeom prst="arc">
            <a:avLst>
              <a:gd name="adj1" fmla="val 15453049"/>
              <a:gd name="adj2" fmla="val 0"/>
            </a:avLst>
          </a:prstGeom>
          <a:ln w="38100">
            <a:solidFill>
              <a:srgbClr val="653B8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Oval 9"/>
          <p:cNvSpPr/>
          <p:nvPr/>
        </p:nvSpPr>
        <p:spPr>
          <a:xfrm>
            <a:off x="4270759" y="4444352"/>
            <a:ext cx="1352699" cy="1803598"/>
          </a:xfrm>
          <a:prstGeom prst="ellipse">
            <a:avLst/>
          </a:prstGeom>
          <a:solidFill>
            <a:schemeClr val="bg1"/>
          </a:solidFill>
          <a:ln w="38100">
            <a:solidFill>
              <a:srgbClr val="653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4B3485"/>
                </a:solidFill>
                <a:latin typeface="Twinkl" pitchFamily="2" charset="0"/>
              </a:rPr>
              <a:t>I like to think that…</a:t>
            </a:r>
          </a:p>
        </p:txBody>
      </p:sp>
      <p:sp>
        <p:nvSpPr>
          <p:cNvPr id="11" name="Oval 10"/>
          <p:cNvSpPr/>
          <p:nvPr/>
        </p:nvSpPr>
        <p:spPr>
          <a:xfrm>
            <a:off x="6139900" y="4444352"/>
            <a:ext cx="1352699" cy="1803598"/>
          </a:xfrm>
          <a:prstGeom prst="ellipse">
            <a:avLst/>
          </a:prstGeom>
          <a:solidFill>
            <a:schemeClr val="bg1"/>
          </a:solidFill>
          <a:ln w="38100">
            <a:solidFill>
              <a:srgbClr val="653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4B3485"/>
                </a:solidFill>
                <a:latin typeface="Twinkl" pitchFamily="2" charset="0"/>
              </a:rPr>
              <a:t>I dream that one day…</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98119" y="5707335"/>
            <a:ext cx="810923" cy="1081230"/>
          </a:xfrm>
          <a:prstGeom prst="rect">
            <a:avLst/>
          </a:prstGeom>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8950" y="3338480"/>
            <a:ext cx="2821672" cy="2547897"/>
          </a:xfrm>
          <a:prstGeom prst="rect">
            <a:avLst/>
          </a:prstGeom>
        </p:spPr>
      </p:pic>
    </p:spTree>
    <p:extLst>
      <p:ext uri="{BB962C8B-B14F-4D97-AF65-F5344CB8AC3E}">
        <p14:creationId xmlns:p14="http://schemas.microsoft.com/office/powerpoint/2010/main" val="327286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2201" fill="hold"/>
                                        <p:tgtEl>
                                          <p:spTgt spid="2"/>
                                        </p:tgtEl>
                                      </p:cBhvr>
                                    </p:cmd>
                                  </p:childTnLst>
                                </p:cTn>
                              </p:par>
                            </p:childTnLst>
                          </p:cTn>
                        </p:par>
                      </p:childTnLst>
                    </p:cTn>
                  </p:par>
                </p:childTnLst>
              </p:cTn>
              <p:nextCondLst>
                <p:cond evt="onClick" delay="0">
                  <p:tgtEl>
                    <p:spTgt spid="2"/>
                  </p:tgtEl>
                </p:cond>
              </p:nextCondLst>
            </p:seq>
            <p:audio>
              <p:cMediaNode vol="80000">
                <p:cTn id="39" fill="hold" display="0">
                  <p:stCondLst>
                    <p:cond delay="indefinite"/>
                  </p:stCondLst>
                  <p:endCondLst>
                    <p:cond evt="onStopAudio" delay="0">
                      <p:tgtEl>
                        <p:sldTgt/>
                      </p:tgtEl>
                    </p:cond>
                  </p:endCondLst>
                </p:cTn>
                <p:tgtEl>
                  <p:spTgt spid="2"/>
                </p:tgtEl>
              </p:cMediaNode>
            </p:audio>
          </p:childTnLst>
        </p:cTn>
      </p:par>
    </p:tnLst>
    <p:bldLst>
      <p:bldP spid="15" grpId="0" animBg="1"/>
      <p:bldP spid="3" grpId="0"/>
      <p:bldP spid="5" grpId="0" animBg="1"/>
      <p:bldP spid="23" grpId="0" animBg="1"/>
      <p:bldP spid="24"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2277"/>
            <a:ext cx="6226851" cy="924475"/>
          </a:xfrm>
        </p:spPr>
        <p:txBody>
          <a:bodyPr>
            <a:noAutofit/>
          </a:bodyPr>
          <a:lstStyle/>
          <a:p>
            <a:pPr algn="ctr"/>
            <a:r>
              <a:rPr lang="en-GB" sz="3600" b="1" u="sng" dirty="0" smtClean="0">
                <a:latin typeface="Comic Sans MS" panose="030F0702030302020204" pitchFamily="66" charset="0"/>
              </a:rPr>
              <a:t>Numeracy – Warm Up </a:t>
            </a:r>
            <a:endParaRPr lang="en-GB" sz="3600" b="1"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1560" y="119675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28360" y="1515425"/>
            <a:ext cx="6804080" cy="707886"/>
          </a:xfrm>
          <a:prstGeom prst="rect">
            <a:avLst/>
          </a:prstGeom>
          <a:noFill/>
        </p:spPr>
        <p:txBody>
          <a:bodyPr wrap="square" rtlCol="0">
            <a:spAutoFit/>
          </a:bodyPr>
          <a:lstStyle/>
          <a:p>
            <a:r>
              <a:rPr lang="en-GB" sz="2000" b="1" dirty="0" smtClean="0">
                <a:latin typeface="Comic Sans MS" panose="030F0702030302020204" pitchFamily="66" charset="0"/>
              </a:rPr>
              <a:t>LI: We are learning to count forwards and backwards.  </a:t>
            </a:r>
            <a:endParaRPr lang="en-GB" sz="2000" b="1" dirty="0">
              <a:latin typeface="Comic Sans MS" panose="030F0702030302020204" pitchFamily="66" charset="0"/>
            </a:endParaRPr>
          </a:p>
        </p:txBody>
      </p:sp>
      <p:sp>
        <p:nvSpPr>
          <p:cNvPr id="8" name="Rectangle 7"/>
          <p:cNvSpPr/>
          <p:nvPr/>
        </p:nvSpPr>
        <p:spPr>
          <a:xfrm>
            <a:off x="333094" y="2276872"/>
            <a:ext cx="8562282" cy="3787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TextBox 6"/>
          <p:cNvSpPr txBox="1"/>
          <p:nvPr/>
        </p:nvSpPr>
        <p:spPr>
          <a:xfrm>
            <a:off x="611560" y="2636912"/>
            <a:ext cx="7920880" cy="3170099"/>
          </a:xfrm>
          <a:prstGeom prst="rect">
            <a:avLst/>
          </a:prstGeom>
          <a:noFill/>
        </p:spPr>
        <p:txBody>
          <a:bodyPr wrap="square" rtlCol="0">
            <a:spAutoFit/>
          </a:bodyPr>
          <a:lstStyle/>
          <a:p>
            <a:r>
              <a:rPr lang="en-GB" sz="2000" b="1" u="sng" dirty="0">
                <a:latin typeface="Comic Sans MS" panose="030F0702030302020204" pitchFamily="66" charset="0"/>
              </a:rPr>
              <a:t>C</a:t>
            </a:r>
            <a:r>
              <a:rPr lang="en-GB" sz="2000" b="1" u="sng" dirty="0" smtClean="0">
                <a:latin typeface="Comic Sans MS" panose="030F0702030302020204" pitchFamily="66" charset="0"/>
              </a:rPr>
              <a:t>hoose 2 actions (for example – clap hands and snap fingers)</a:t>
            </a:r>
          </a:p>
          <a:p>
            <a:endParaRPr lang="en-GB" sz="2000" dirty="0">
              <a:latin typeface="Comic Sans MS" panose="030F0702030302020204" pitchFamily="66" charset="0"/>
            </a:endParaRPr>
          </a:p>
          <a:p>
            <a:pPr marL="457200" indent="-457200">
              <a:buAutoNum type="arabicPeriod"/>
            </a:pPr>
            <a:r>
              <a:rPr lang="en-GB" sz="2000" dirty="0" smtClean="0">
                <a:latin typeface="Comic Sans MS" panose="030F0702030302020204" pitchFamily="66" charset="0"/>
              </a:rPr>
              <a:t>Count forwards and backwards in 3s to 30.</a:t>
            </a:r>
          </a:p>
          <a:p>
            <a:pPr marL="457200" indent="-457200">
              <a:buAutoNum type="arabicPeriod"/>
            </a:pPr>
            <a:endParaRPr lang="en-GB" sz="2000" dirty="0">
              <a:latin typeface="Comic Sans MS" panose="030F0702030302020204" pitchFamily="66" charset="0"/>
            </a:endParaRPr>
          </a:p>
          <a:p>
            <a:pPr marL="457200" indent="-457200">
              <a:buAutoNum type="arabicPeriod"/>
            </a:pPr>
            <a:r>
              <a:rPr lang="en-GB" sz="2000" dirty="0" smtClean="0">
                <a:latin typeface="Comic Sans MS" panose="030F0702030302020204" pitchFamily="66" charset="0"/>
              </a:rPr>
              <a:t>Count forwards and backwards in 10s to 100.</a:t>
            </a:r>
          </a:p>
          <a:p>
            <a:pPr marL="457200" indent="-457200">
              <a:buAutoNum type="arabicPeriod"/>
            </a:pPr>
            <a:endParaRPr lang="en-GB" sz="2000" dirty="0">
              <a:latin typeface="Comic Sans MS" panose="030F0702030302020204" pitchFamily="66" charset="0"/>
            </a:endParaRPr>
          </a:p>
          <a:p>
            <a:pPr marL="457200" indent="-457200">
              <a:buAutoNum type="arabicPeriod"/>
            </a:pPr>
            <a:r>
              <a:rPr lang="en-GB" sz="2000" dirty="0" smtClean="0">
                <a:latin typeface="Comic Sans MS" panose="030F0702030302020204" pitchFamily="66" charset="0"/>
              </a:rPr>
              <a:t>Count forwards and backwards in 100s to 1000.</a:t>
            </a:r>
            <a:endParaRPr lang="en-GB" sz="2000" dirty="0">
              <a:latin typeface="Comic Sans MS" panose="030F0702030302020204" pitchFamily="66" charset="0"/>
            </a:endParaRPr>
          </a:p>
          <a:p>
            <a:endParaRPr lang="en-GB" sz="2000" dirty="0" smtClean="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
        <p:nvSpPr>
          <p:cNvPr id="9" name="AutoShape 2" descr="Image result for counting in 2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C:\Users\jenna.mclean\Desktop\counting to 1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055" y="5196986"/>
            <a:ext cx="3240360" cy="12200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adding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007552" y="229423"/>
            <a:ext cx="2088232" cy="152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082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11" y="451894"/>
            <a:ext cx="7934398" cy="792088"/>
          </a:xfrm>
        </p:spPr>
        <p:txBody>
          <a:bodyPr>
            <a:normAutofit/>
          </a:bodyPr>
          <a:lstStyle/>
          <a:p>
            <a:pPr algn="ctr"/>
            <a:r>
              <a:rPr lang="en-GB" sz="3600" b="1" u="sng" dirty="0" smtClean="0">
                <a:latin typeface="Comic Sans MS" panose="030F0702030302020204" pitchFamily="66" charset="0"/>
              </a:rPr>
              <a:t>Numeracy Activities </a:t>
            </a:r>
            <a:endParaRPr lang="en-GB" sz="36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add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007552" y="229423"/>
            <a:ext cx="2088232" cy="1528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7969" y="1925702"/>
            <a:ext cx="8562282" cy="47941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1337" y="103226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10358" y="1217816"/>
            <a:ext cx="6696744" cy="707886"/>
          </a:xfrm>
          <a:prstGeom prst="rect">
            <a:avLst/>
          </a:prstGeom>
          <a:noFill/>
        </p:spPr>
        <p:txBody>
          <a:bodyPr wrap="square" rtlCol="0">
            <a:spAutoFit/>
          </a:bodyPr>
          <a:lstStyle/>
          <a:p>
            <a:r>
              <a:rPr lang="en-GB" sz="2000" b="1" dirty="0" smtClean="0">
                <a:latin typeface="Comic Sans MS" panose="030F0702030302020204" pitchFamily="66" charset="0"/>
              </a:rPr>
              <a:t>LI: We are learning to develop a range of addition and subtraction strategies. </a:t>
            </a:r>
            <a:endParaRPr lang="en-GB" sz="2000" b="1" dirty="0">
              <a:latin typeface="Comic Sans MS" panose="030F0702030302020204" pitchFamily="66" charset="0"/>
            </a:endParaRPr>
          </a:p>
        </p:txBody>
      </p:sp>
      <p:sp>
        <p:nvSpPr>
          <p:cNvPr id="10" name="TextBox 9"/>
          <p:cNvSpPr txBox="1"/>
          <p:nvPr/>
        </p:nvSpPr>
        <p:spPr>
          <a:xfrm>
            <a:off x="698437" y="2132856"/>
            <a:ext cx="5097699" cy="4524315"/>
          </a:xfrm>
          <a:prstGeom prst="rect">
            <a:avLst/>
          </a:prstGeom>
          <a:noFill/>
        </p:spPr>
        <p:txBody>
          <a:bodyPr wrap="square" rtlCol="0">
            <a:spAutoFit/>
          </a:bodyPr>
          <a:lstStyle/>
          <a:p>
            <a:r>
              <a:rPr lang="en-GB" sz="2400" b="1" dirty="0" smtClean="0">
                <a:latin typeface="Comic Sans MS" panose="030F0702030302020204" pitchFamily="66" charset="0"/>
              </a:rPr>
              <a:t>1. Addition and Subtraction Booklet – Page </a:t>
            </a:r>
            <a:r>
              <a:rPr lang="en-GB" sz="2400" b="1" dirty="0" smtClean="0">
                <a:latin typeface="Comic Sans MS" panose="030F0702030302020204" pitchFamily="66" charset="0"/>
              </a:rPr>
              <a:t>10</a:t>
            </a:r>
            <a:endParaRPr lang="en-GB" sz="2400" dirty="0" smtClean="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smtClean="0">
              <a:latin typeface="Comic Sans MS" panose="030F0702030302020204" pitchFamily="66" charset="0"/>
            </a:endParaRPr>
          </a:p>
          <a:p>
            <a:r>
              <a:rPr lang="en-GB" sz="2400" b="1" dirty="0" smtClean="0">
                <a:latin typeface="Comic Sans MS" panose="030F0702030302020204" pitchFamily="66" charset="0"/>
              </a:rPr>
              <a:t>2. Spend 20 mins on </a:t>
            </a:r>
            <a:r>
              <a:rPr lang="en-GB" sz="2400" b="1" dirty="0" err="1" smtClean="0">
                <a:latin typeface="Comic Sans MS" panose="030F0702030302020204" pitchFamily="66" charset="0"/>
              </a:rPr>
              <a:t>Sumdog</a:t>
            </a:r>
            <a:r>
              <a:rPr lang="en-GB" sz="2400" b="1" dirty="0" smtClean="0">
                <a:latin typeface="Comic Sans MS" panose="030F0702030302020204" pitchFamily="66" charset="0"/>
              </a:rPr>
              <a:t> practising your maths </a:t>
            </a:r>
            <a:r>
              <a:rPr lang="en-GB" sz="2400" b="1" dirty="0" smtClean="0">
                <a:latin typeface="Comic Sans MS" panose="030F0702030302020204" pitchFamily="66" charset="0"/>
              </a:rPr>
              <a:t>skills. </a:t>
            </a:r>
            <a:endParaRPr lang="en-GB" sz="3300" b="1" dirty="0" smtClean="0">
              <a:latin typeface="Comic Sans MS" panose="030F0702030302020204" pitchFamily="66" charset="0"/>
            </a:endParaRPr>
          </a:p>
        </p:txBody>
      </p:sp>
      <p:pic>
        <p:nvPicPr>
          <p:cNvPr id="2051" name="Picture 3" descr="C:\Users\jenna.mclean\Desktop\sumdog.jf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3254" y="3717032"/>
            <a:ext cx="2080201" cy="20802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6369" y="1929297"/>
            <a:ext cx="3623882" cy="4831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p Arrow 2"/>
          <p:cNvSpPr/>
          <p:nvPr/>
        </p:nvSpPr>
        <p:spPr>
          <a:xfrm rot="5400000">
            <a:off x="4113274" y="1928339"/>
            <a:ext cx="690911" cy="1865429"/>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4820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arn the basics of engineering with the egg drop engineering project! This egg drop engineering challenge gives several ideas for the egg drop project, including a hot air balloon egg drop. It's a super fun STEM activity and engineering challenge for kids! #stemactivities #stem #stemed #engineering #engineeringactivities #kidsactiv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9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006654"/>
      </p:ext>
    </p:extLst>
  </p:cSld>
  <p:clrMapOvr>
    <a:masterClrMapping/>
  </p:clrMapOvr>
</p:sld>
</file>

<file path=ppt/theme/theme1.xml><?xml version="1.0" encoding="utf-8"?>
<a:theme xmlns:a="http://schemas.openxmlformats.org/drawingml/2006/main" name="Spring">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20928</TotalTime>
  <Words>495</Words>
  <Application>Microsoft Office PowerPoint</Application>
  <PresentationFormat>On-screen Show (4:3)</PresentationFormat>
  <Paragraphs>72</Paragraphs>
  <Slides>11</Slides>
  <Notes>2</Notes>
  <HiddenSlides>0</HiddenSlides>
  <MMClips>22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Spring</vt:lpstr>
      <vt:lpstr>Wednesday 10th of June</vt:lpstr>
      <vt:lpstr>Literacy </vt:lpstr>
      <vt:lpstr>PowerPoint Presentation</vt:lpstr>
      <vt:lpstr>Story time </vt:lpstr>
      <vt:lpstr>Hopes and Dreams</vt:lpstr>
      <vt:lpstr>Hopes and Dreams</vt:lpstr>
      <vt:lpstr>Numeracy – Warm Up </vt:lpstr>
      <vt:lpstr>Numeracy Activities </vt:lpstr>
      <vt:lpstr>PowerPoint Presentation</vt:lpstr>
      <vt:lpstr>PowerPoint Presentation</vt:lpstr>
      <vt:lpstr>I hope you enjoyed your activities today!   Now it’s time to have a play and get some fresh air!  </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Jenna McLean</cp:lastModifiedBy>
  <cp:revision>195</cp:revision>
  <dcterms:created xsi:type="dcterms:W3CDTF">2020-03-21T18:06:53Z</dcterms:created>
  <dcterms:modified xsi:type="dcterms:W3CDTF">2020-06-10T07:51:07Z</dcterms:modified>
</cp:coreProperties>
</file>