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gdmsbk/articles/zkdkmf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tD_HCO1FT4" TargetMode="External"/><Relationship Id="rId2" Type="http://schemas.openxmlformats.org/officeDocument/2006/relationships/hyperlink" Target="https://www.youtube.com/watch?v=rAX6Q236Cw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lK2Nasd-A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Wednesday 10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87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Volume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A) 2000ml</a:t>
            </a:r>
          </a:p>
          <a:p>
            <a:r>
              <a:rPr lang="en-GB" dirty="0" smtClean="0"/>
              <a:t>B) 3200 ml</a:t>
            </a:r>
          </a:p>
          <a:p>
            <a:r>
              <a:rPr lang="en-GB" dirty="0" smtClean="0"/>
              <a:t>C) 14000 ml</a:t>
            </a:r>
          </a:p>
          <a:p>
            <a:r>
              <a:rPr lang="en-GB" dirty="0" smtClean="0"/>
              <a:t>D) 34000 ml</a:t>
            </a:r>
          </a:p>
          <a:p>
            <a:r>
              <a:rPr lang="en-GB" dirty="0" smtClean="0"/>
              <a:t>E) 2170 ml</a:t>
            </a:r>
          </a:p>
          <a:p>
            <a:r>
              <a:rPr lang="en-GB" dirty="0" smtClean="0"/>
              <a:t>F) 350 ml</a:t>
            </a:r>
          </a:p>
          <a:p>
            <a:r>
              <a:rPr lang="en-GB" dirty="0" smtClean="0"/>
              <a:t>G) 20 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9167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A) 2 litres</a:t>
            </a:r>
          </a:p>
          <a:p>
            <a:r>
              <a:rPr lang="en-GB" dirty="0" smtClean="0"/>
              <a:t>B) 3.2 litres</a:t>
            </a:r>
          </a:p>
          <a:p>
            <a:r>
              <a:rPr lang="en-GB" dirty="0" smtClean="0"/>
              <a:t>C)14 litres</a:t>
            </a:r>
          </a:p>
          <a:p>
            <a:r>
              <a:rPr lang="en-GB" dirty="0" smtClean="0"/>
              <a:t>D) 34 Litres</a:t>
            </a:r>
          </a:p>
          <a:p>
            <a:r>
              <a:rPr lang="en-GB" dirty="0" smtClean="0"/>
              <a:t>E) 2.17 litres</a:t>
            </a:r>
          </a:p>
          <a:p>
            <a:r>
              <a:rPr lang="en-GB" dirty="0" smtClean="0"/>
              <a:t>F) 0.35 litres</a:t>
            </a:r>
          </a:p>
          <a:p>
            <a:r>
              <a:rPr lang="en-GB" dirty="0" smtClean="0"/>
              <a:t>G) 0.02 Litres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4574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and Well- being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448594"/>
          </a:xfrm>
        </p:spPr>
        <p:txBody>
          <a:bodyPr/>
          <a:lstStyle/>
          <a:p>
            <a:pPr fontAlgn="base"/>
            <a:r>
              <a:rPr lang="en-GB" b="1" dirty="0" smtClean="0"/>
              <a:t>I want you to think about the following:</a:t>
            </a:r>
          </a:p>
          <a:p>
            <a:pPr fontAlgn="base"/>
            <a:r>
              <a:rPr lang="en-GB" b="1" dirty="0" smtClean="0"/>
              <a:t>How </a:t>
            </a:r>
            <a:r>
              <a:rPr lang="en-GB" b="1" dirty="0"/>
              <a:t>does the ear work?</a:t>
            </a:r>
            <a:r>
              <a:rPr lang="en-GB" dirty="0"/>
              <a:t> </a:t>
            </a:r>
          </a:p>
          <a:p>
            <a:pPr fontAlgn="base"/>
            <a:r>
              <a:rPr lang="en-GB" b="1" dirty="0"/>
              <a:t>How do you chat to your friends if you can’t hear?</a:t>
            </a:r>
            <a:r>
              <a:rPr lang="en-GB" dirty="0"/>
              <a:t> </a:t>
            </a:r>
          </a:p>
          <a:p>
            <a:pPr fontAlgn="base"/>
            <a:r>
              <a:rPr lang="en-GB" b="1" dirty="0"/>
              <a:t>How quickly can you learn the alphabet in sign language? And can you teach someone in your house?</a:t>
            </a:r>
            <a:r>
              <a:rPr lang="en-GB" dirty="0"/>
              <a:t> </a:t>
            </a:r>
            <a:endParaRPr lang="en-GB" dirty="0" smtClean="0"/>
          </a:p>
          <a:p>
            <a:pPr fontAlgn="base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www.bbc.co.uk/bitesize/topics/zgdmsbk/articles/zkdkmfr</a:t>
            </a:r>
            <a:endParaRPr lang="en-GB" dirty="0" smtClean="0"/>
          </a:p>
          <a:p>
            <a:pPr fontAlgn="base"/>
            <a:r>
              <a:rPr lang="en-GB" dirty="0" smtClean="0"/>
              <a:t>Watch the video to answer the questions.</a:t>
            </a:r>
          </a:p>
          <a:p>
            <a:pPr fontAlgn="base"/>
            <a:r>
              <a:rPr lang="en-GB" dirty="0" smtClean="0"/>
              <a:t>You can also play the human ear quiz at the bottom of the page.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05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Daily Exercise</a:t>
            </a:r>
          </a:p>
          <a:p>
            <a:r>
              <a:rPr lang="en-GB" dirty="0" smtClean="0"/>
              <a:t>French</a:t>
            </a:r>
          </a:p>
          <a:p>
            <a:r>
              <a:rPr lang="en-GB" dirty="0" smtClean="0"/>
              <a:t>Spelling</a:t>
            </a:r>
          </a:p>
          <a:p>
            <a:r>
              <a:rPr lang="en-GB" dirty="0" smtClean="0"/>
              <a:t>Reading</a:t>
            </a:r>
          </a:p>
          <a:p>
            <a:r>
              <a:rPr lang="en-GB" dirty="0" smtClean="0"/>
              <a:t>Maths</a:t>
            </a:r>
          </a:p>
          <a:p>
            <a:r>
              <a:rPr lang="en-GB" dirty="0" smtClean="0"/>
              <a:t>Health and Well – being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581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Daily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Wednesday </a:t>
            </a:r>
            <a:r>
              <a:rPr lang="en-US" dirty="0"/>
              <a:t>is normally a PE day for us so here are some ways you can choose to get </a:t>
            </a:r>
          </a:p>
          <a:p>
            <a:pPr marL="0" indent="0">
              <a:buNone/>
            </a:pPr>
            <a:r>
              <a:rPr lang="en-US" dirty="0"/>
              <a:t>active today:</a:t>
            </a:r>
          </a:p>
          <a:p>
            <a:pPr marL="0" indent="0">
              <a:buNone/>
            </a:pPr>
            <a:r>
              <a:rPr lang="en-US" dirty="0"/>
              <a:t>(Some of these people are almost as fun as </a:t>
            </a:r>
            <a:r>
              <a:rPr lang="en-US" dirty="0" err="1"/>
              <a:t>Mr</a:t>
            </a:r>
            <a:r>
              <a:rPr lang="en-US" dirty="0"/>
              <a:t> Martin, but not quite!)</a:t>
            </a:r>
          </a:p>
          <a:p>
            <a:pPr marL="0" indent="0">
              <a:buNone/>
            </a:pPr>
            <a:r>
              <a:rPr lang="en-US" dirty="0"/>
              <a:t>Joe Wicks 9am live - </a:t>
            </a:r>
            <a:r>
              <a:rPr lang="en-GB" dirty="0">
                <a:hlinkClick r:id="rId2"/>
              </a:rPr>
              <a:t>https://www.youtube.com/watch?v=rAX6Q236CwI</a:t>
            </a:r>
            <a:endParaRPr lang="en-GB" dirty="0"/>
          </a:p>
          <a:p>
            <a:pPr marL="0" indent="0">
              <a:buNone/>
            </a:pPr>
            <a:r>
              <a:rPr lang="en-US" dirty="0" err="1"/>
              <a:t>Oti</a:t>
            </a:r>
            <a:r>
              <a:rPr lang="en-US" dirty="0"/>
              <a:t> </a:t>
            </a:r>
            <a:r>
              <a:rPr lang="en-US" dirty="0" err="1"/>
              <a:t>Mabuse</a:t>
            </a:r>
            <a:r>
              <a:rPr lang="en-US" dirty="0"/>
              <a:t> 11:30am (strictly dancer) </a:t>
            </a:r>
            <a:r>
              <a:rPr lang="en-GB" dirty="0">
                <a:hlinkClick r:id="rId3"/>
              </a:rPr>
              <a:t>https://www.youtube.com/watch?v=btD_HCO1FT4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Cosmic Yoga (on anytime) </a:t>
            </a:r>
            <a:r>
              <a:rPr lang="en-GB" dirty="0">
                <a:hlinkClick r:id="rId4"/>
              </a:rPr>
              <a:t>https://www.youtube.com/watch?v=flK2Nasd-AI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931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French – I am learning to describe my appearance.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466114" y="21717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Draw a picture of yourself.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Can you write what your hair colour/hair type is?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Colour of Eyes?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Your height?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87291" y="3703767"/>
            <a:ext cx="48724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J’ai</a:t>
            </a:r>
            <a:r>
              <a:rPr lang="en-GB" dirty="0" smtClean="0"/>
              <a:t>…</a:t>
            </a:r>
          </a:p>
          <a:p>
            <a:r>
              <a:rPr lang="en-GB" dirty="0" smtClean="0"/>
              <a:t> les </a:t>
            </a:r>
            <a:r>
              <a:rPr lang="en-GB" dirty="0" err="1" smtClean="0"/>
              <a:t>cheveux</a:t>
            </a:r>
            <a:r>
              <a:rPr lang="en-GB" dirty="0" smtClean="0"/>
              <a:t> noirs (black hair)</a:t>
            </a:r>
            <a:r>
              <a:rPr lang="en-GB" dirty="0"/>
              <a:t> </a:t>
            </a:r>
          </a:p>
          <a:p>
            <a:r>
              <a:rPr lang="en-GB" dirty="0"/>
              <a:t> les </a:t>
            </a:r>
            <a:r>
              <a:rPr lang="en-GB" dirty="0" err="1"/>
              <a:t>cheveux</a:t>
            </a:r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dirty="0" err="1" smtClean="0"/>
              <a:t>bruns</a:t>
            </a:r>
            <a:r>
              <a:rPr lang="en-GB" dirty="0" smtClean="0"/>
              <a:t>/marron (brown)</a:t>
            </a:r>
          </a:p>
          <a:p>
            <a:r>
              <a:rPr lang="en-GB" dirty="0" smtClean="0"/>
              <a:t>les </a:t>
            </a:r>
            <a:r>
              <a:rPr lang="en-GB" dirty="0" err="1" smtClean="0"/>
              <a:t>cheveux</a:t>
            </a:r>
            <a:r>
              <a:rPr lang="en-GB" dirty="0" smtClean="0"/>
              <a:t> blonds (blonde)</a:t>
            </a:r>
            <a:endParaRPr lang="en-GB" dirty="0"/>
          </a:p>
          <a:p>
            <a:r>
              <a:rPr lang="en-GB" dirty="0"/>
              <a:t> les </a:t>
            </a:r>
            <a:r>
              <a:rPr lang="en-GB" dirty="0" err="1" smtClean="0"/>
              <a:t>cheveux</a:t>
            </a:r>
            <a:r>
              <a:rPr lang="en-GB" dirty="0" smtClean="0"/>
              <a:t> </a:t>
            </a:r>
            <a:r>
              <a:rPr lang="en-GB" dirty="0" err="1" smtClean="0"/>
              <a:t>chantains</a:t>
            </a:r>
            <a:r>
              <a:rPr lang="en-GB" dirty="0" smtClean="0"/>
              <a:t> (chestnut brown)</a:t>
            </a:r>
            <a:endParaRPr lang="en-GB" dirty="0"/>
          </a:p>
          <a:p>
            <a:r>
              <a:rPr lang="en-GB" dirty="0"/>
              <a:t> les </a:t>
            </a:r>
            <a:r>
              <a:rPr lang="en-GB" dirty="0" err="1" smtClean="0"/>
              <a:t>cheveux</a:t>
            </a:r>
            <a:r>
              <a:rPr lang="en-GB" dirty="0" smtClean="0"/>
              <a:t> roux (red)</a:t>
            </a:r>
          </a:p>
          <a:p>
            <a:r>
              <a:rPr lang="en-GB" dirty="0" smtClean="0"/>
              <a:t>Courts/mi- long/longs ( short/mid length/longs)</a:t>
            </a:r>
          </a:p>
          <a:p>
            <a:r>
              <a:rPr lang="en-GB" dirty="0" err="1" smtClean="0"/>
              <a:t>Boucles</a:t>
            </a:r>
            <a:r>
              <a:rPr lang="en-GB" dirty="0" smtClean="0"/>
              <a:t> (curly)</a:t>
            </a:r>
          </a:p>
          <a:p>
            <a:r>
              <a:rPr lang="en-GB" dirty="0" err="1" smtClean="0"/>
              <a:t>Raides</a:t>
            </a:r>
            <a:r>
              <a:rPr lang="en-GB" dirty="0" smtClean="0"/>
              <a:t> (straight)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54035" y="2910364"/>
            <a:ext cx="39188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J’ai</a:t>
            </a:r>
            <a:r>
              <a:rPr lang="en-GB" dirty="0" smtClean="0"/>
              <a:t> les </a:t>
            </a:r>
            <a:r>
              <a:rPr lang="en-GB" dirty="0" err="1" smtClean="0"/>
              <a:t>yeux</a:t>
            </a:r>
            <a:r>
              <a:rPr lang="en-GB" dirty="0" smtClean="0"/>
              <a:t>…… ( I have … eyes).</a:t>
            </a:r>
          </a:p>
          <a:p>
            <a:r>
              <a:rPr lang="en-GB" dirty="0" err="1"/>
              <a:t>J’ai</a:t>
            </a:r>
            <a:r>
              <a:rPr lang="en-GB" dirty="0"/>
              <a:t> les </a:t>
            </a:r>
            <a:r>
              <a:rPr lang="en-GB" dirty="0" err="1" smtClean="0"/>
              <a:t>yeux</a:t>
            </a:r>
            <a:r>
              <a:rPr lang="en-GB" dirty="0" smtClean="0"/>
              <a:t> bleus. (blue)</a:t>
            </a:r>
          </a:p>
          <a:p>
            <a:r>
              <a:rPr lang="en-GB" dirty="0" err="1"/>
              <a:t>J’ai</a:t>
            </a:r>
            <a:r>
              <a:rPr lang="en-GB" dirty="0"/>
              <a:t> les </a:t>
            </a:r>
            <a:r>
              <a:rPr lang="en-GB" dirty="0" err="1" smtClean="0"/>
              <a:t>yeux</a:t>
            </a:r>
            <a:r>
              <a:rPr lang="en-GB" dirty="0" smtClean="0"/>
              <a:t> </a:t>
            </a:r>
            <a:r>
              <a:rPr lang="en-GB" dirty="0" err="1" smtClean="0"/>
              <a:t>verts</a:t>
            </a:r>
            <a:r>
              <a:rPr lang="en-GB" dirty="0" smtClean="0"/>
              <a:t>. (green)</a:t>
            </a:r>
          </a:p>
          <a:p>
            <a:r>
              <a:rPr lang="en-GB" dirty="0" err="1"/>
              <a:t>J’ai</a:t>
            </a:r>
            <a:r>
              <a:rPr lang="en-GB" dirty="0"/>
              <a:t> les </a:t>
            </a:r>
            <a:r>
              <a:rPr lang="en-GB" dirty="0" err="1" smtClean="0"/>
              <a:t>yeux</a:t>
            </a:r>
            <a:r>
              <a:rPr lang="en-GB" dirty="0" smtClean="0"/>
              <a:t> </a:t>
            </a:r>
            <a:r>
              <a:rPr lang="en-GB" dirty="0" err="1" smtClean="0"/>
              <a:t>noisette</a:t>
            </a:r>
            <a:r>
              <a:rPr lang="en-GB" dirty="0" smtClean="0"/>
              <a:t>. ( hazel)</a:t>
            </a:r>
          </a:p>
          <a:p>
            <a:r>
              <a:rPr lang="en-GB" dirty="0" err="1"/>
              <a:t>J’ai</a:t>
            </a:r>
            <a:r>
              <a:rPr lang="en-GB" dirty="0"/>
              <a:t> les </a:t>
            </a:r>
            <a:r>
              <a:rPr lang="en-GB" dirty="0" err="1" smtClean="0"/>
              <a:t>yeux</a:t>
            </a:r>
            <a:r>
              <a:rPr lang="en-GB" dirty="0" smtClean="0"/>
              <a:t> marron. (brown)</a:t>
            </a:r>
          </a:p>
          <a:p>
            <a:r>
              <a:rPr lang="en-GB" dirty="0" err="1"/>
              <a:t>J’ai</a:t>
            </a:r>
            <a:r>
              <a:rPr lang="en-GB" dirty="0"/>
              <a:t> les </a:t>
            </a:r>
            <a:r>
              <a:rPr lang="en-GB" dirty="0" err="1" smtClean="0"/>
              <a:t>yeux</a:t>
            </a:r>
            <a:r>
              <a:rPr lang="en-GB" dirty="0" smtClean="0"/>
              <a:t> </a:t>
            </a:r>
            <a:r>
              <a:rPr lang="en-GB" dirty="0" err="1" smtClean="0"/>
              <a:t>gris</a:t>
            </a:r>
            <a:r>
              <a:rPr lang="en-GB" dirty="0" smtClean="0"/>
              <a:t>. (grey)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5232452"/>
            <a:ext cx="39716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Je </a:t>
            </a:r>
            <a:r>
              <a:rPr lang="en-GB" dirty="0" err="1" smtClean="0"/>
              <a:t>suis</a:t>
            </a:r>
            <a:r>
              <a:rPr lang="en-GB" dirty="0" smtClean="0"/>
              <a:t> (I am)</a:t>
            </a:r>
          </a:p>
          <a:p>
            <a:r>
              <a:rPr lang="en-GB" dirty="0" smtClean="0"/>
              <a:t>Je </a:t>
            </a:r>
            <a:r>
              <a:rPr lang="en-GB" dirty="0" err="1" smtClean="0"/>
              <a:t>suis</a:t>
            </a:r>
            <a:r>
              <a:rPr lang="en-GB" dirty="0" smtClean="0"/>
              <a:t>  Grand (e) tall</a:t>
            </a:r>
          </a:p>
          <a:p>
            <a:r>
              <a:rPr lang="en-GB" dirty="0" smtClean="0"/>
              <a:t>Je </a:t>
            </a:r>
            <a:r>
              <a:rPr lang="en-GB" dirty="0" err="1" smtClean="0"/>
              <a:t>suis</a:t>
            </a:r>
            <a:r>
              <a:rPr lang="en-GB" dirty="0" smtClean="0"/>
              <a:t> Petit (e) small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327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Spelling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8231" y="2312125"/>
            <a:ext cx="3557036" cy="3581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38503" y="217170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I am learning to use various spelling strategies. </a:t>
            </a:r>
            <a:r>
              <a:rPr lang="en-GB" dirty="0" smtClean="0"/>
              <a:t>Rainbow Spell your words.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826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L.I- I can summarise a piece of text in my own words.</a:t>
            </a:r>
          </a:p>
          <a:p>
            <a:r>
              <a:rPr lang="en-GB" dirty="0"/>
              <a:t>Read the next chapter in your book from home and summarise the main points of the text in your own words.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814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Maths 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2674" y="2455817"/>
            <a:ext cx="9601200" cy="3581400"/>
          </a:xfrm>
        </p:spPr>
        <p:txBody>
          <a:bodyPr/>
          <a:lstStyle/>
          <a:p>
            <a:r>
              <a:rPr lang="en-GB" dirty="0" smtClean="0"/>
              <a:t>How many seconds are in 1 and a half minutes? </a:t>
            </a:r>
          </a:p>
          <a:p>
            <a:r>
              <a:rPr lang="en-GB" dirty="0" smtClean="0"/>
              <a:t>How many minutes are in an hour? </a:t>
            </a:r>
          </a:p>
          <a:p>
            <a:r>
              <a:rPr lang="en-GB" dirty="0" smtClean="0"/>
              <a:t>How many minutes are in 1.5 hours? </a:t>
            </a:r>
          </a:p>
          <a:p>
            <a:r>
              <a:rPr lang="en-GB" dirty="0" smtClean="0"/>
              <a:t>Convert 120 minutes to hours? </a:t>
            </a:r>
          </a:p>
          <a:p>
            <a:r>
              <a:rPr lang="en-GB" dirty="0" smtClean="0"/>
              <a:t>Convert 180 minutes to hours? </a:t>
            </a:r>
          </a:p>
          <a:p>
            <a:r>
              <a:rPr lang="en-GB" dirty="0" smtClean="0"/>
              <a:t>How long is it from 6:25 am to 9:35 am?</a:t>
            </a:r>
          </a:p>
          <a:p>
            <a:r>
              <a:rPr lang="en-GB" dirty="0" smtClean="0"/>
              <a:t>How long is it from 18:35 to 20:55?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1637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Maths Starter answers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many seconds are in 1 and a half minutes? 90 seconds</a:t>
            </a:r>
          </a:p>
          <a:p>
            <a:r>
              <a:rPr lang="en-GB" dirty="0" smtClean="0"/>
              <a:t>How many minutes are in an hour? 60 minutes</a:t>
            </a:r>
          </a:p>
          <a:p>
            <a:r>
              <a:rPr lang="en-GB" dirty="0" smtClean="0"/>
              <a:t>How many minutes are in 1.5 hours? 90 minutes</a:t>
            </a:r>
          </a:p>
          <a:p>
            <a:r>
              <a:rPr lang="en-GB" dirty="0" smtClean="0"/>
              <a:t>Convert 120 minutes to hours? – 2 hours</a:t>
            </a:r>
          </a:p>
          <a:p>
            <a:r>
              <a:rPr lang="en-GB" dirty="0" smtClean="0"/>
              <a:t>Convert 180 minutes to hours? 3 hours</a:t>
            </a:r>
          </a:p>
          <a:p>
            <a:r>
              <a:rPr lang="en-GB" dirty="0" smtClean="0"/>
              <a:t>How long is it from 6:25 am to 9:35 am?3 hours 10 minutes</a:t>
            </a:r>
          </a:p>
          <a:p>
            <a:r>
              <a:rPr lang="en-GB" dirty="0" smtClean="0"/>
              <a:t>How long is it from 18:35 to 20:55? 2 hours 15 minutes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566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Volume – I am learning to convert millilitres to litres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we converted litres to millilitres we x by 1000. We are going to do the opposite this time.</a:t>
            </a:r>
          </a:p>
          <a:p>
            <a:r>
              <a:rPr lang="en-GB" dirty="0" smtClean="0"/>
              <a:t>To </a:t>
            </a:r>
            <a:r>
              <a:rPr lang="en-GB" dirty="0"/>
              <a:t>convert </a:t>
            </a:r>
            <a:r>
              <a:rPr lang="en-GB" dirty="0" smtClean="0"/>
              <a:t>millilitres to litres we </a:t>
            </a:r>
            <a:r>
              <a:rPr lang="en-GB" dirty="0"/>
              <a:t>need to </a:t>
            </a:r>
            <a:r>
              <a:rPr lang="en-GB" dirty="0" smtClean="0"/>
              <a:t>divide </a:t>
            </a:r>
            <a:r>
              <a:rPr lang="en-GB" dirty="0"/>
              <a:t>by 1000.</a:t>
            </a:r>
          </a:p>
          <a:p>
            <a:r>
              <a:rPr lang="en-GB" dirty="0"/>
              <a:t>We </a:t>
            </a:r>
            <a:r>
              <a:rPr lang="en-GB" dirty="0" smtClean="0"/>
              <a:t>divide by 1000 </a:t>
            </a:r>
            <a:r>
              <a:rPr lang="en-GB" dirty="0"/>
              <a:t>as there is a 1000 ml in a litre.</a:t>
            </a:r>
          </a:p>
          <a:p>
            <a:endParaRPr lang="en-GB" dirty="0"/>
          </a:p>
          <a:p>
            <a:r>
              <a:rPr lang="en-GB" dirty="0" smtClean="0"/>
              <a:t>For example 7200 ml divided by 1000 = 7.2 litres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97708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43</TotalTime>
  <Words>631</Words>
  <Application>Microsoft Office PowerPoint</Application>
  <PresentationFormat>Widescreen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Franklin Gothic Book</vt:lpstr>
      <vt:lpstr>Crop</vt:lpstr>
      <vt:lpstr>Wednesday 10th June</vt:lpstr>
      <vt:lpstr>Timetable</vt:lpstr>
      <vt:lpstr>Daily exercise</vt:lpstr>
      <vt:lpstr>French – I am learning to describe my appearance. </vt:lpstr>
      <vt:lpstr>Spelling</vt:lpstr>
      <vt:lpstr>Reading</vt:lpstr>
      <vt:lpstr>Maths Starter</vt:lpstr>
      <vt:lpstr>Maths Starter answers</vt:lpstr>
      <vt:lpstr>Volume – I am learning to convert millilitres to litres</vt:lpstr>
      <vt:lpstr>Volume Questions</vt:lpstr>
      <vt:lpstr>Answers</vt:lpstr>
      <vt:lpstr>Health and Well- being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10th June</dc:title>
  <dc:creator>Caitlyn Kerr</dc:creator>
  <cp:lastModifiedBy>Caitlyn Kerr</cp:lastModifiedBy>
  <cp:revision>6</cp:revision>
  <dcterms:created xsi:type="dcterms:W3CDTF">2020-05-29T15:57:53Z</dcterms:created>
  <dcterms:modified xsi:type="dcterms:W3CDTF">2020-06-10T07:48:50Z</dcterms:modified>
</cp:coreProperties>
</file>