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308" r:id="rId2"/>
    <p:sldId id="315" r:id="rId3"/>
    <p:sldId id="330" r:id="rId4"/>
    <p:sldId id="338" r:id="rId5"/>
    <p:sldId id="318" r:id="rId6"/>
    <p:sldId id="288" r:id="rId7"/>
    <p:sldId id="339" r:id="rId8"/>
    <p:sldId id="340" r:id="rId9"/>
    <p:sldId id="275" r:id="rId10"/>
    <p:sldId id="341" r:id="rId11"/>
    <p:sldId id="342" r:id="rId12"/>
    <p:sldId id="343" r:id="rId13"/>
    <p:sldId id="344" r:id="rId14"/>
    <p:sldId id="34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blogs.glowscotland.org.uk/wl/public/stanthonypsblog/uploads/sites/2943/2020/06/08071220/Book-Review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glowscotland.org.uk/wl/public/stanthonypsblog/uploads/sites/2943/2020/06/08071202/Chapter-5-Comprehension.pdf" TargetMode="External"/><Relationship Id="rId5" Type="http://schemas.openxmlformats.org/officeDocument/2006/relationships/hyperlink" Target="https://blogs.glowscotland.org.uk/wl/public/stanthonypsblog/uploads/sites/2943/2020/06/08071116/Making-of-Milton-Reading-Comprehension.pdf" TargetMode="External"/><Relationship Id="rId4" Type="http://schemas.openxmlformats.org/officeDocument/2006/relationships/hyperlink" Target="https://blogs.glowscotland.org.uk/wl/public/stanthonypsblog/uploads/sites/2943/2020/06/08071141/t-l-53376-the-making-of-milton-story-powerpoint_ver_4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94" y="1484783"/>
            <a:ext cx="8144073" cy="3646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900" dirty="0" smtClean="0">
                <a:latin typeface="Comic Sans MS" panose="030F0702030302020204" pitchFamily="66" charset="0"/>
              </a:rPr>
              <a:t>Monday 08</a:t>
            </a:r>
            <a:r>
              <a:rPr lang="en-GB" sz="49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900" b="1" dirty="0" smtClean="0">
                <a:latin typeface="Comic Sans MS" panose="030F0702030302020204" pitchFamily="66" charset="0"/>
              </a:rPr>
              <a:t> </a:t>
            </a:r>
            <a:r>
              <a:rPr lang="en-GB" sz="4900" dirty="0" smtClean="0">
                <a:latin typeface="Comic Sans MS" panose="030F0702030302020204" pitchFamily="66" charset="0"/>
              </a:rPr>
              <a:t>June 2020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French: </a:t>
            </a:r>
            <a:r>
              <a:rPr lang="en-GB" sz="36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3600" b="1" dirty="0" err="1" smtClean="0">
                <a:latin typeface="Comic Sans MS" panose="030F0702030302020204" pitchFamily="66" charset="0"/>
              </a:rPr>
              <a:t>Va</a:t>
            </a:r>
            <a:r>
              <a:rPr lang="en-GB" sz="3600" b="1" dirty="0" smtClean="0">
                <a:latin typeface="Comic Sans MS" panose="030F0702030302020204" pitchFamily="66" charset="0"/>
              </a:rPr>
              <a:t>?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pPr algn="ctr"/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3200" b="1" dirty="0" smtClean="0">
                <a:latin typeface="Comic Sans MS" panose="030F0702030302020204" pitchFamily="66" charset="0"/>
              </a:rPr>
              <a:t> la date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32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endParaRPr lang="en-GB" sz="32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Lundi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08</a:t>
            </a:r>
            <a:r>
              <a:rPr lang="en-GB" sz="32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June 2020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craig.paterson\AppData\Local\Microsoft\Windows\INetCache\IE\LNRCFLDQ\French_fla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75" y="4665043"/>
            <a:ext cx="2215110" cy="20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275183" y="1412776"/>
            <a:ext cx="8803090" cy="2641897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89919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New Topic! (slide 2) 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8003" y="2379781"/>
            <a:ext cx="523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Natural</a:t>
            </a:r>
            <a:r>
              <a:rPr lang="en-GB" sz="4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GB" sz="4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Disasters</a:t>
            </a:r>
            <a:r>
              <a:rPr lang="en-GB" sz="4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! </a:t>
            </a:r>
            <a:endParaRPr lang="en-GB" sz="4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01" y="4509120"/>
            <a:ext cx="763284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I’m excited about this topic as there are lots of really interesting things that we can learn about! Thank you to Aiden Berry for giving us this topic idea.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Before we get started, how many different types of natural disasters can you think of? </a:t>
            </a:r>
          </a:p>
        </p:txBody>
      </p:sp>
      <p:pic>
        <p:nvPicPr>
          <p:cNvPr id="3076" name="Picture 4" descr="C:\Users\craig.paterson\AppData\Local\Microsoft\Windows\INetCache\IE\LKKLT40I\NOAA-Good_Friday_Earthquake_at_Turnagain_Ar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"/>
            <a:ext cx="1697793" cy="12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raig.paterson\AppData\Local\Microsoft\Windows\INetCache\IE\S7I5Y6QY\images_(10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7" y="7937"/>
            <a:ext cx="1703363" cy="11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New Topic! (slide 3) 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013" y="7522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Natural Disasters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01" y="1700808"/>
            <a:ext cx="7632848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Maybe you thought of things like tornados, hurricanes, tsunamis, earthquakes and floods! 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Natural disasters are no laughing matter. They can be extremely serious and often cause a great deal of damage and can result in the loss of life, sometimes on a very large scale. </a:t>
            </a:r>
          </a:p>
        </p:txBody>
      </p:sp>
      <p:pic>
        <p:nvPicPr>
          <p:cNvPr id="3076" name="Picture 4" descr="C:\Users\craig.paterson\AppData\Local\Microsoft\Windows\INetCache\IE\LKKLT40I\NOAA-Good_Friday_Earthquake_at_Turnagain_Ar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"/>
            <a:ext cx="1697793" cy="12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raig.paterson\AppData\Local\Microsoft\Windows\INetCache\IE\S7I5Y6QY\images_(10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7" y="7937"/>
            <a:ext cx="1703363" cy="11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69568" y="5117291"/>
            <a:ext cx="457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2200" dirty="0">
                <a:latin typeface="Comic Sans MS" panose="030F0702030302020204" pitchFamily="66" charset="0"/>
              </a:rPr>
              <a:t>But why do you </a:t>
            </a:r>
            <a:r>
              <a:rPr lang="en-GB" sz="2200" dirty="0" smtClean="0">
                <a:latin typeface="Comic Sans MS" panose="030F0702030302020204" pitchFamily="66" charset="0"/>
              </a:rPr>
              <a:t>think that </a:t>
            </a:r>
            <a:r>
              <a:rPr lang="en-GB" sz="2200" dirty="0">
                <a:latin typeface="Comic Sans MS" panose="030F0702030302020204" pitchFamily="66" charset="0"/>
              </a:rPr>
              <a:t>they are called ‘</a:t>
            </a:r>
            <a:r>
              <a:rPr lang="en-GB" sz="2200" b="1" dirty="0">
                <a:latin typeface="Comic Sans MS" panose="030F0702030302020204" pitchFamily="66" charset="0"/>
              </a:rPr>
              <a:t>natural </a:t>
            </a:r>
            <a:r>
              <a:rPr lang="en-GB" sz="2200" dirty="0">
                <a:latin typeface="Comic Sans MS" panose="030F0702030302020204" pitchFamily="66" charset="0"/>
              </a:rPr>
              <a:t>disasters’?</a:t>
            </a:r>
          </a:p>
        </p:txBody>
      </p:sp>
      <p:pic>
        <p:nvPicPr>
          <p:cNvPr id="4098" name="Picture 2" descr="C:\Users\craig.paterson\AppData\Local\Microsoft\Windows\INetCache\IE\C43TIY1T\qsmile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07" y="4250967"/>
            <a:ext cx="2210048" cy="25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New Topic! (slide 4) 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013" y="7522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Natural Disasters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01" y="1772816"/>
            <a:ext cx="763284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They are called ‘</a:t>
            </a:r>
            <a:r>
              <a:rPr lang="en-GB" sz="3200" b="1" dirty="0">
                <a:latin typeface="Comic Sans MS" panose="030F0702030302020204" pitchFamily="66" charset="0"/>
              </a:rPr>
              <a:t>n</a:t>
            </a:r>
            <a:r>
              <a:rPr lang="en-GB" sz="3200" b="1" dirty="0" smtClean="0">
                <a:latin typeface="Comic Sans MS" panose="030F0702030302020204" pitchFamily="66" charset="0"/>
              </a:rPr>
              <a:t>atural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d</a:t>
            </a:r>
            <a:r>
              <a:rPr lang="en-GB" sz="3200" dirty="0" smtClean="0">
                <a:latin typeface="Comic Sans MS" panose="030F0702030302020204" pitchFamily="66" charset="0"/>
              </a:rPr>
              <a:t>isasters’ because they are caused by natural processes of the earth. 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In other words, humans can’t control anything about natural disasters. The only thing that we can do is protect ourselves against them when they do occur. </a:t>
            </a:r>
          </a:p>
        </p:txBody>
      </p:sp>
      <p:pic>
        <p:nvPicPr>
          <p:cNvPr id="3076" name="Picture 4" descr="C:\Users\craig.paterson\AppData\Local\Microsoft\Windows\INetCache\IE\LKKLT40I\NOAA-Good_Friday_Earthquake_at_Turnagain_Ar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"/>
            <a:ext cx="1697793" cy="12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raig.paterson\AppData\Local\Microsoft\Windows\INetCache\IE\S7I5Y6QY\images_(10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7" y="7937"/>
            <a:ext cx="1703363" cy="11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4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New Topic! (slide 4) 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013" y="7522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can design a lesson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13" y="706645"/>
            <a:ext cx="691110" cy="5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craig.paterson\AppData\Local\Microsoft\Windows\INetCache\IE\LKKLT40I\NOAA-Good_Friday_Earthquake_at_Turnagain_Arm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"/>
            <a:ext cx="1697793" cy="12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raig.paterson\AppData\Local\Microsoft\Windows\INetCache\IE\S7I5Y6QY\images_(10)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7" y="7937"/>
            <a:ext cx="1703363" cy="11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71910"/>
            <a:ext cx="9144000" cy="5386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TASK: </a:t>
            </a:r>
          </a:p>
          <a:p>
            <a:pPr algn="ctr"/>
            <a:endParaRPr lang="en-GB" sz="2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This topic is </a:t>
            </a:r>
            <a:r>
              <a:rPr lang="en-GB" sz="2400" b="1" dirty="0" smtClean="0">
                <a:latin typeface="Comic Sans MS" panose="030F0702030302020204" pitchFamily="66" charset="0"/>
              </a:rPr>
              <a:t>YOUR </a:t>
            </a:r>
            <a:r>
              <a:rPr lang="en-GB" sz="2400" dirty="0" smtClean="0">
                <a:latin typeface="Comic Sans MS" panose="030F0702030302020204" pitchFamily="66" charset="0"/>
              </a:rPr>
              <a:t>topic. It was chosen by </a:t>
            </a:r>
            <a:r>
              <a:rPr lang="en-GB" sz="2400" b="1" dirty="0" smtClean="0">
                <a:latin typeface="Comic Sans MS" panose="030F0702030302020204" pitchFamily="66" charset="0"/>
              </a:rPr>
              <a:t>YOU </a:t>
            </a:r>
            <a:r>
              <a:rPr lang="en-GB" sz="2400" dirty="0" smtClean="0">
                <a:latin typeface="Comic Sans MS" panose="030F0702030302020204" pitchFamily="66" charset="0"/>
              </a:rPr>
              <a:t>so… 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Today’s task is to create a lesson for your fellow classmates. 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You can choose whatever natural disaster you want to focus on. If anyone creates a really good lesson, then I will use it in one of my PowerPoints this week and your classmates can complete the tasks that you set!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There are some ideas of things you could do on the next slide!  </a:t>
            </a:r>
          </a:p>
        </p:txBody>
      </p:sp>
    </p:spTree>
    <p:extLst>
      <p:ext uri="{BB962C8B-B14F-4D97-AF65-F5344CB8AC3E}">
        <p14:creationId xmlns:p14="http://schemas.microsoft.com/office/powerpoint/2010/main" val="6069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New Topic! (slide 5) 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013" y="7522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can design a lesson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13" y="706645"/>
            <a:ext cx="691110" cy="5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craig.paterson\AppData\Local\Microsoft\Windows\INetCache\IE\LKKLT40I\NOAA-Good_Friday_Earthquake_at_Turnagain_Arm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"/>
            <a:ext cx="1697793" cy="12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raig.paterson\AppData\Local\Microsoft\Windows\INetCache\IE\S7I5Y6QY\images_(10)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7" y="7937"/>
            <a:ext cx="1703363" cy="11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12776"/>
            <a:ext cx="9144000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900" b="1" u="sng" dirty="0" smtClean="0">
                <a:latin typeface="Comic Sans MS" panose="030F0702030302020204" pitchFamily="66" charset="0"/>
              </a:rPr>
              <a:t>TASK: </a:t>
            </a:r>
          </a:p>
          <a:p>
            <a:pPr algn="ctr"/>
            <a:endParaRPr lang="en-GB" sz="1900" b="1" dirty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Comic Sans MS" panose="030F0702030302020204" pitchFamily="66" charset="0"/>
              </a:rPr>
              <a:t>Create a PowerPoint to show your classmates information.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900" dirty="0" smtClean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Comic Sans MS" panose="030F0702030302020204" pitchFamily="66" charset="0"/>
              </a:rPr>
              <a:t>Write a quiz so that your classmates can answer lots of questions.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900" dirty="0" smtClean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Comic Sans MS" panose="030F0702030302020204" pitchFamily="66" charset="0"/>
              </a:rPr>
              <a:t>Think of a task that your classmates could do (e.g. write a diary about being involved in a disaster, create a work of art about a natural disaster, create a fact file about a natural disaster etc.)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900" dirty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Comic Sans MS" panose="030F0702030302020204" pitchFamily="66" charset="0"/>
              </a:rPr>
              <a:t>Complete a science project to find out WHY some of these natural disasters occur.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79304" y="5229200"/>
            <a:ext cx="4572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These </a:t>
            </a:r>
            <a:r>
              <a:rPr lang="en-GB" sz="2000" b="1" dirty="0">
                <a:latin typeface="Comic Sans MS" panose="030F0702030302020204" pitchFamily="66" charset="0"/>
              </a:rPr>
              <a:t>are just a few ideas. Write your own lesson plan in your jotters or create a PowerPoint and send it to </a:t>
            </a:r>
            <a:r>
              <a:rPr lang="en-GB" sz="2000" b="1" dirty="0" smtClean="0">
                <a:latin typeface="Comic Sans MS" panose="030F0702030302020204" pitchFamily="66" charset="0"/>
              </a:rPr>
              <a:t>me </a:t>
            </a:r>
            <a:r>
              <a:rPr lang="en-GB" sz="2000" b="1" dirty="0">
                <a:latin typeface="Comic Sans MS" panose="030F0702030302020204" pitchFamily="66" charset="0"/>
              </a:rPr>
              <a:t>on Teams! </a:t>
            </a:r>
          </a:p>
        </p:txBody>
      </p:sp>
      <p:pic>
        <p:nvPicPr>
          <p:cNvPr id="5122" name="Picture 2" descr="C:\Users\craig.paterson\AppData\Local\Microsoft\Windows\INetCache\IE\SSLNSO0U\6793721_orig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22304"/>
            <a:ext cx="1135786" cy="114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Feel free to leave comments / questions on Teams throughout the day and I will try my best to get back to you.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day, Primary 4!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3" y="13096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Monday 08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latin typeface="Comic Sans MS" panose="030F0702030302020204" pitchFamily="66" charset="0"/>
              </a:rPr>
              <a:t> June 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3851920" y="5737994"/>
            <a:ext cx="3834322" cy="966846"/>
          </a:xfrm>
          <a:prstGeom prst="wedgeRoundRectCallout">
            <a:avLst>
              <a:gd name="adj1" fmla="val 62137"/>
              <a:gd name="adj2" fmla="val -64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100465" y="2646203"/>
            <a:ext cx="7215951" cy="27990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437" y="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Spelling (slide 1)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3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6521"/>
            <a:ext cx="778531" cy="6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69" y="783163"/>
            <a:ext cx="80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LI: I am using spelling rules to help me spell words 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75" y="1327770"/>
            <a:ext cx="85845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Before Health Week, we were practising common words. This week, we will look at some more spelling rules. These rules makes it easier to spell certain words.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Rule </a:t>
            </a:r>
            <a:r>
              <a:rPr lang="en-GB" sz="2400" u="sng" dirty="0" smtClean="0">
                <a:latin typeface="Comic Sans MS" panose="030F0702030302020204" pitchFamily="66" charset="0"/>
              </a:rPr>
              <a:t>1: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Soft ‘g’ – coming before ‘e’ (judge)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Soft ‘g’ – coming before ‘</a:t>
            </a:r>
            <a:r>
              <a:rPr lang="en-GB" sz="2400" dirty="0" err="1" smtClean="0">
                <a:latin typeface="Comic Sans MS" panose="030F0702030302020204" pitchFamily="66" charset="0"/>
              </a:rPr>
              <a:t>i</a:t>
            </a:r>
            <a:r>
              <a:rPr lang="en-GB" sz="2400" dirty="0" smtClean="0">
                <a:latin typeface="Comic Sans MS" panose="030F0702030302020204" pitchFamily="66" charset="0"/>
              </a:rPr>
              <a:t>’ (ginger)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Soft ‘g’ – coming before ‘y’ (gym) </a:t>
            </a:r>
            <a:endParaRPr lang="en-GB" sz="2400" b="1" u="sng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raig.paterson\AppData\Local\Microsoft\Windows\INetCache\IE\LNRCFLDQ\b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3" y="5737994"/>
            <a:ext cx="966846" cy="9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93225" y="6034652"/>
            <a:ext cx="3551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TASK ON THE NEXT SLIDE 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437" y="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Spelling (slide 2)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3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6521"/>
            <a:ext cx="778531" cy="6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69" y="783163"/>
            <a:ext cx="80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LI: I am using spelling rules to help me spell words 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raig.paterson\AppData\Local\Microsoft\Windows\INetCache\IE\LNRCFLDQ\b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3" y="35000"/>
            <a:ext cx="966846" cy="9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5575" y="1412776"/>
            <a:ext cx="8736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TASK:</a:t>
            </a:r>
          </a:p>
          <a:p>
            <a:pPr algn="ctr"/>
            <a:endParaRPr lang="en-GB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Draw a table in your jotters (example below) and write down as many soft ‘g’ words that you can think of!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08044"/>
              </p:ext>
            </p:extLst>
          </p:nvPr>
        </p:nvGraphicFramePr>
        <p:xfrm>
          <a:off x="445471" y="3292534"/>
          <a:ext cx="8157111" cy="331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037"/>
                <a:gridCol w="2719037"/>
                <a:gridCol w="2719037"/>
              </a:tblGrid>
              <a:tr h="54849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Soft ‘g’ before  ‘e’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Soft ‘g’ before  ‘</a:t>
                      </a:r>
                      <a:r>
                        <a:rPr lang="en-GB" sz="28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Soft ‘g’ before  ‘y’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108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judge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ginger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gym</a:t>
                      </a:r>
                      <a:endParaRPr lang="en-GB" sz="3200" dirty="0"/>
                    </a:p>
                  </a:txBody>
                  <a:tcPr/>
                </a:tc>
              </a:tr>
              <a:tr h="7910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910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67594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(David Walliams Group)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11144" r="20597" b="26567"/>
          <a:stretch/>
        </p:blipFill>
        <p:spPr>
          <a:xfrm>
            <a:off x="155575" y="663575"/>
            <a:ext cx="5962852" cy="5032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189" y="5767149"/>
            <a:ext cx="5061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Example of how to practise your common words!</a:t>
            </a:r>
            <a:endParaRPr lang="en-GB" b="1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8793" y="2682598"/>
            <a:ext cx="3076568" cy="132321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574348" y="663575"/>
            <a:ext cx="25696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2400" b="1" u="sng" dirty="0"/>
              <a:t>TASK: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Keep practising these common words for 1 more week! You’ll get a new set of words next week. </a:t>
            </a:r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Remember </a:t>
            </a:r>
            <a:r>
              <a:rPr lang="en-GB" sz="2400" dirty="0"/>
              <a:t>to use the ‘Read, Write and Spell’ strategy to help you practise. </a:t>
            </a:r>
          </a:p>
        </p:txBody>
      </p:sp>
      <p:cxnSp>
        <p:nvCxnSpPr>
          <p:cNvPr id="1025" name="Straight Arrow Connector 1024"/>
          <p:cNvCxnSpPr/>
          <p:nvPr/>
        </p:nvCxnSpPr>
        <p:spPr>
          <a:xfrm flipH="1" flipV="1">
            <a:off x="5868144" y="3179978"/>
            <a:ext cx="936104" cy="1702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6759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814819"/>
            <a:ext cx="7623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4528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574" y="1556792"/>
            <a:ext cx="88089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800" b="1" dirty="0">
                <a:latin typeface="Comic Sans MS" panose="030F0702030302020204" pitchFamily="66" charset="0"/>
              </a:rPr>
              <a:t>Reading:</a:t>
            </a:r>
            <a:endParaRPr lang="en-GB" sz="2800" dirty="0">
              <a:latin typeface="Comic Sans MS" panose="030F0702030302020204" pitchFamily="66" charset="0"/>
            </a:endParaRPr>
          </a:p>
          <a:p>
            <a:pPr fontAlgn="base"/>
            <a:endParaRPr lang="en-GB" sz="2800" i="1" dirty="0" smtClean="0">
              <a:latin typeface="Comic Sans MS" panose="030F0702030302020204" pitchFamily="66" charset="0"/>
            </a:endParaRPr>
          </a:p>
          <a:p>
            <a:pPr fontAlgn="base"/>
            <a:r>
              <a:rPr lang="en-GB" sz="2800" i="1" dirty="0" smtClean="0">
                <a:latin typeface="Comic Sans MS" panose="030F0702030302020204" pitchFamily="66" charset="0"/>
              </a:rPr>
              <a:t>David </a:t>
            </a:r>
            <a:r>
              <a:rPr lang="en-GB" sz="2800" i="1" dirty="0">
                <a:latin typeface="Comic Sans MS" panose="030F0702030302020204" pitchFamily="66" charset="0"/>
              </a:rPr>
              <a:t>Walliams</a:t>
            </a:r>
            <a:r>
              <a:rPr lang="en-GB" sz="2800" dirty="0">
                <a:latin typeface="Comic Sans MS" panose="030F0702030302020204" pitchFamily="66" charset="0"/>
              </a:rPr>
              <a:t> – </a:t>
            </a:r>
            <a:r>
              <a:rPr lang="en-GB" sz="2800" u="sng" dirty="0">
                <a:latin typeface="Comic Sans MS" panose="030F0702030302020204" pitchFamily="66" charset="0"/>
                <a:hlinkClick r:id="rId4"/>
              </a:rPr>
              <a:t>t-l-53376-the-making-of-milton-story-powerpoint_ver_4</a:t>
            </a:r>
            <a:endParaRPr lang="en-GB" sz="2800" dirty="0">
              <a:latin typeface="Comic Sans MS" panose="030F0702030302020204" pitchFamily="66" charset="0"/>
            </a:endParaRPr>
          </a:p>
          <a:p>
            <a:pPr fontAlgn="base"/>
            <a:endParaRPr lang="en-GB" sz="2800" dirty="0" smtClean="0">
              <a:latin typeface="Comic Sans MS" panose="030F0702030302020204" pitchFamily="66" charset="0"/>
              <a:hlinkClick r:id="rId5"/>
            </a:endParaRPr>
          </a:p>
          <a:p>
            <a:pPr fontAlgn="base"/>
            <a:r>
              <a:rPr lang="en-GB" sz="2800" dirty="0" smtClean="0">
                <a:latin typeface="Comic Sans MS" panose="030F0702030302020204" pitchFamily="66" charset="0"/>
                <a:hlinkClick r:id="rId5"/>
              </a:rPr>
              <a:t>Making </a:t>
            </a:r>
            <a:r>
              <a:rPr lang="en-GB" sz="2800" dirty="0">
                <a:latin typeface="Comic Sans MS" panose="030F0702030302020204" pitchFamily="66" charset="0"/>
                <a:hlinkClick r:id="rId5"/>
              </a:rPr>
              <a:t>of Milton Reading Comprehension</a:t>
            </a:r>
            <a:endParaRPr lang="en-GB" sz="2800" dirty="0">
              <a:latin typeface="Comic Sans MS" panose="030F0702030302020204" pitchFamily="66" charset="0"/>
            </a:endParaRPr>
          </a:p>
          <a:p>
            <a:pPr fontAlgn="base"/>
            <a:endParaRPr lang="en-GB" sz="2800" i="1" dirty="0" smtClean="0">
              <a:latin typeface="Comic Sans MS" panose="030F0702030302020204" pitchFamily="66" charset="0"/>
            </a:endParaRPr>
          </a:p>
          <a:p>
            <a:pPr fontAlgn="base"/>
            <a:r>
              <a:rPr lang="en-GB" sz="2800" i="1" dirty="0" smtClean="0">
                <a:latin typeface="Comic Sans MS" panose="030F0702030302020204" pitchFamily="66" charset="0"/>
              </a:rPr>
              <a:t>Roald </a:t>
            </a:r>
            <a:r>
              <a:rPr lang="en-GB" sz="2800" i="1" dirty="0">
                <a:latin typeface="Comic Sans MS" panose="030F0702030302020204" pitchFamily="66" charset="0"/>
              </a:rPr>
              <a:t>Dahl</a:t>
            </a:r>
            <a:r>
              <a:rPr lang="en-GB" sz="2800" dirty="0">
                <a:latin typeface="Comic Sans MS" panose="030F0702030302020204" pitchFamily="66" charset="0"/>
              </a:rPr>
              <a:t> – </a:t>
            </a:r>
            <a:r>
              <a:rPr lang="en-GB" sz="2800" dirty="0">
                <a:latin typeface="Comic Sans MS" panose="030F0702030302020204" pitchFamily="66" charset="0"/>
                <a:hlinkClick r:id="rId6"/>
              </a:rPr>
              <a:t>Chapter 5 – Comprehension</a:t>
            </a:r>
            <a:endParaRPr lang="en-GB" sz="2800" dirty="0">
              <a:latin typeface="Comic Sans MS" panose="030F0702030302020204" pitchFamily="66" charset="0"/>
            </a:endParaRPr>
          </a:p>
          <a:p>
            <a:pPr fontAlgn="base"/>
            <a:endParaRPr lang="en-GB" sz="2800" i="1" dirty="0" smtClean="0">
              <a:latin typeface="Comic Sans MS" panose="030F0702030302020204" pitchFamily="66" charset="0"/>
            </a:endParaRPr>
          </a:p>
          <a:p>
            <a:pPr fontAlgn="base"/>
            <a:r>
              <a:rPr lang="en-GB" sz="2800" i="1" dirty="0" smtClean="0">
                <a:latin typeface="Comic Sans MS" panose="030F0702030302020204" pitchFamily="66" charset="0"/>
              </a:rPr>
              <a:t>Tom </a:t>
            </a:r>
            <a:r>
              <a:rPr lang="en-GB" sz="2800" i="1" dirty="0">
                <a:latin typeface="Comic Sans MS" panose="030F0702030302020204" pitchFamily="66" charset="0"/>
              </a:rPr>
              <a:t>Fletcher</a:t>
            </a:r>
            <a:r>
              <a:rPr lang="en-GB" sz="2800" dirty="0">
                <a:latin typeface="Comic Sans MS" panose="030F0702030302020204" pitchFamily="66" charset="0"/>
              </a:rPr>
              <a:t> – </a:t>
            </a:r>
            <a:r>
              <a:rPr lang="en-GB" sz="2800" dirty="0">
                <a:latin typeface="Comic Sans MS" panose="030F0702030302020204" pitchFamily="66" charset="0"/>
                <a:hlinkClick r:id="rId7"/>
              </a:rPr>
              <a:t>Book Review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Maths (slide 1)  </a:t>
            </a:r>
            <a:r>
              <a:rPr lang="en-GB" sz="3200" u="sng" dirty="0" smtClean="0">
                <a:latin typeface="Comic Sans MS" panose="030F0702030302020204" pitchFamily="66" charset="0"/>
              </a:rPr>
              <a:t>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4" y="587366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7903"/>
            <a:ext cx="1478235" cy="10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77830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am learning about fractions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8" b="13958"/>
          <a:stretch/>
        </p:blipFill>
        <p:spPr>
          <a:xfrm>
            <a:off x="3987810" y="3142208"/>
            <a:ext cx="4886937" cy="32387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112" y="1412776"/>
            <a:ext cx="699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Before Health Week, you were learning all about equivalent fractions. Here is an example of an equivalent fraction to remind you: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07" y="2868773"/>
            <a:ext cx="3644969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 amount of space that has been shaded is the same but each circle has been split into a different amount of equal slices! (The denominator / bottom number is different).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Therefore the fraction looks different but they are equivalent / worth the same value.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2267744" y="4221088"/>
            <a:ext cx="2615195" cy="1800200"/>
          </a:xfrm>
          <a:prstGeom prst="wedgeRoundRectCallout">
            <a:avLst>
              <a:gd name="adj1" fmla="val -61625"/>
              <a:gd name="adj2" fmla="val -416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Maths (slide </a:t>
            </a:r>
            <a:r>
              <a:rPr lang="en-GB" sz="3600" u="sng" dirty="0">
                <a:latin typeface="Comic Sans MS" panose="030F0702030302020204" pitchFamily="66" charset="0"/>
              </a:rPr>
              <a:t>2</a:t>
            </a:r>
            <a:r>
              <a:rPr lang="en-GB" sz="3600" u="sng" dirty="0" smtClean="0">
                <a:latin typeface="Comic Sans MS" panose="030F0702030302020204" pitchFamily="66" charset="0"/>
              </a:rPr>
              <a:t>)  </a:t>
            </a:r>
            <a:r>
              <a:rPr lang="en-GB" sz="3200" u="sng" dirty="0" smtClean="0">
                <a:latin typeface="Comic Sans MS" panose="030F0702030302020204" pitchFamily="66" charset="0"/>
              </a:rPr>
              <a:t>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4" y="587366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11244"/>
            <a:ext cx="1478235" cy="10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77830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am learning about fractions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1412776"/>
            <a:ext cx="8000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TASK: </a:t>
            </a:r>
          </a:p>
          <a:p>
            <a:pPr algn="ctr"/>
            <a:endParaRPr lang="en-GB" sz="20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Practise some more equivalent fractions by completing the activity below in your jotters.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Challenge: </a:t>
            </a:r>
            <a:r>
              <a:rPr lang="en-GB" sz="2000" dirty="0" smtClean="0">
                <a:latin typeface="Comic Sans MS" panose="030F0702030302020204" pitchFamily="66" charset="0"/>
              </a:rPr>
              <a:t>Be very neat! Use a ruler to draw the rectangles and find a circular shape to trace around to draw your circles.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4106" y="3436764"/>
            <a:ext cx="2983848" cy="36655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4511244"/>
            <a:ext cx="2615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Download the page from Teams or the Blog to get a closer look!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New Topic! (slide 1) 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684" y="1804691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Our new topic is…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raig.paterson\AppData\Local\Microsoft\Windows\INetCache\IE\Z3YLT172\drum-roll-please-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84" y="2819400"/>
            <a:ext cx="3466632" cy="277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3996</TotalTime>
  <Words>923</Words>
  <Application>Microsoft Office PowerPoint</Application>
  <PresentationFormat>On-screen Show (4:3)</PresentationFormat>
  <Paragraphs>116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 Monday 08th June 2020  </vt:lpstr>
      <vt:lpstr>Health and Wellbeing </vt:lpstr>
      <vt:lpstr>Spelling (slide 1) </vt:lpstr>
      <vt:lpstr>Spelling (slide 2) </vt:lpstr>
      <vt:lpstr>PowerPoint Presentation</vt:lpstr>
      <vt:lpstr>Reading </vt:lpstr>
      <vt:lpstr>Maths (slide 1)     </vt:lpstr>
      <vt:lpstr>Maths (slide 2)     </vt:lpstr>
      <vt:lpstr>New Topic! (slide 1) </vt:lpstr>
      <vt:lpstr>New Topic! (slide 2) </vt:lpstr>
      <vt:lpstr>New Topic! (slide 3) </vt:lpstr>
      <vt:lpstr>New Topic! (slide 4) </vt:lpstr>
      <vt:lpstr>New Topic! (slide 4) </vt:lpstr>
      <vt:lpstr>New Topic! (slide 5) </vt:lpstr>
      <vt:lpstr>Feel free to leave comments / questions on Teams throughout the day and I will try my best to get back to you.  Enjoy your day, Primary 4!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346</cp:revision>
  <dcterms:created xsi:type="dcterms:W3CDTF">2020-03-21T18:06:53Z</dcterms:created>
  <dcterms:modified xsi:type="dcterms:W3CDTF">2020-06-08T08:01:01Z</dcterms:modified>
</cp:coreProperties>
</file>