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60" r:id="rId6"/>
    <p:sldId id="271" r:id="rId7"/>
    <p:sldId id="261" r:id="rId8"/>
    <p:sldId id="262" r:id="rId9"/>
    <p:sldId id="266" r:id="rId10"/>
    <p:sldId id="267" r:id="rId11"/>
    <p:sldId id="264" r:id="rId12"/>
    <p:sldId id="265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B93F-CF14-4827-8D12-F4018E9CFA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F3768-42BA-4507-9161-96FC5DC7E5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2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D_HCO1FT4" TargetMode="External"/><Relationship Id="rId2" Type="http://schemas.openxmlformats.org/officeDocument/2006/relationships/hyperlink" Target="https://www.youtube.com/watch?v=rAX6Q236C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lK2Nasd-A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oodafactoflife.org.uk/11-14-years/healthy-eating/eat-well/#E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bot.com/questionGenerator" TargetMode="External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2</a:t>
            </a:r>
            <a:r>
              <a:rPr lang="en-GB" baseline="30000" dirty="0" smtClean="0"/>
              <a:t>nd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91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 answers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41585"/>
            <a:ext cx="9601200" cy="2329703"/>
          </a:xfrm>
        </p:spPr>
      </p:pic>
    </p:spTree>
    <p:extLst>
      <p:ext uri="{BB962C8B-B14F-4D97-AF65-F5344CB8AC3E}">
        <p14:creationId xmlns:p14="http://schemas.microsoft.com/office/powerpoint/2010/main" val="223662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98617"/>
            <a:ext cx="5421086" cy="3605349"/>
          </a:xfrm>
        </p:spPr>
        <p:txBody>
          <a:bodyPr/>
          <a:lstStyle/>
          <a:p>
            <a:r>
              <a:rPr lang="en-GB" dirty="0" smtClean="0"/>
              <a:t>I am learning how to calculate the area of a right angled triangle.</a:t>
            </a:r>
          </a:p>
          <a:p>
            <a:endParaRPr lang="en-GB" dirty="0" smtClean="0"/>
          </a:p>
          <a:p>
            <a:r>
              <a:rPr lang="en-GB" dirty="0" smtClean="0"/>
              <a:t>To calculate the area of a right angled triangle, we use two steps:</a:t>
            </a:r>
          </a:p>
          <a:p>
            <a:endParaRPr lang="en-GB" dirty="0"/>
          </a:p>
          <a:p>
            <a:r>
              <a:rPr lang="en-GB" dirty="0" smtClean="0"/>
              <a:t>Step 1 – area = l x b</a:t>
            </a:r>
          </a:p>
          <a:p>
            <a:r>
              <a:rPr lang="en-GB" dirty="0" smtClean="0"/>
              <a:t>Step 2 = Area ½ of answer in step 1 =</a:t>
            </a:r>
            <a:endParaRPr lang="en-GB" dirty="0"/>
          </a:p>
        </p:txBody>
      </p:sp>
      <p:sp>
        <p:nvSpPr>
          <p:cNvPr id="4" name="Right Triangle 3"/>
          <p:cNvSpPr/>
          <p:nvPr/>
        </p:nvSpPr>
        <p:spPr>
          <a:xfrm>
            <a:off x="7707086" y="2338251"/>
            <a:ext cx="3840480" cy="220762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609806" y="2860766"/>
            <a:ext cx="99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cm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55726" y="4663440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 cm.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437120" y="5140847"/>
            <a:ext cx="4754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Example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Step 1 – Area = l x b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Area = 8 x 6 = 48cm 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Step 2 = ½ of answer in step 1.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Area = ½ of 48 = 24cm2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7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423851" y="757646"/>
            <a:ext cx="2351315" cy="236437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rot="5400000">
            <a:off x="5447212" y="1666126"/>
            <a:ext cx="4193177" cy="223374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1423851" y="3944983"/>
            <a:ext cx="3317966" cy="220762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10800000">
            <a:off x="7543800" y="4206239"/>
            <a:ext cx="3905794" cy="241662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63931" y="3174274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0526" y="177654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3cm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44937" y="326571"/>
            <a:ext cx="1227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4cm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630091" y="2043165"/>
            <a:ext cx="121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 cm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495314" y="4879589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5cm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235440" y="3760317"/>
            <a:ext cx="19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8cm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063931" y="6361611"/>
            <a:ext cx="20508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9cm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49086" y="4864128"/>
            <a:ext cx="94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97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5474"/>
            <a:ext cx="9601200" cy="452192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Area = l x b </a:t>
            </a:r>
          </a:p>
          <a:p>
            <a:pPr marL="0" indent="0">
              <a:buNone/>
            </a:pPr>
            <a:r>
              <a:rPr lang="en-GB" dirty="0" smtClean="0"/>
              <a:t>Area = 6 x 3 = 18 cm</a:t>
            </a:r>
            <a:r>
              <a:rPr lang="en-GB" baseline="30000" dirty="0" smtClean="0"/>
              <a:t>2</a:t>
            </a:r>
          </a:p>
          <a:p>
            <a:pPr marL="0" indent="0">
              <a:buNone/>
            </a:pPr>
            <a:r>
              <a:rPr lang="en-GB" baseline="30000" dirty="0" smtClean="0"/>
              <a:t>½ of 18 = 9</a:t>
            </a:r>
            <a:r>
              <a:rPr lang="en-GB" dirty="0" smtClean="0"/>
              <a:t>cm</a:t>
            </a:r>
            <a:r>
              <a:rPr lang="en-GB" baseline="30000" dirty="0" smtClean="0"/>
              <a:t>2</a:t>
            </a:r>
          </a:p>
          <a:p>
            <a:r>
              <a:rPr lang="en-GB" dirty="0"/>
              <a:t>Area = l x b </a:t>
            </a:r>
          </a:p>
          <a:p>
            <a:pPr marL="0" indent="0">
              <a:buNone/>
            </a:pPr>
            <a:r>
              <a:rPr lang="en-GB" dirty="0"/>
              <a:t>Area = </a:t>
            </a:r>
            <a:r>
              <a:rPr lang="en-GB" dirty="0" smtClean="0"/>
              <a:t>12 x 4 </a:t>
            </a:r>
            <a:r>
              <a:rPr lang="en-GB" dirty="0"/>
              <a:t>= </a:t>
            </a:r>
            <a:r>
              <a:rPr lang="en-GB" dirty="0" smtClean="0"/>
              <a:t>48</a:t>
            </a:r>
            <a:r>
              <a:rPr lang="en-GB" dirty="0"/>
              <a:t>cm</a:t>
            </a:r>
            <a:r>
              <a:rPr lang="en-GB" baseline="30000" dirty="0"/>
              <a:t>2</a:t>
            </a:r>
          </a:p>
          <a:p>
            <a:pPr marL="0" indent="0">
              <a:buNone/>
            </a:pPr>
            <a:r>
              <a:rPr lang="en-GB" baseline="30000" dirty="0" smtClean="0"/>
              <a:t>½ </a:t>
            </a:r>
            <a:r>
              <a:rPr lang="en-GB" baseline="30000" dirty="0"/>
              <a:t>of </a:t>
            </a:r>
            <a:r>
              <a:rPr lang="en-GB" baseline="30000" dirty="0" smtClean="0"/>
              <a:t>48=  24</a:t>
            </a:r>
            <a:r>
              <a:rPr lang="en-GB" dirty="0" smtClean="0"/>
              <a:t>cm</a:t>
            </a:r>
            <a:r>
              <a:rPr lang="en-GB" baseline="30000" dirty="0" smtClean="0"/>
              <a:t>2</a:t>
            </a:r>
          </a:p>
          <a:p>
            <a:r>
              <a:rPr lang="en-GB" dirty="0"/>
              <a:t>Area = l x b </a:t>
            </a:r>
          </a:p>
          <a:p>
            <a:pPr marL="0" indent="0">
              <a:buNone/>
            </a:pPr>
            <a:r>
              <a:rPr lang="en-GB" dirty="0"/>
              <a:t>Area = </a:t>
            </a:r>
            <a:r>
              <a:rPr lang="en-GB" dirty="0" smtClean="0"/>
              <a:t>9 </a:t>
            </a:r>
            <a:r>
              <a:rPr lang="en-GB" dirty="0"/>
              <a:t>x </a:t>
            </a:r>
            <a:r>
              <a:rPr lang="en-GB" dirty="0" smtClean="0"/>
              <a:t>6 </a:t>
            </a:r>
            <a:r>
              <a:rPr lang="en-GB" dirty="0"/>
              <a:t>= </a:t>
            </a:r>
            <a:r>
              <a:rPr lang="en-GB" dirty="0" smtClean="0"/>
              <a:t>54 </a:t>
            </a:r>
            <a:r>
              <a:rPr lang="en-GB" dirty="0"/>
              <a:t>cm</a:t>
            </a:r>
            <a:r>
              <a:rPr lang="en-GB" baseline="30000" dirty="0"/>
              <a:t>2</a:t>
            </a:r>
          </a:p>
          <a:p>
            <a:pPr marL="0" indent="0">
              <a:buNone/>
            </a:pPr>
            <a:r>
              <a:rPr lang="en-GB" baseline="30000" dirty="0"/>
              <a:t>½ of </a:t>
            </a:r>
            <a:r>
              <a:rPr lang="en-GB" baseline="30000" dirty="0" smtClean="0"/>
              <a:t>54 </a:t>
            </a:r>
            <a:r>
              <a:rPr lang="en-GB" baseline="30000" dirty="0"/>
              <a:t>= </a:t>
            </a:r>
            <a:r>
              <a:rPr lang="en-GB" baseline="30000" dirty="0" smtClean="0"/>
              <a:t>27</a:t>
            </a:r>
            <a:r>
              <a:rPr lang="en-GB" dirty="0" smtClean="0"/>
              <a:t>cm</a:t>
            </a:r>
            <a:r>
              <a:rPr lang="en-GB" baseline="30000" dirty="0" smtClean="0"/>
              <a:t>2</a:t>
            </a:r>
          </a:p>
          <a:p>
            <a:r>
              <a:rPr lang="en-GB" dirty="0"/>
              <a:t>Area = l x b </a:t>
            </a:r>
          </a:p>
          <a:p>
            <a:pPr marL="0" indent="0">
              <a:buNone/>
            </a:pPr>
            <a:r>
              <a:rPr lang="en-GB" dirty="0"/>
              <a:t>Area = </a:t>
            </a:r>
            <a:r>
              <a:rPr lang="en-GB" dirty="0" smtClean="0"/>
              <a:t>8 </a:t>
            </a:r>
            <a:r>
              <a:rPr lang="en-GB" dirty="0"/>
              <a:t>x </a:t>
            </a:r>
            <a:r>
              <a:rPr lang="en-GB" dirty="0" smtClean="0"/>
              <a:t>5 </a:t>
            </a:r>
            <a:r>
              <a:rPr lang="en-GB" dirty="0"/>
              <a:t>= </a:t>
            </a:r>
            <a:r>
              <a:rPr lang="en-GB" dirty="0" smtClean="0"/>
              <a:t>40 </a:t>
            </a:r>
            <a:r>
              <a:rPr lang="en-GB" dirty="0"/>
              <a:t>cm</a:t>
            </a:r>
            <a:r>
              <a:rPr lang="en-GB" baseline="30000" dirty="0"/>
              <a:t>2</a:t>
            </a:r>
          </a:p>
          <a:p>
            <a:pPr marL="0" indent="0">
              <a:buNone/>
            </a:pPr>
            <a:r>
              <a:rPr lang="en-GB" baseline="30000" dirty="0"/>
              <a:t>½ of </a:t>
            </a:r>
            <a:r>
              <a:rPr lang="en-GB" baseline="30000" dirty="0" smtClean="0"/>
              <a:t>40 </a:t>
            </a:r>
            <a:r>
              <a:rPr lang="en-GB" baseline="30000" dirty="0"/>
              <a:t>= </a:t>
            </a:r>
            <a:r>
              <a:rPr lang="en-GB" baseline="30000" dirty="0" smtClean="0"/>
              <a:t>20</a:t>
            </a:r>
            <a:r>
              <a:rPr lang="en-GB" dirty="0" smtClean="0"/>
              <a:t>cm</a:t>
            </a:r>
            <a:r>
              <a:rPr lang="en-GB" baseline="30000" dirty="0" smtClean="0"/>
              <a:t>2</a:t>
            </a:r>
            <a:endParaRPr lang="en-GB" baseline="30000" dirty="0"/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endParaRPr lang="en-GB" baseline="30000" dirty="0" smtClean="0"/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endParaRPr lang="en-GB" baseline="30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96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day Challenge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on the blog.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0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French Starter</a:t>
            </a:r>
          </a:p>
          <a:p>
            <a:r>
              <a:rPr lang="en-GB" dirty="0" smtClean="0"/>
              <a:t>French </a:t>
            </a:r>
            <a:endParaRPr lang="en-GB" dirty="0" smtClean="0"/>
          </a:p>
          <a:p>
            <a:r>
              <a:rPr lang="en-GB" dirty="0" smtClean="0"/>
              <a:t>Daily </a:t>
            </a:r>
            <a:r>
              <a:rPr lang="en-GB" dirty="0" smtClean="0"/>
              <a:t>exercise</a:t>
            </a:r>
          </a:p>
          <a:p>
            <a:r>
              <a:rPr lang="en-GB" dirty="0" smtClean="0"/>
              <a:t>Sports day Challenge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Literacy</a:t>
            </a:r>
          </a:p>
          <a:p>
            <a:r>
              <a:rPr lang="en-GB" dirty="0" smtClean="0"/>
              <a:t>Maths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63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Starter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866" y="2286000"/>
            <a:ext cx="578866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day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GB" dirty="0"/>
              <a:t>Fancy a bit of friendly virtual competition, as well as the chance to win points for your house? Here’s how you can: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US" dirty="0"/>
              <a:t>​</a:t>
            </a:r>
          </a:p>
          <a:p>
            <a:pPr fontAlgn="base"/>
            <a:r>
              <a:rPr lang="en-GB" dirty="0"/>
              <a:t>Every day, a video will be at the end of the </a:t>
            </a:r>
            <a:r>
              <a:rPr lang="en-GB" dirty="0" err="1"/>
              <a:t>Powerpoint</a:t>
            </a:r>
            <a:r>
              <a:rPr lang="en-GB" dirty="0"/>
              <a:t> with the title ‘Sports Day Challenge’, each video will be presented by </a:t>
            </a:r>
            <a:r>
              <a:rPr lang="en-GB" dirty="0" smtClean="0"/>
              <a:t>a Mrs </a:t>
            </a:r>
            <a:r>
              <a:rPr lang="en-GB" dirty="0" err="1" smtClean="0"/>
              <a:t>Moffat</a:t>
            </a:r>
            <a:r>
              <a:rPr lang="en-GB" dirty="0" smtClean="0"/>
              <a:t> </a:t>
            </a:r>
            <a:r>
              <a:rPr lang="en-GB" dirty="0"/>
              <a:t>and in it I will explain and demonstrate an activity that you can do from home.</a:t>
            </a:r>
            <a:r>
              <a:rPr lang="en-US" dirty="0" smtClean="0"/>
              <a:t>​​</a:t>
            </a:r>
            <a:endParaRPr lang="en-US" dirty="0"/>
          </a:p>
          <a:p>
            <a:pPr fontAlgn="base"/>
            <a:r>
              <a:rPr lang="en-GB" dirty="0"/>
              <a:t>All you have to do is: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State what house you are in in the film - no pupil names please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Film yourself doing the activity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Say how many points you got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Post your video either to teams or the blog</a:t>
            </a:r>
            <a:r>
              <a:rPr lang="en-US" dirty="0" smtClean="0"/>
              <a:t>​​</a:t>
            </a:r>
            <a:endParaRPr lang="en-US" dirty="0"/>
          </a:p>
          <a:p>
            <a:pPr fontAlgn="base"/>
            <a:r>
              <a:rPr lang="en-GB" dirty="0" smtClean="0"/>
              <a:t>Mrs </a:t>
            </a:r>
            <a:r>
              <a:rPr lang="en-GB" dirty="0" err="1" smtClean="0"/>
              <a:t>Moffat</a:t>
            </a:r>
            <a:r>
              <a:rPr lang="en-GB" dirty="0" smtClean="0"/>
              <a:t> and </a:t>
            </a:r>
            <a:r>
              <a:rPr lang="en-GB" dirty="0"/>
              <a:t>Mr Paterson will tally up all the points from each challenge each day and announce the winning house on Friday 5th June!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</a:t>
            </a:r>
          </a:p>
          <a:p>
            <a:pPr fontAlgn="base"/>
            <a:r>
              <a:rPr lang="en-GB" dirty="0"/>
              <a:t>Have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8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(Some of these people are almost as fun as </a:t>
            </a:r>
            <a:r>
              <a:rPr lang="en-US" dirty="0" err="1"/>
              <a:t>Mr</a:t>
            </a:r>
            <a:r>
              <a:rPr lang="en-US" dirty="0"/>
              <a:t> Martin, but not quite!)</a:t>
            </a:r>
          </a:p>
          <a:p>
            <a:pPr marL="0" indent="0">
              <a:buNone/>
            </a:pPr>
            <a:r>
              <a:rPr lang="en-US" dirty="0"/>
              <a:t>Joe Wicks 9am live - </a:t>
            </a:r>
            <a:r>
              <a:rPr lang="en-GB" dirty="0">
                <a:hlinkClick r:id="rId2"/>
              </a:rPr>
              <a:t>https://www.youtube.com/watch?v=rAX6Q236CwI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Oti</a:t>
            </a:r>
            <a:r>
              <a:rPr lang="en-US" dirty="0"/>
              <a:t> </a:t>
            </a:r>
            <a:r>
              <a:rPr lang="en-US" dirty="0" err="1"/>
              <a:t>Mabuse</a:t>
            </a:r>
            <a:r>
              <a:rPr lang="en-US" dirty="0"/>
              <a:t> 11:30am (strictly dancer) </a:t>
            </a:r>
            <a:r>
              <a:rPr lang="en-GB" dirty="0">
                <a:hlinkClick r:id="rId3"/>
              </a:rPr>
              <a:t>https://www.youtube.com/watch?v=btD_HCO1FT4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Cosmic Yoga (on anytime)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www.youtube.com/watch?v=flK2Nasd-AI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Or try and get outside for some fresh 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3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GB" sz="2800" dirty="0"/>
              <a:t>Food and Health - nutrition</a:t>
            </a:r>
            <a:r>
              <a:rPr lang="en-US" sz="2800" dirty="0"/>
              <a:t>​</a:t>
            </a:r>
            <a:br>
              <a:rPr lang="en-US" sz="2800" dirty="0"/>
            </a:br>
            <a:r>
              <a:rPr lang="en-GB" sz="2800" dirty="0"/>
              <a:t>L.I. - I can identify which foods belong in each section of the </a:t>
            </a:r>
            <a:r>
              <a:rPr lang="en-GB" sz="2800" dirty="0" err="1"/>
              <a:t>Eatwell</a:t>
            </a:r>
            <a:r>
              <a:rPr lang="en-GB" sz="2800" dirty="0"/>
              <a:t> guide and use this information to create a </a:t>
            </a:r>
            <a:r>
              <a:rPr lang="en-GB" sz="2800" dirty="0" smtClean="0"/>
              <a:t>healthy </a:t>
            </a:r>
            <a:r>
              <a:rPr lang="en-GB" sz="2800" dirty="0"/>
              <a:t>lunch. You may need an </a:t>
            </a:r>
            <a:r>
              <a:rPr lang="en-GB" sz="2800" dirty="0" smtClean="0"/>
              <a:t>adult </a:t>
            </a:r>
            <a:r>
              <a:rPr lang="en-GB" sz="2800" dirty="0"/>
              <a:t>help with lunch.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467497" cy="3581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Using the picture to the side can you create your own healthy lunch.</a:t>
            </a:r>
          </a:p>
          <a:p>
            <a:r>
              <a:rPr lang="en-GB" dirty="0" smtClean="0"/>
              <a:t>Think what you would need from each section?</a:t>
            </a:r>
          </a:p>
          <a:p>
            <a:r>
              <a:rPr lang="en-GB" dirty="0" smtClean="0"/>
              <a:t>If you cannot make your lunch, you could list all the foods that you would need to make it.</a:t>
            </a:r>
          </a:p>
          <a:p>
            <a:endParaRPr lang="en-GB" dirty="0"/>
          </a:p>
          <a:p>
            <a:r>
              <a:rPr lang="en-GB" dirty="0" smtClean="0"/>
              <a:t>You could also try the </a:t>
            </a:r>
            <a:r>
              <a:rPr lang="en-GB" dirty="0" err="1" smtClean="0"/>
              <a:t>EatWell</a:t>
            </a:r>
            <a:r>
              <a:rPr lang="en-GB" dirty="0" smtClean="0"/>
              <a:t> Challenge</a:t>
            </a:r>
          </a:p>
          <a:p>
            <a:r>
              <a:rPr lang="en-GB" dirty="0">
                <a:hlinkClick r:id="rId2"/>
              </a:rPr>
              <a:t>https://www.foodafactoflife.org.uk/11-14-years/healthy-eating/eat-well/#EC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538" y="2361928"/>
            <a:ext cx="5467140" cy="449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6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 – I am learning to use various spelling strategies.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81" y="2411239"/>
            <a:ext cx="3761558" cy="3785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2651760"/>
            <a:ext cx="395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Week 1 – Tuesday – Partner spell.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39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 – </a:t>
            </a:r>
            <a:r>
              <a:rPr lang="en-GB" dirty="0"/>
              <a:t>L.I. I can write a biography about a sports personality.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Choose your favourite sports personality, research them online and write a biography about their life and achievements.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</a:t>
            </a:r>
          </a:p>
          <a:p>
            <a:pPr fontAlgn="base"/>
            <a:r>
              <a:rPr lang="en-GB" dirty="0"/>
              <a:t>Here are a few suggestions of people if you are struggling: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Mo Farah, </a:t>
            </a:r>
            <a:r>
              <a:rPr lang="en-GB" dirty="0" err="1"/>
              <a:t>Eilish</a:t>
            </a:r>
            <a:r>
              <a:rPr lang="en-GB" dirty="0"/>
              <a:t> </a:t>
            </a:r>
            <a:r>
              <a:rPr lang="en-GB" dirty="0" err="1"/>
              <a:t>McColgan</a:t>
            </a:r>
            <a:r>
              <a:rPr lang="en-GB" dirty="0"/>
              <a:t>, Lewis Hamilton, Andy Murray, Lauren Steadman, Lionel Messi, Stuart Hogg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86" y="2008420"/>
            <a:ext cx="9601200" cy="2386138"/>
          </a:xfrm>
        </p:spPr>
      </p:pic>
      <p:sp>
        <p:nvSpPr>
          <p:cNvPr id="5" name="TextBox 4"/>
          <p:cNvSpPr txBox="1"/>
          <p:nvPr/>
        </p:nvSpPr>
        <p:spPr>
          <a:xfrm>
            <a:off x="8007531" y="5512526"/>
            <a:ext cx="244275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https://mathsbot.com/questionGenerator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309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290</TotalTime>
  <Words>611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Tuesday 2nd June</vt:lpstr>
      <vt:lpstr>Timetable</vt:lpstr>
      <vt:lpstr>French Starter</vt:lpstr>
      <vt:lpstr>Sports day Challenge</vt:lpstr>
      <vt:lpstr>Daily exercise</vt:lpstr>
      <vt:lpstr>Food and Health - nutrition​ L.I. - I can identify which foods belong in each section of the Eatwell guide and use this information to create a healthy lunch. You may need an adult help with lunch.</vt:lpstr>
      <vt:lpstr>Spelling – I am learning to use various spelling strategies.</vt:lpstr>
      <vt:lpstr>Literacy – L.I. I can write a biography about a sports personality.</vt:lpstr>
      <vt:lpstr>Maths Starter</vt:lpstr>
      <vt:lpstr>Maths starter answers</vt:lpstr>
      <vt:lpstr>Maths</vt:lpstr>
      <vt:lpstr>PowerPoint Presentation</vt:lpstr>
      <vt:lpstr>Answers</vt:lpstr>
      <vt:lpstr>Sports day Challenge 2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2nd June</dc:title>
  <dc:creator>Miss Kerr</dc:creator>
  <cp:lastModifiedBy>Caitlyn Kerr</cp:lastModifiedBy>
  <cp:revision>30</cp:revision>
  <dcterms:created xsi:type="dcterms:W3CDTF">2020-05-21T10:12:47Z</dcterms:created>
  <dcterms:modified xsi:type="dcterms:W3CDTF">2020-06-02T08:02:00Z</dcterms:modified>
</cp:coreProperties>
</file>