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74db64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74db64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074db648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074db648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074db648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074db648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074db6481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074db6481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074db6481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074db6481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074db6481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074db6481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074db6481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074db6481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074db6481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074db6481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1-14-years/healthy-eating/eat-well/#EC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hyperlink" Target="https://www.healthforkids.co.uk/games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s://www.onlineexambuilder.com/the-benefits-of-physical-activity-quiz/exam-267304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hyperlink" Target="https://www.sciencekids.co.nz/health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channel/UC7Jns_TULAyjUjEfUPfyAKw/featured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825" y="423625"/>
            <a:ext cx="3821875" cy="23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011475"/>
            <a:ext cx="3303695" cy="25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4800" y="192575"/>
            <a:ext cx="1002875" cy="10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8375" y="61950"/>
            <a:ext cx="3956400" cy="39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485925" y="642950"/>
            <a:ext cx="34356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Comic Sans MS"/>
                <a:ea typeface="Comic Sans MS"/>
                <a:cs typeface="Comic Sans MS"/>
                <a:sym typeface="Comic Sans MS"/>
              </a:rPr>
              <a:t>Good Morning P5/4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Week 11 Home Learning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Health week 2020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Tuesday 2nd June 2020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6600" y="732275"/>
            <a:ext cx="543057" cy="5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02625" y="2554525"/>
            <a:ext cx="472925" cy="4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3661" y="2011471"/>
            <a:ext cx="1002875" cy="47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2000" y="1589450"/>
            <a:ext cx="1561025" cy="2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B7DE78D5-D564-4A58-A4CB-217A5645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73" y="142106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Morning Starter</a:t>
            </a:r>
            <a:endParaRPr sz="2400"/>
          </a:p>
        </p:txBody>
      </p:sp>
      <p:sp>
        <p:nvSpPr>
          <p:cNvPr id="70" name="Google Shape;70;p14"/>
          <p:cNvSpPr txBox="1"/>
          <p:nvPr/>
        </p:nvSpPr>
        <p:spPr>
          <a:xfrm>
            <a:off x="2175950" y="853900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Get Fit starter is from someone that those of you who watch Strictly will like, its professional dancer Karen Hauer!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/>
            <a:r>
              <a:rPr lang="en-GB" dirty="0"/>
              <a:t>She and her partner have been going live at 10 for </a:t>
            </a:r>
            <a:r>
              <a:rPr lang="en-GB" dirty="0" err="1"/>
              <a:t>Cardioke</a:t>
            </a:r>
            <a:r>
              <a:rPr lang="en-GB" dirty="0"/>
              <a:t>! However they have taken a little break just now, although all the videos they have done are saved to her </a:t>
            </a:r>
            <a:r>
              <a:rPr lang="en-GB" dirty="0" err="1"/>
              <a:t>Youtube</a:t>
            </a:r>
            <a:r>
              <a:rPr lang="en-GB" dirty="0"/>
              <a:t>, so just click on one that says '</a:t>
            </a:r>
            <a:r>
              <a:rPr lang="en-GB" dirty="0" err="1"/>
              <a:t>Cardioke</a:t>
            </a:r>
            <a:r>
              <a:rPr lang="en-GB"/>
              <a:t>'.</a:t>
            </a:r>
            <a:endParaRPr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2" name="Google Shape;72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6900" y="2217050"/>
            <a:ext cx="3330451" cy="18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944CB229-DF44-4307-9E09-A0918AA5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9185" y="183451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50" y="136463"/>
            <a:ext cx="8848725" cy="47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421225" y="454500"/>
            <a:ext cx="81144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Food and Health - nutrition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L.I. - I can identify which foods belong in each section of the Eatwell guide and use this information to create a health lunch. You may need an adults help with lunch.</a:t>
            </a:r>
            <a:r>
              <a:rPr lang="en-GB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9" name="Google Shape;79;p15"/>
          <p:cNvSpPr txBox="1"/>
          <p:nvPr/>
        </p:nvSpPr>
        <p:spPr>
          <a:xfrm>
            <a:off x="543175" y="1629525"/>
            <a:ext cx="7992300" cy="26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eatwell guide below, complete this food sorting activity.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Also, there is a link in the first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which will take you to 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Eatwell guide game where you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test your sorting skills.  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6400" y="2050750"/>
            <a:ext cx="3226875" cy="23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1B7DF398-F5BA-494F-9BA3-6C6DA75A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25" y="137337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343650" y="299300"/>
            <a:ext cx="73272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Literacy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L.I. I can write instructions for how to make a healthy sandwich and review it afterwards.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99075" y="1141775"/>
            <a:ext cx="7149900" cy="3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this template, you can print it out if possible, if not you can just write each heading into your jotters and write your information underneath.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page is your instruction writing, the second page is you reviewing your sandwich making skills.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eating a sandwich">
            <a:extLst>
              <a:ext uri="{FF2B5EF4-FFF2-40B4-BE49-F238E27FC236}">
                <a16:creationId xmlns:a16="http://schemas.microsoft.com/office/drawing/2014/main" id="{F8DDCADD-FA19-4B51-9A76-954B3B09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44" y="136360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0" y="0"/>
            <a:ext cx="8848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521000" y="310375"/>
            <a:ext cx="81918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Substance Misuse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L.I. I can apply my knowledge to explain when and why I would take or use medicine in a safe way and say how it would help me.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98600" y="1208275"/>
            <a:ext cx="80478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Have a look at these talk cards and discuss each scenario with someone at home.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228600" lvl="0" indent="0" algn="l" rtl="0">
              <a:lnSpc>
                <a:spcPct val="91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Once you have had a good discussion about how to take and use medicine safely, including how to store medicines safely, create a poster to promote medicine safely. </a:t>
            </a:r>
            <a:endParaRPr>
              <a:solidFill>
                <a:schemeClr val="dk1"/>
              </a:solidFill>
            </a:endParaRPr>
          </a:p>
          <a:p>
            <a:pPr marL="0" marR="22860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22860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Here is a template that you can use if you are able to print it off. </a:t>
            </a:r>
            <a:endParaRPr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07565DAA-386F-40B5-94E6-84873839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2" y="1987296"/>
            <a:ext cx="3322304" cy="33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443400" y="421225"/>
            <a:ext cx="55425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Maths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L.I. I can estimate the amount of fruit makes 1 portion.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432325" y="1274800"/>
            <a:ext cx="7194300" cy="3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you will have learnt through the Eatwell guide, we are told that we should have 5 portions of fruit and vegetables each day.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However, have you ever wondered how much fruit or vegetables makes one portion, for example, one grape is not one portion.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it you chance to research this.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your recently acquired knowledge, work how many portions of fruit and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vegetables you have to including Breakfast, lunch, dinner and any snacks.</a:t>
            </a:r>
            <a:endParaRPr/>
          </a:p>
        </p:txBody>
      </p:sp>
      <p:pic>
        <p:nvPicPr>
          <p:cNvPr id="6146" name="Picture 2" descr="cooking ">
            <a:extLst>
              <a:ext uri="{FF2B5EF4-FFF2-40B4-BE49-F238E27FC236}">
                <a16:creationId xmlns:a16="http://schemas.microsoft.com/office/drawing/2014/main" id="{763DD729-199C-44D7-B14C-0A9EE555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93" y="150564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443400" y="421225"/>
            <a:ext cx="5542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Daily Exercise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432325" y="1274800"/>
            <a:ext cx="71943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stipulated by the government, you are allowed out of your house once a daily for daily exercise with people from your household.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this chance, during health week I thought it would be great to get us back doing the daily mile. Now you can walk, jog or run your daily mile but the rules are as follows: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You have 15 minutes to see how far you can either walk, jog or run.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average person, walking at a moderate pace should be able to walk a mile in 15 to 20 minutes, so it is doable.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could keep track of your progress over the week, do you manage to cover more distance over the same time period, maybe you get faster.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wish you walk for longer (you have up to an hour for your daily exercise) then you can do 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me know how you get on.</a:t>
            </a:r>
            <a:endParaRPr/>
          </a:p>
        </p:txBody>
      </p:sp>
      <p:pic>
        <p:nvPicPr>
          <p:cNvPr id="7170" name="Picture 2" descr="Bitmoji Image">
            <a:extLst>
              <a:ext uri="{FF2B5EF4-FFF2-40B4-BE49-F238E27FC236}">
                <a16:creationId xmlns:a16="http://schemas.microsoft.com/office/drawing/2014/main" id="{009D6D4C-C20C-4633-9DC4-032E5502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49" y="185889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443400" y="421225"/>
            <a:ext cx="5542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Sports Day Challenge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443400" y="997675"/>
            <a:ext cx="7194300" cy="3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Fancy a bit of friendly virtual competition, as well as the chance to win points for your house? Here’s how you can: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Every day, a video will be at the end of the </a:t>
            </a:r>
            <a:r>
              <a:rPr lang="en-GB" dirty="0" err="1"/>
              <a:t>Powerpoint</a:t>
            </a:r>
            <a:r>
              <a:rPr lang="en-GB" dirty="0"/>
              <a:t> with the title ‘Sports Day Challenge’, each video will be presented by a myself and in it I will explain and demonstrate an activity that you can do from home.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All you have to do is: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State what house you are in in the film - no pupil names please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>
                <a:solidFill>
                  <a:schemeClr val="dk1"/>
                </a:solidFill>
              </a:rPr>
              <a:t>Film yourself doing the activity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Say how many points you got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Post your video either to teams or the blog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Myself and Mr Paterson will tally up all the points from each challenge each day and announce the winning house on Friday 5th June!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Have fun!</a:t>
            </a:r>
            <a:endParaRPr dirty="0"/>
          </a:p>
        </p:txBody>
      </p:sp>
      <p:pic>
        <p:nvPicPr>
          <p:cNvPr id="8194" name="Picture 2" descr="Bitmoji Image">
            <a:extLst>
              <a:ext uri="{FF2B5EF4-FFF2-40B4-BE49-F238E27FC236}">
                <a16:creationId xmlns:a16="http://schemas.microsoft.com/office/drawing/2014/main" id="{060979D0-C8A5-4774-9B4C-26BA9C0D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06" y="146897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753</Words>
  <Application>Microsoft Office PowerPoint</Application>
  <PresentationFormat>On-screen Show (16:9)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33HV</dc:creator>
  <cp:lastModifiedBy>Scott Moffat</cp:lastModifiedBy>
  <cp:revision>4</cp:revision>
  <dcterms:modified xsi:type="dcterms:W3CDTF">2020-06-02T07:58:16Z</dcterms:modified>
</cp:coreProperties>
</file>