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517959e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0517959e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15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517959e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0517959e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14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051795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051795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0517959e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0517959e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517959e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517959e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0517959e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0517959e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0517959e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0517959e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0517959e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0517959e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435a930d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435a930d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7435a930d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7435a930d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odafactoflife.org.uk/11-14-years/healthy-eating/eat-well/#EC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hyperlink" Target="https://www.healthforkids.co.uk/games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hyperlink" Target="https://www.onlineexambuilder.com/the-benefits-of-physical-activity-quiz/exam-267304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hyperlink" Target="https://www.sciencekids.co.nz/health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user/thebodycoach1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Health%20Week%2FMonday%201st%20June%202020%2FReading%20Comprehension%2FGroup%204%2FMental%20Health%20Week%20Reading%20Comprehension%20P6%2Epdf&amp;parent=%2Fsites%2FPrimary5105%2FShared%20Documents%2FGeneral%2FHealth%20Week%2FMonday%201st%20June%202020%2FReading%20Comprehension%2FGroup%204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Health%20Week%2FMonday%201st%20June%202020%2FReading%20Comprehension%2FGroup%203%2FMental%20Health%20Week%20Reading%20Comprehension%20P5%20HA%2Epdf&amp;parent=%2Fsites%2FPrimary5105%2FShared%20Documents%2FGeneral%2FHealth%20Week%2FMonday%201st%20June%202020%2FReading%20Comprehension%2FGroup%20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Health%20Week%2FMonday%201st%20June%202020%2FReading%20Comprehension%2FGroup%202%2FMental%20Health%20Week%20Reading%20Comprehension%20P5%2Epdf&amp;parent=%2Fsites%2FPrimary5105%2FShared%20Documents%2FGeneral%2FHealth%20Week%2FMonday%201st%20June%202020%2FReading%20Comprehension%2FGroup%202" TargetMode="External"/><Relationship Id="rId5" Type="http://schemas.openxmlformats.org/officeDocument/2006/relationships/hyperlink" Target="https://glowscotland.sharepoint.com/sites/Primary5105/Shared%20Documents/Forms/AllItems.aspx?FolderCTID=0x01200015072989F414C74FB6683389261691DF&amp;id=%2Fsites%2FPrimary5105%2FShared%20Documents%2FGeneral%2FHealth%20Week%2FMonday%201st%20June%202020%2FReading%20Comprehension%2FGroup%201%2FMental%20Health%20Week%20Reading%20Comprehension%20P4%2Epdf&amp;parent=%2Fsites%2FPrimary5105%2FShared%20Documents%2FGeneral%2FHealth%20Week%2FMonday%201st%20June%202020%2FReading%20Comprehension%2FGroup%201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825" y="423625"/>
            <a:ext cx="3821875" cy="23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011475"/>
            <a:ext cx="3303695" cy="255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4800" y="192575"/>
            <a:ext cx="1002875" cy="100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388375" y="61950"/>
            <a:ext cx="3956400" cy="39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485925" y="642950"/>
            <a:ext cx="34356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latin typeface="Comic Sans MS"/>
                <a:ea typeface="Comic Sans MS"/>
                <a:cs typeface="Comic Sans MS"/>
                <a:sym typeface="Comic Sans MS"/>
              </a:rPr>
              <a:t>Good Morning P5/4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Week 11 Home Learning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Health week 2020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Monday 1st June 2020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6600" y="732275"/>
            <a:ext cx="543057" cy="5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02625" y="2554525"/>
            <a:ext cx="472925" cy="47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3661" y="2011471"/>
            <a:ext cx="1002875" cy="47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2000" y="1589450"/>
            <a:ext cx="1561025" cy="2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8F5076F0-789B-4E65-B88C-83B96AE2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609" y="133959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8470A-E7F9-4CDE-BD06-A1EE9D66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29561"/>
          </a:xfrm>
          <a:prstGeom prst="rect">
            <a:avLst/>
          </a:prstGeom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443399" y="421225"/>
            <a:ext cx="7431781" cy="93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Water</a:t>
            </a:r>
            <a:endParaRPr sz="2400" dirty="0"/>
          </a:p>
          <a:p>
            <a:r>
              <a:rPr lang="en-GB" dirty="0"/>
              <a:t>L.I. By applying my knowledge and understanding of current healthy eating advice I can contribute to a healthy eating plan.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9"/>
          <p:cNvSpPr txBox="1"/>
          <p:nvPr/>
        </p:nvSpPr>
        <p:spPr>
          <a:xfrm>
            <a:off x="432325" y="1274799"/>
            <a:ext cx="7194300" cy="316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the Health Week folder on teams, there are two worksheets that I encourage you to use throughout this week.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first one will track how much water you have, every time you have a whole glass of water, </a:t>
            </a:r>
            <a:r>
              <a:rPr lang="en-US" dirty="0" err="1"/>
              <a:t>colour</a:t>
            </a:r>
            <a:r>
              <a:rPr lang="en-US" dirty="0"/>
              <a:t> one of the cups in.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 authorities advise that we should be drinking at least 2 </a:t>
            </a:r>
            <a:r>
              <a:rPr lang="en-US" dirty="0" err="1"/>
              <a:t>litres</a:t>
            </a:r>
            <a:r>
              <a:rPr lang="en-US" dirty="0"/>
              <a:t> of water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every day. This is roughly the same amount at 8 average sized glasses of water,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is why there are eight glasses for each day on your worksheet.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help encourage you, I am also going to fill out a water tracker worksheet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this week to keep my intake of water high and we can share our results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with each other on Monday next week!</a:t>
            </a:r>
            <a:endParaRPr dirty="0"/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6D5AE7DD-84AE-40DB-9A2A-C93EBBD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79" y="1865259"/>
            <a:ext cx="3552842" cy="35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2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8470A-E7F9-4CDE-BD06-A1EE9D66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29561"/>
          </a:xfrm>
          <a:prstGeom prst="rect">
            <a:avLst/>
          </a:prstGeom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443399" y="421225"/>
            <a:ext cx="7431781" cy="93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Exercise</a:t>
            </a:r>
            <a:endParaRPr sz="2400" dirty="0"/>
          </a:p>
          <a:p>
            <a:r>
              <a:rPr lang="en-GB" dirty="0"/>
              <a:t>L.I. I understand the importance of exercising and can keep track of how often I am exercising each day to ensure I am keeping active for enough time.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9"/>
          <p:cNvSpPr txBox="1"/>
          <p:nvPr/>
        </p:nvSpPr>
        <p:spPr>
          <a:xfrm>
            <a:off x="443399" y="1274799"/>
            <a:ext cx="7194300" cy="316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the Health Week folder on teams, there are two worksheets that I encourage you to use throughout this week.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second one is similar to the </a:t>
            </a:r>
            <a:r>
              <a:rPr lang="en-US" dirty="0" err="1"/>
              <a:t>Ibike</a:t>
            </a:r>
            <a:r>
              <a:rPr lang="en-US" dirty="0"/>
              <a:t> activity we did a few weeks ago where you were to see how much time you spent being active each 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 authorities advise that we are active for at least 60 minutes each day.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just like the water tracker, I would like to encourage you to use the exercise tracker to keep track of how active you are throughout the day. Again, I will also fill one out and we can compare with each other on Monday.</a:t>
            </a:r>
            <a:endParaRPr dirty="0"/>
          </a:p>
        </p:txBody>
      </p:sp>
      <p:pic>
        <p:nvPicPr>
          <p:cNvPr id="2050" name="Picture 2" descr="Workin It">
            <a:extLst>
              <a:ext uri="{FF2B5EF4-FFF2-40B4-BE49-F238E27FC236}">
                <a16:creationId xmlns:a16="http://schemas.microsoft.com/office/drawing/2014/main" id="{99843B33-ED44-445F-87A2-D8713F8EA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64" y="2995188"/>
            <a:ext cx="2264735" cy="22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7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0375"/>
            <a:ext cx="646057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58538" y="330350"/>
            <a:ext cx="51435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we were at school, we would be having Health Week this week so why not have one virtually.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will be multiple activities throughout the week all focusing on Health and Wellbeing.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Each day there will also be a Sports Day Challenge. More information will follow on that slide.</a:t>
            </a:r>
            <a:endParaRPr/>
          </a:p>
        </p:txBody>
      </p:sp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BB300B43-07B4-42AC-AF2E-CDB045E18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38" y="135904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550" y="102150"/>
            <a:ext cx="7593000" cy="46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1864525" y="391800"/>
            <a:ext cx="7011900" cy="3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Morning Starter</a:t>
            </a:r>
            <a:endParaRPr sz="2400"/>
          </a:p>
        </p:txBody>
      </p:sp>
      <p:sp>
        <p:nvSpPr>
          <p:cNvPr id="77" name="Google Shape;77;p15"/>
          <p:cNvSpPr txBox="1"/>
          <p:nvPr/>
        </p:nvSpPr>
        <p:spPr>
          <a:xfrm>
            <a:off x="2175950" y="853900"/>
            <a:ext cx="6700800" cy="3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Every Morning there will be a ‘Get Fit Starter’. This will be a link to a video that will help you get moving and get fit!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Today we are starting with someone who you have probably already watched during Lockdown...Joe Wicks!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He goes live at 9 (however, you can watch it later). Click on his picture to take you to his </a:t>
            </a:r>
            <a:r>
              <a:rPr lang="en-GB" dirty="0" err="1"/>
              <a:t>youtube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8" name="Google Shape;78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8425" y="2571761"/>
            <a:ext cx="2995124" cy="168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E5E01F05-D563-40B6-AF4A-2F67850E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87650" y="2060447"/>
            <a:ext cx="3699129" cy="36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50" y="136463"/>
            <a:ext cx="8848725" cy="47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421225" y="454500"/>
            <a:ext cx="81144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Relationships: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L.I. - I can explain the importance of friends in my life.</a:t>
            </a:r>
            <a:r>
              <a:rPr lang="en-GB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86" name="Google Shape;86;p16"/>
          <p:cNvSpPr txBox="1"/>
          <p:nvPr/>
        </p:nvSpPr>
        <p:spPr>
          <a:xfrm>
            <a:off x="504325" y="1097400"/>
            <a:ext cx="7948200" cy="9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During these difficult times, it may seem likes ages since you seen your best friend, so we are starting off Health Week by doing a task all about them!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 the following questions about your best friend, below is my example, I have two and couldn’t choose between them (I have their permission to use their photographs).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399075" y="2072925"/>
            <a:ext cx="4173000" cy="25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Name</a:t>
            </a:r>
            <a:r>
              <a:rPr lang="en-GB"/>
              <a:t>: Mrs Robson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Age</a:t>
            </a:r>
            <a:r>
              <a:rPr lang="en-GB"/>
              <a:t>: 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Occupation</a:t>
            </a:r>
            <a:r>
              <a:rPr lang="en-GB"/>
              <a:t>: Primary Teacher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Year we met</a:t>
            </a:r>
            <a:r>
              <a:rPr lang="en-GB"/>
              <a:t>: 2017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 we met</a:t>
            </a:r>
            <a:r>
              <a:rPr lang="en-GB"/>
              <a:t>: Worked at the same school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 we became friends</a:t>
            </a:r>
            <a:r>
              <a:rPr lang="en-GB"/>
              <a:t>: Everyone thought that we were twins and looked really alike, turns out we have the same birthday! (different years).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Qualities</a:t>
            </a:r>
            <a:r>
              <a:rPr lang="en-GB"/>
              <a:t>: Caring, Intelligent, Loyal, Funny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Favourite memory</a:t>
            </a:r>
            <a:r>
              <a:rPr lang="en-GB"/>
              <a:t>: This is a hard one - I will say I loved the fact she did a reading at my wedding.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4572075" y="2072925"/>
            <a:ext cx="4173000" cy="25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Name</a:t>
            </a:r>
            <a:r>
              <a:rPr lang="en-GB"/>
              <a:t>: Miss Penny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Age</a:t>
            </a:r>
            <a:r>
              <a:rPr lang="en-GB"/>
              <a:t>: 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Occupation</a:t>
            </a:r>
            <a:r>
              <a:rPr lang="en-GB"/>
              <a:t>: Primary Teacher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Year we met</a:t>
            </a:r>
            <a:r>
              <a:rPr lang="en-GB"/>
              <a:t>: 2012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 we met</a:t>
            </a:r>
            <a:r>
              <a:rPr lang="en-GB"/>
              <a:t>: University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How we became friends</a:t>
            </a:r>
            <a:r>
              <a:rPr lang="en-GB"/>
              <a:t>: We were asked to pair up during a PE lesson and we chose each other.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Qualities</a:t>
            </a:r>
            <a:r>
              <a:rPr lang="en-GB"/>
              <a:t>: Kind, Compassionate, Sociable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Favourite memory</a:t>
            </a:r>
            <a:r>
              <a:rPr lang="en-GB"/>
              <a:t>: Another hard one - I will say watching our favourite programme together until midnight without realising the time, oops!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8826" y="1796712"/>
            <a:ext cx="781624" cy="13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785" y="2009125"/>
            <a:ext cx="723389" cy="96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343650" y="299300"/>
            <a:ext cx="73272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Reading Comprehension about Mental Health Week.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L.I. I can use correct sentence structure to answer the questions. 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399075" y="1141775"/>
            <a:ext cx="7149900" cy="31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Click on the links and it will take you to your reading comprehension: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Please check teams if you are unsure of what reading comprehension group you are in: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/>
              <a:t>Group 1: </a:t>
            </a:r>
            <a:r>
              <a:rPr lang="en-GB" dirty="0">
                <a:hlinkClick r:id="rId5"/>
              </a:rPr>
              <a:t>Mental Health Reading Comprehension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/>
              <a:t>Group 2: </a:t>
            </a:r>
            <a:r>
              <a:rPr lang="en-GB" dirty="0">
                <a:hlinkClick r:id="rId6"/>
              </a:rPr>
              <a:t>Mental Health Reading Comprehension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/>
              <a:t>Group 3: </a:t>
            </a:r>
            <a:r>
              <a:rPr lang="en-GB" dirty="0">
                <a:hlinkClick r:id="rId7"/>
              </a:rPr>
              <a:t>Mental Health Reading Comprehension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/>
              <a:t>Group 4: </a:t>
            </a:r>
            <a:r>
              <a:rPr lang="en-GB" dirty="0">
                <a:hlinkClick r:id="rId8"/>
              </a:rPr>
              <a:t>Mental Health Reading Comprehension</a:t>
            </a:r>
            <a:endParaRPr i="1" dirty="0"/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3070F419-1EBF-4C0A-94C8-F7E36148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87" y="174917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50" y="0"/>
            <a:ext cx="88487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521000" y="310375"/>
            <a:ext cx="81918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PE - Balance and Control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L.I. I am developing my core stability and balance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598600" y="1208275"/>
            <a:ext cx="80478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Log rolls – Partner up with someone in your house. One partner lies down and tightens their body. The 2</a:t>
            </a:r>
            <a:r>
              <a:rPr lang="en-GB" baseline="30000" dirty="0">
                <a:solidFill>
                  <a:schemeClr val="dk1"/>
                </a:solidFill>
              </a:rPr>
              <a:t>nd</a:t>
            </a:r>
            <a:r>
              <a:rPr lang="en-GB" dirty="0">
                <a:solidFill>
                  <a:schemeClr val="dk1"/>
                </a:solidFill>
              </a:rPr>
              <a:t> has to try to roll their partner over. If they are successful they get 1 point. They take turns and whoever has the highest score wins.</a:t>
            </a: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Point Balance is where you have so many ‘points’ touching the ground. For example, a handstand with be 2 points as two hands are touching the group. </a:t>
            </a: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You are to work individually on a mat (if available) to create a small sequence </a:t>
            </a: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(between 3 and 6 balances per sequence). </a:t>
            </a: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You can add more balances if you feel able to. </a:t>
            </a: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You could even try and put your sequence to music.</a:t>
            </a:r>
            <a:endParaRPr dirty="0">
              <a:solidFill>
                <a:schemeClr val="dk1"/>
              </a:solidFill>
            </a:endParaRPr>
          </a:p>
          <a:p>
            <a:pPr marL="0" marR="13970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B53A3DFF-DBA0-4E5A-99A3-771A018D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14" y="22504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443400" y="421225"/>
            <a:ext cx="55425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Maths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L.I. I can estimate the time it will take to do an activity.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432325" y="1274800"/>
            <a:ext cx="7194300" cy="18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Estimate how many steps it would take to walk around your kitchen, bedroom or livingroom (or you could do all three).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count how many steps it would take to walk around these areas.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how many times you would have to walk around a room to reach 10,000 steps (daily step target).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someone in your house to do the same thing. Are the numbers of steps different?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so, why might this be?</a:t>
            </a:r>
            <a:endParaRPr/>
          </a:p>
        </p:txBody>
      </p:sp>
      <p:pic>
        <p:nvPicPr>
          <p:cNvPr id="6146" name="Picture 2" descr="Bitmoji Image">
            <a:extLst>
              <a:ext uri="{FF2B5EF4-FFF2-40B4-BE49-F238E27FC236}">
                <a16:creationId xmlns:a16="http://schemas.microsoft.com/office/drawing/2014/main" id="{84AD9EF1-A72C-445E-9846-2F5BD21C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5" y="19732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443400" y="421225"/>
            <a:ext cx="5542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Daily Exercise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432325" y="1274800"/>
            <a:ext cx="71943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stipulated by the government, you are allowed out of your house once a daily for daily exercise with people from your household.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this chance, during health week I thought it would be great to get us back doing the daily mile. Now you can walk, jog or run your daily mile but the rules are as follows: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You have 15 minutes to see how far you can either walk, jog or run.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average person, walking at a moderate pace should be able to walk a mile in 15 to 20 minutes, so it is doable.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could keep track of your progress over the week, do you manage to cover more distance over the same time period, maybe you get faster.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wish you walk for longer (you have up to an hour for your daily exercise) then you can do so.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 me know how you get on.</a:t>
            </a:r>
            <a:endParaRPr/>
          </a:p>
        </p:txBody>
      </p:sp>
      <p:pic>
        <p:nvPicPr>
          <p:cNvPr id="7170" name="Picture 2" descr="Bitmoji Image">
            <a:extLst>
              <a:ext uri="{FF2B5EF4-FFF2-40B4-BE49-F238E27FC236}">
                <a16:creationId xmlns:a16="http://schemas.microsoft.com/office/drawing/2014/main" id="{04CAA9DA-DC86-4EEB-ADDE-EF1A2D25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41" y="197322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930262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443400" y="421225"/>
            <a:ext cx="5542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Sports Day Challenge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443400" y="997675"/>
            <a:ext cx="7194300" cy="3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Fancy a bit of friendly virtual competition, as well as the chance to win points for your house? Here’s how you can: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Every day, a video will be at the end of the </a:t>
            </a:r>
            <a:r>
              <a:rPr lang="en-GB" dirty="0" err="1"/>
              <a:t>Powerpoint</a:t>
            </a:r>
            <a:r>
              <a:rPr lang="en-GB" dirty="0"/>
              <a:t> with the title ‘Sports Day Challenge’, each video will be presented by a myself and in it I will explain and demonstrate an activity that you can do from home.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All you have to do is: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State what house you are in in the film - no pupil names please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>
                <a:solidFill>
                  <a:schemeClr val="dk1"/>
                </a:solidFill>
              </a:rPr>
              <a:t>Film yourself doing the activity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Say how many points you got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Post your video either to teams or the blog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Myself and Mr Paterson will tally up all the points from each challenge each day and announce the winning house on Friday 5th June!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Have fun!</a:t>
            </a:r>
            <a:endParaRPr dirty="0"/>
          </a:p>
        </p:txBody>
      </p:sp>
      <p:pic>
        <p:nvPicPr>
          <p:cNvPr id="8194" name="Picture 2" descr="soccer ball on head">
            <a:extLst>
              <a:ext uri="{FF2B5EF4-FFF2-40B4-BE49-F238E27FC236}">
                <a16:creationId xmlns:a16="http://schemas.microsoft.com/office/drawing/2014/main" id="{030D1805-0C9B-4BEA-9EE4-E6463FA5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86" y="1365504"/>
            <a:ext cx="4333113" cy="43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1341</Words>
  <Application>Microsoft Office PowerPoint</Application>
  <PresentationFormat>On-screen Show (16:9)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Comic Sans MS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33HV</dc:creator>
  <cp:lastModifiedBy>Scott Moffat</cp:lastModifiedBy>
  <cp:revision>5</cp:revision>
  <dcterms:modified xsi:type="dcterms:W3CDTF">2020-05-31T20:47:20Z</dcterms:modified>
</cp:coreProperties>
</file>