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9"/>
  </p:notesMasterIdLst>
  <p:sldIdLst>
    <p:sldId id="267" r:id="rId2"/>
    <p:sldId id="261" r:id="rId3"/>
    <p:sldId id="263" r:id="rId4"/>
    <p:sldId id="264" r:id="rId5"/>
    <p:sldId id="265" r:id="rId6"/>
    <p:sldId id="268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AE9E0-1960-4C64-8A3E-AB60B72511E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F320A-69C6-42B7-B01E-5838488FB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4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320A-69C6-42B7-B01E-5838488FB4D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07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524FD3-DA4C-4A0E-81F8-6ECB430FA29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524FD3-DA4C-4A0E-81F8-6ECB430FA29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4524FD3-DA4C-4A0E-81F8-6ECB430FA29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watch?v=Lpwf5N0rfV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mp"/><Relationship Id="rId5" Type="http://schemas.openxmlformats.org/officeDocument/2006/relationships/hyperlink" Target="https://www.youtube.com/playlist?list=PLyCLoPd4VxBvQafyve889qVcPxYEjdSTl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nline-calculator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online-stopwatch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NLWNOafqfh0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374" y="1484783"/>
            <a:ext cx="8144073" cy="36461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3211" y="692697"/>
            <a:ext cx="7117180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b="1" dirty="0" smtClean="0">
                <a:latin typeface="Comic Sans MS" panose="030F0702030302020204" pitchFamily="66" charset="0"/>
              </a:rPr>
              <a:t/>
            </a:r>
            <a:br>
              <a:rPr lang="en-GB" sz="4400" b="1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Friday 29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b="1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May</a:t>
            </a:r>
            <a:r>
              <a:rPr lang="en-GB" sz="4400" b="1" dirty="0" smtClean="0">
                <a:latin typeface="Comic Sans MS" panose="030F0702030302020204" pitchFamily="66" charset="0"/>
              </a:rPr>
              <a:t/>
            </a:r>
            <a:br>
              <a:rPr lang="en-GB" sz="4400" b="1" dirty="0" smtClean="0">
                <a:latin typeface="Comic Sans MS" panose="030F0702030302020204" pitchFamily="66" charset="0"/>
              </a:rPr>
            </a:br>
            <a:r>
              <a:rPr lang="en-GB" sz="4400" b="1" dirty="0" smtClean="0">
                <a:latin typeface="Comic Sans MS" panose="030F0702030302020204" pitchFamily="66" charset="0"/>
              </a:rPr>
              <a:t> </a:t>
            </a:r>
            <a:endParaRPr lang="en-GB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836712"/>
            <a:ext cx="7848872" cy="4298032"/>
          </a:xfrm>
        </p:spPr>
        <p:txBody>
          <a:bodyPr/>
          <a:lstStyle/>
          <a:p>
            <a:pPr algn="ctr"/>
            <a:r>
              <a:rPr lang="en-GB" sz="3200" b="1" dirty="0" smtClean="0">
                <a:latin typeface="Comic Sans MS" panose="030F0702030302020204" pitchFamily="66" charset="0"/>
              </a:rPr>
              <a:t>Good Morning Primary 4!</a:t>
            </a: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French: </a:t>
            </a:r>
            <a:r>
              <a:rPr lang="en-GB" sz="2800" b="1" dirty="0" smtClean="0">
                <a:latin typeface="Comic Sans MS" panose="030F0702030302020204" pitchFamily="66" charset="0"/>
              </a:rPr>
              <a:t>Bonjour la class!  Ca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Va</a:t>
            </a:r>
            <a:r>
              <a:rPr lang="en-GB" sz="2800" b="1" dirty="0" smtClean="0">
                <a:latin typeface="Comic Sans MS" panose="030F0702030302020204" pitchFamily="66" charset="0"/>
              </a:rPr>
              <a:t>?</a:t>
            </a:r>
            <a:endParaRPr lang="en-GB" b="1" dirty="0" smtClean="0">
              <a:latin typeface="Comic Sans MS" panose="030F0702030302020204" pitchFamily="66" charset="0"/>
            </a:endParaRPr>
          </a:p>
          <a:p>
            <a:pPr algn="ctr"/>
            <a:endParaRPr lang="en-GB" sz="1050" b="1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err="1" smtClean="0">
                <a:latin typeface="Comic Sans MS" panose="030F0702030302020204" pitchFamily="66" charset="0"/>
              </a:rPr>
              <a:t>Quelle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est</a:t>
            </a:r>
            <a:r>
              <a:rPr lang="en-GB" sz="2400" b="1" dirty="0" smtClean="0">
                <a:latin typeface="Comic Sans MS" panose="030F0702030302020204" pitchFamily="66" charset="0"/>
              </a:rPr>
              <a:t> la date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aujourd’hui</a:t>
            </a:r>
            <a:r>
              <a:rPr lang="en-GB" sz="2400" b="1" dirty="0" smtClean="0">
                <a:latin typeface="Comic Sans MS" panose="030F0702030302020204" pitchFamily="66" charset="0"/>
              </a:rPr>
              <a:t>? </a:t>
            </a:r>
          </a:p>
          <a:p>
            <a:pPr algn="ctr"/>
            <a:endParaRPr lang="en-GB" sz="2400" b="1" dirty="0" smtClean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Aujourd’hui</a:t>
            </a: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cest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Vendredi 29</a:t>
            </a:r>
            <a:r>
              <a:rPr lang="en-GB" sz="2400" b="1" baseline="300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th</a:t>
            </a: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Mai 2020</a:t>
            </a:r>
          </a:p>
          <a:p>
            <a:pPr algn="ctr"/>
            <a:endParaRPr lang="en-GB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Listen to the days of the week song! </a:t>
            </a:r>
          </a:p>
          <a:p>
            <a:pPr algn="ctr"/>
            <a:endParaRPr lang="en-GB" sz="2400" b="1" dirty="0" smtClean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843808" y="580526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400" b="1" dirty="0">
                <a:hlinkClick r:id="rId2"/>
              </a:rPr>
              <a:t>https://www.youtube.com/watch?v=Lpwf5N0rfVE</a:t>
            </a:r>
            <a:endParaRPr lang="en-GB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24" y="5345028"/>
            <a:ext cx="1973450" cy="141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1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6559" y="312737"/>
            <a:ext cx="7125113" cy="924475"/>
          </a:xfrm>
        </p:spPr>
        <p:txBody>
          <a:bodyPr/>
          <a:lstStyle/>
          <a:p>
            <a:pPr algn="ctr"/>
            <a:r>
              <a:rPr lang="en-GB" sz="4000" b="1" u="sng" dirty="0" smtClean="0">
                <a:latin typeface="Comic Sans MS" panose="030F0702030302020204" pitchFamily="66" charset="0"/>
              </a:rPr>
              <a:t>Health and Wellbeing </a:t>
            </a:r>
            <a:endParaRPr lang="en-GB" sz="4000" b="1" u="sng" dirty="0">
              <a:latin typeface="Comic Sans MS" panose="030F0702030302020204" pitchFamily="66" charset="0"/>
            </a:endParaRPr>
          </a:p>
        </p:txBody>
      </p:sp>
      <p:sp>
        <p:nvSpPr>
          <p:cNvPr id="10" name="AutoShape 5" descr="Image result for drawbridg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372200" y="2646204"/>
            <a:ext cx="227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AutoShape 9" descr="Image result for battlement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3" descr="Image result for arrow slit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07975" y="2646204"/>
            <a:ext cx="8562282" cy="40231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1" y="1332071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1332071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LI: We are learning to move our body well, exploring how to manage and control it, finding out how to use and share space. 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2776" y="2780928"/>
            <a:ext cx="8038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P.E with Joe- Friday 29</a:t>
            </a:r>
            <a:r>
              <a:rPr lang="en-GB" sz="24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2400" b="1" dirty="0" smtClean="0">
                <a:latin typeface="Comic Sans MS" panose="030F0702030302020204" pitchFamily="66" charset="0"/>
              </a:rPr>
              <a:t> May Video 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(he is nearly as fun as Mr Martin, not quite, but nearly)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hlinkClick r:id="rId5"/>
              </a:rPr>
              <a:t>https://www.youtube.com/playlist?list=PLyCLoPd4VxBvQafyve889qVcPxYEjdSTl</a:t>
            </a:r>
            <a:endParaRPr lang="en-GB" sz="20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000" b="1" dirty="0">
              <a:latin typeface="Comic Sans MS" panose="030F0702030302020204" pitchFamily="66" charset="0"/>
            </a:endParaRPr>
          </a:p>
          <a:p>
            <a:pPr algn="ctr"/>
            <a:endParaRPr lang="en-GB" sz="20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365104"/>
            <a:ext cx="3816424" cy="219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u="sng" dirty="0" smtClean="0">
                <a:latin typeface="Comic Sans MS" panose="030F0702030302020204" pitchFamily="66" charset="0"/>
              </a:rPr>
              <a:t>Handwriting</a:t>
            </a:r>
            <a:r>
              <a:rPr lang="en-GB" sz="4400" b="1" u="sng" dirty="0" smtClean="0">
                <a:latin typeface="Comic Sans MS" panose="030F0702030302020204" pitchFamily="66" charset="0"/>
              </a:rPr>
              <a:t> 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77602" y="1124744"/>
            <a:ext cx="8642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L.I. I can use joined up handwriting</a:t>
            </a:r>
          </a:p>
          <a:p>
            <a:endParaRPr lang="en-GB" sz="2400" b="1" u="sng" dirty="0" smtClean="0">
              <a:latin typeface="Comic Sans MS" panose="030F0702030302020204" pitchFamily="66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8962"/>
            <a:ext cx="710786" cy="56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craig.paterson\AppData\Local\Microsoft\Windows\INetCache\IE\SSLNSO0U\hand_clipart_by_vishalpandya1991-d60dkou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330" y="5837227"/>
            <a:ext cx="972108" cy="87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9" t="17004" r="42202" b="12596"/>
          <a:stretch/>
        </p:blipFill>
        <p:spPr bwMode="auto">
          <a:xfrm>
            <a:off x="294412" y="1772816"/>
            <a:ext cx="2218495" cy="293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71801" y="1772816"/>
            <a:ext cx="56305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dirty="0" smtClean="0">
                <a:latin typeface="Comic Sans MS" panose="030F0702030302020204" pitchFamily="66" charset="0"/>
              </a:rPr>
              <a:t>Download the handwriting sheets from Teams or the Blog and practise in your jotters. </a:t>
            </a:r>
          </a:p>
          <a:p>
            <a:endParaRPr lang="en-GB" sz="1900" dirty="0">
              <a:latin typeface="Comic Sans MS" panose="030F0702030302020204" pitchFamily="66" charset="0"/>
            </a:endParaRPr>
          </a:p>
          <a:p>
            <a:pPr algn="ctr"/>
            <a:r>
              <a:rPr lang="en-GB" sz="1900" dirty="0" smtClean="0">
                <a:latin typeface="Comic Sans MS" panose="030F0702030302020204" pitchFamily="66" charset="0"/>
              </a:rPr>
              <a:t>Some of the letters in this style of handwriting are a little bit different to our last activities but try them and decide which style you find the best! The differences are very small (e.g. the letter l goes straight up rather than looping at the top!) </a:t>
            </a:r>
            <a:endParaRPr lang="en-GB" sz="1900" dirty="0" smtClean="0">
              <a:latin typeface="Comic Sans MS" panose="030F0702030302020204" pitchFamily="66" charset="0"/>
            </a:endParaRPr>
          </a:p>
          <a:p>
            <a:pPr algn="ctr"/>
            <a:endParaRPr lang="en-GB" sz="19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PLEASE ONLY DO THE FIRST 2 SHEETS TODAY (THE LETTER ‘a’). </a:t>
            </a:r>
            <a:endParaRPr lang="en-GB" sz="2400" b="1" dirty="0" smtClean="0">
              <a:latin typeface="Comic Sans MS" panose="030F0702030302020204" pitchFamily="66" charset="0"/>
            </a:endParaRP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7" t="17089" r="42366" b="36595"/>
          <a:stretch/>
        </p:blipFill>
        <p:spPr bwMode="auto">
          <a:xfrm>
            <a:off x="460375" y="4773637"/>
            <a:ext cx="2088232" cy="182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24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15713"/>
            <a:ext cx="8592889" cy="924475"/>
          </a:xfrm>
        </p:spPr>
        <p:txBody>
          <a:bodyPr>
            <a:noAutofit/>
          </a:bodyPr>
          <a:lstStyle/>
          <a:p>
            <a:pPr algn="ctr"/>
            <a:r>
              <a:rPr lang="en-GB" sz="3200" b="1" u="sng" dirty="0" smtClean="0">
                <a:latin typeface="Comic Sans MS" panose="030F0702030302020204" pitchFamily="66" charset="0"/>
              </a:rPr>
              <a:t>BIG MATHS… BEAT THAT CHALLENGE!</a:t>
            </a:r>
            <a:endParaRPr lang="en-GB" sz="3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1785"/>
            <a:ext cx="710786" cy="56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77438" y="868749"/>
            <a:ext cx="7092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LI: We are learning our times tables  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p:sp>
        <p:nvSpPr>
          <p:cNvPr id="9" name="AutoShape 2" descr="Image result for counting in 2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07441" y="1484784"/>
            <a:ext cx="843210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en-GB" dirty="0" smtClean="0"/>
              <a:t>On the next slide, you will find a link to an online timer and you will see a big version of a Big Maths Beat That challenge!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2. Your challenge is to answer as many questions as you can, as quickly as you can! Write down the answers in your jotter. 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3. You should work out the answers in your head! (no cheating) If you are stuck on one, move onto the next one! 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4. Once you have answered all the questions that you can, stop the timer and write your time down next to your answers. 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5. Finally, use a calculator (</a:t>
            </a:r>
            <a:r>
              <a:rPr lang="en-GB" dirty="0">
                <a:hlinkClick r:id="rId4"/>
              </a:rPr>
              <a:t>https://www.online-calculator.com</a:t>
            </a:r>
            <a:r>
              <a:rPr lang="en-GB" dirty="0" smtClean="0">
                <a:hlinkClick r:id="rId4"/>
              </a:rPr>
              <a:t>/</a:t>
            </a:r>
            <a:r>
              <a:rPr lang="en-GB" dirty="0" smtClean="0"/>
              <a:t>) to check that your answers are correct. If any are wrong, correct them! If you got stuck on some, work them out!)  </a:t>
            </a:r>
          </a:p>
          <a:p>
            <a:pPr algn="ctr"/>
            <a:endParaRPr lang="en-GB" dirty="0"/>
          </a:p>
          <a:p>
            <a:pPr algn="ctr"/>
            <a:r>
              <a:rPr lang="en-GB" b="1" dirty="0" smtClean="0"/>
              <a:t>DID YOU BEAT YOUR TIME FROM LAST WEEK?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54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Image result for counting in 2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902653" y="140772"/>
            <a:ext cx="4325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https://www.online-stopwatch.com/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24855" y="140772"/>
            <a:ext cx="189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Time yourself! </a:t>
            </a:r>
            <a:endParaRPr lang="en-GB" b="1" dirty="0"/>
          </a:p>
        </p:txBody>
      </p:sp>
      <p:sp>
        <p:nvSpPr>
          <p:cNvPr id="10" name="Right Arrow 9"/>
          <p:cNvSpPr/>
          <p:nvPr/>
        </p:nvSpPr>
        <p:spPr>
          <a:xfrm>
            <a:off x="2341464" y="150555"/>
            <a:ext cx="1368152" cy="349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6" t="17888" r="43414" b="6250"/>
          <a:stretch/>
        </p:blipFill>
        <p:spPr bwMode="auto">
          <a:xfrm rot="5400000">
            <a:off x="1285999" y="-775895"/>
            <a:ext cx="6572001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33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82046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u="sng" dirty="0" smtClean="0">
                <a:latin typeface="Comic Sans MS" panose="030F0702030302020204" pitchFamily="66" charset="0"/>
              </a:rPr>
              <a:t>Art </a:t>
            </a:r>
            <a:r>
              <a:rPr lang="en-GB" sz="4400" b="1" u="sng" dirty="0" smtClean="0">
                <a:latin typeface="Comic Sans MS" panose="030F0702030302020204" pitchFamily="66" charset="0"/>
              </a:rPr>
              <a:t> 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187624" y="872236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L.I. I can follow a set of instructions to create a picture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31" y="765272"/>
            <a:ext cx="710786" cy="56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27984" y="184482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851920" y="1883339"/>
            <a:ext cx="475252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dirty="0" smtClean="0">
                <a:latin typeface="Comic Sans MS" panose="030F0702030302020204" pitchFamily="66" charset="0"/>
              </a:rPr>
              <a:t>As the weather has been so nice, I’ve been eating my lunch outside most days and have seen lots of butterflies fluttering by! </a:t>
            </a:r>
          </a:p>
          <a:p>
            <a:pPr algn="ctr"/>
            <a:endParaRPr lang="en-GB" sz="1900" dirty="0">
              <a:latin typeface="Comic Sans MS" panose="030F0702030302020204" pitchFamily="66" charset="0"/>
            </a:endParaRPr>
          </a:p>
          <a:p>
            <a:pPr algn="ctr"/>
            <a:r>
              <a:rPr lang="en-GB" sz="1900" dirty="0" smtClean="0">
                <a:latin typeface="Comic Sans MS" panose="030F0702030302020204" pitchFamily="66" charset="0"/>
              </a:rPr>
              <a:t>Today’s art task is to watch the YouTube video and follow the instructions to draw a Monarch Butterfly! You could even do this task outside (but make sure you get permission to use your iPad / laptop in the garden!) </a:t>
            </a:r>
          </a:p>
          <a:p>
            <a:pPr algn="ctr"/>
            <a:endParaRPr lang="en-GB" sz="1900" dirty="0">
              <a:latin typeface="Comic Sans MS" panose="030F0702030302020204" pitchFamily="66" charset="0"/>
            </a:endParaRPr>
          </a:p>
          <a:p>
            <a:pPr algn="ctr"/>
            <a:r>
              <a:rPr lang="en-GB" sz="1900" dirty="0" smtClean="0">
                <a:latin typeface="Comic Sans MS" panose="030F0702030302020204" pitchFamily="66" charset="0"/>
              </a:rPr>
              <a:t>Extension – can anyone find out some facts about Monarch butterflies?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t="14347" r="41232" b="13037"/>
          <a:stretch/>
        </p:blipFill>
        <p:spPr bwMode="auto">
          <a:xfrm>
            <a:off x="232154" y="1985189"/>
            <a:ext cx="3687961" cy="272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63966" y="4941168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  <a:hlinkClick r:id="rId5"/>
              </a:rPr>
              <a:t>https://www.youtube.com/watch?v=NLWNOafqfh0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20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252" y="1628800"/>
            <a:ext cx="8562282" cy="4968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020" y="2550232"/>
            <a:ext cx="7336746" cy="368708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HAVE A GREAT WEEKEND, PRIMARY 4!</a:t>
            </a:r>
            <a:b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36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WELL DONE FOR WORKING SO HARD. </a:t>
            </a:r>
            <a:b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36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MR P</a:t>
            </a:r>
            <a:endParaRPr lang="en-GB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C:\Users\jenna.mclean\Desktop\children playing 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92" y="745263"/>
            <a:ext cx="4833466" cy="17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84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1996</TotalTime>
  <Words>472</Words>
  <Application>Microsoft Office PowerPoint</Application>
  <PresentationFormat>On-screen Show (4:3)</PresentationFormat>
  <Paragraphs>49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Concourse</vt:lpstr>
      <vt:lpstr> Friday 29th May  </vt:lpstr>
      <vt:lpstr>Health and Wellbeing </vt:lpstr>
      <vt:lpstr>Handwriting </vt:lpstr>
      <vt:lpstr>BIG MATHS… BEAT THAT CHALLENGE!</vt:lpstr>
      <vt:lpstr>PowerPoint Presentation</vt:lpstr>
      <vt:lpstr>Art  </vt:lpstr>
      <vt:lpstr>HAVE A GREAT WEEKEND, PRIMARY 4!  WELL DONE FOR WORKING SO HARD.   MR P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Craig Paterson</cp:lastModifiedBy>
  <cp:revision>161</cp:revision>
  <dcterms:created xsi:type="dcterms:W3CDTF">2020-03-21T18:06:53Z</dcterms:created>
  <dcterms:modified xsi:type="dcterms:W3CDTF">2020-05-29T08:04:33Z</dcterms:modified>
</cp:coreProperties>
</file>