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0517959e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0517959e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0517959e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80517959e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80517959ec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80517959ec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517959e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0517959e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0517959ec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80517959ec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0517959ec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80517959ec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4250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www.teachyourmonstertoread.com/" TargetMode="External"/><Relationship Id="rId18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hyperlink" Target="https://appuk.idlsgroup.com/#/login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11" Type="http://schemas.openxmlformats.org/officeDocument/2006/relationships/hyperlink" Target="https://www.getepic.com/" TargetMode="External"/><Relationship Id="rId5" Type="http://schemas.openxmlformats.org/officeDocument/2006/relationships/image" Target="../media/image3.png"/><Relationship Id="rId15" Type="http://schemas.openxmlformats.org/officeDocument/2006/relationships/hyperlink" Target="https://blogs.glowscotland.org.uk/wl/stanthonypsblog/category/primary-4-5/" TargetMode="External"/><Relationship Id="rId10" Type="http://schemas.openxmlformats.org/officeDocument/2006/relationships/image" Target="../media/image7.png"/><Relationship Id="rId19" Type="http://schemas.openxmlformats.org/officeDocument/2006/relationships/hyperlink" Target="https://www.doorwayonline.org.uk/activities/speller/" TargetMode="External"/><Relationship Id="rId4" Type="http://schemas.openxmlformats.org/officeDocument/2006/relationships/image" Target="../media/image2.jpg"/><Relationship Id="rId9" Type="http://schemas.openxmlformats.org/officeDocument/2006/relationships/hyperlink" Target="https://www.sumdog.com/user/sign_in?_ga=2.173771171.1069118646.1589645397-293771469.1582490612" TargetMode="External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3.jpg"/><Relationship Id="rId7" Type="http://schemas.openxmlformats.org/officeDocument/2006/relationships/hyperlink" Target="https://www.youtube.com/watch?v=vP4iY1TtS3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2.jp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-Xt4UDk7Kzw" TargetMode="External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3" Type="http://schemas.openxmlformats.org/officeDocument/2006/relationships/image" Target="../media/image13.jpg"/><Relationship Id="rId7" Type="http://schemas.openxmlformats.org/officeDocument/2006/relationships/hyperlink" Target="https://www.bbc.co.uk/bitesize/articles/zfc98xs" TargetMode="External"/><Relationship Id="rId12" Type="http://schemas.openxmlformats.org/officeDocument/2006/relationships/hyperlink" Target="https://play.ttrockstars.com/auth/school/student/79128" TargetMode="External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appuk.idlsgroup.com/#/login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11" Type="http://schemas.openxmlformats.org/officeDocument/2006/relationships/image" Target="../media/image7.png"/><Relationship Id="rId5" Type="http://schemas.openxmlformats.org/officeDocument/2006/relationships/hyperlink" Target="https://www.youtube.com/watch?v=rc6S6EhqbUI" TargetMode="External"/><Relationship Id="rId15" Type="http://schemas.openxmlformats.org/officeDocument/2006/relationships/image" Target="../media/image26.png"/><Relationship Id="rId10" Type="http://schemas.openxmlformats.org/officeDocument/2006/relationships/hyperlink" Target="https://www.sumdog.com/user/sign_in?_ga=2.173771171.1069118646.1589645397-293771469.1582490612" TargetMode="External"/><Relationship Id="rId4" Type="http://schemas.openxmlformats.org/officeDocument/2006/relationships/image" Target="../media/image22.jpg"/><Relationship Id="rId9" Type="http://schemas.openxmlformats.org/officeDocument/2006/relationships/image" Target="../media/image24.png"/><Relationship Id="rId14" Type="http://schemas.openxmlformats.org/officeDocument/2006/relationships/hyperlink" Target="https://whiterosemaths.com/homelearning/year-5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2.m4a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2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28.png"/><Relationship Id="rId5" Type="http://schemas.microsoft.com/office/2007/relationships/media" Target="../media/media3.m4a"/><Relationship Id="rId10" Type="http://schemas.openxmlformats.org/officeDocument/2006/relationships/image" Target="../media/image22.jpg"/><Relationship Id="rId4" Type="http://schemas.openxmlformats.org/officeDocument/2006/relationships/audio" Target="../media/media2.m4a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6825" y="423625"/>
            <a:ext cx="3821875" cy="23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0300" y="2011475"/>
            <a:ext cx="3303695" cy="255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44800" y="192575"/>
            <a:ext cx="1002875" cy="100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388375" y="61950"/>
            <a:ext cx="3956400" cy="395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 descr="Bitmoji Image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1050" y="1145275"/>
            <a:ext cx="3790950" cy="3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3300" y="1374238"/>
            <a:ext cx="554425" cy="55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78175" y="1368927"/>
            <a:ext cx="554425" cy="56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79713" y="2508797"/>
            <a:ext cx="554425" cy="517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848475" y="2505702"/>
            <a:ext cx="554425" cy="52373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/>
        </p:nvSpPr>
        <p:spPr>
          <a:xfrm>
            <a:off x="3485925" y="642950"/>
            <a:ext cx="3435600" cy="18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>
                <a:latin typeface="Comic Sans MS"/>
                <a:ea typeface="Comic Sans MS"/>
                <a:cs typeface="Comic Sans MS"/>
                <a:sym typeface="Comic Sans MS"/>
              </a:rPr>
              <a:t>Good Morning P5/4</a:t>
            </a:r>
            <a:endParaRPr sz="25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omic Sans MS"/>
                <a:ea typeface="Comic Sans MS"/>
                <a:cs typeface="Comic Sans MS"/>
                <a:sym typeface="Comic Sans MS"/>
              </a:rPr>
              <a:t>Week 9 Home Learning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omic Sans MS"/>
                <a:ea typeface="Comic Sans MS"/>
                <a:cs typeface="Comic Sans MS"/>
                <a:sym typeface="Comic Sans MS"/>
              </a:rPr>
              <a:t>Friday 29th May 2020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4" name="Google Shape;64;p13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312617" y="765285"/>
            <a:ext cx="554425" cy="49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344588" y="3122688"/>
            <a:ext cx="490475" cy="49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6875" y="-146900"/>
            <a:ext cx="6460572" cy="4838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14"/>
          <p:cNvCxnSpPr/>
          <p:nvPr/>
        </p:nvCxnSpPr>
        <p:spPr>
          <a:xfrm flipH="1">
            <a:off x="6440450" y="121950"/>
            <a:ext cx="11100" cy="3214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" name="Google Shape;72;p14"/>
          <p:cNvCxnSpPr>
            <a:endCxn id="73" idx="1"/>
          </p:cNvCxnSpPr>
          <p:nvPr/>
        </p:nvCxnSpPr>
        <p:spPr>
          <a:xfrm>
            <a:off x="3525050" y="1605050"/>
            <a:ext cx="2915400" cy="18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74;p14"/>
          <p:cNvSpPr txBox="1"/>
          <p:nvPr/>
        </p:nvSpPr>
        <p:spPr>
          <a:xfrm>
            <a:off x="3615575" y="343625"/>
            <a:ext cx="26898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 dirty="0" err="1"/>
              <a:t>Aujord’hui</a:t>
            </a:r>
            <a:r>
              <a:rPr lang="en-GB" sz="1700" dirty="0"/>
              <a:t> </a:t>
            </a:r>
            <a:r>
              <a:rPr lang="en-GB" sz="1700" dirty="0" err="1"/>
              <a:t>c’est</a:t>
            </a:r>
            <a:r>
              <a:rPr lang="en-GB" sz="1700" dirty="0"/>
              <a:t> </a:t>
            </a:r>
            <a:r>
              <a:rPr lang="en-GB" sz="1700" dirty="0" err="1"/>
              <a:t>vendredi</a:t>
            </a:r>
            <a:r>
              <a:rPr lang="en-GB" sz="1700" dirty="0"/>
              <a:t> </a:t>
            </a:r>
            <a:r>
              <a:rPr lang="en-GB" sz="1700" dirty="0" err="1"/>
              <a:t>vingt</a:t>
            </a:r>
            <a:r>
              <a:rPr lang="en-GB" sz="1700" dirty="0"/>
              <a:t> </a:t>
            </a:r>
            <a:r>
              <a:rPr lang="en-GB" sz="1700" dirty="0" err="1"/>
              <a:t>neuf</a:t>
            </a:r>
            <a:r>
              <a:rPr lang="en-GB" sz="1700" dirty="0"/>
              <a:t> </a:t>
            </a:r>
            <a:r>
              <a:rPr lang="en-GB" sz="1700" dirty="0" err="1"/>
              <a:t>mai</a:t>
            </a:r>
            <a:r>
              <a:rPr lang="en-GB" sz="1700" dirty="0"/>
              <a:t>.</a:t>
            </a:r>
            <a:endParaRPr sz="17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dirty="0"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75;p14"/>
          <p:cNvSpPr txBox="1"/>
          <p:nvPr/>
        </p:nvSpPr>
        <p:spPr>
          <a:xfrm>
            <a:off x="3615575" y="1718200"/>
            <a:ext cx="2560800" cy="15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 dirty="0"/>
              <a:t>Il fait beau.</a:t>
            </a:r>
            <a:endParaRPr sz="17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73;p14"/>
          <p:cNvSpPr txBox="1"/>
          <p:nvPr/>
        </p:nvSpPr>
        <p:spPr>
          <a:xfrm>
            <a:off x="6440450" y="293750"/>
            <a:ext cx="2560800" cy="2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/>
              <a:t>Je suis content(e)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/>
              <a:t>Je suis d’accord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/>
              <a:t>Je suis mal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" name="Google Shape;76;p14" descr="Clientmoji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6500" y="1447125"/>
            <a:ext cx="3810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8550" y="102150"/>
            <a:ext cx="7593000" cy="462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6050" y="2832950"/>
            <a:ext cx="2202049" cy="275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 descr="Bitmoji Imag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54550" y="1479875"/>
            <a:ext cx="3980225" cy="40252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1864525" y="391800"/>
            <a:ext cx="7011900" cy="3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Morning Starter</a:t>
            </a:r>
            <a:endParaRPr sz="1800"/>
          </a:p>
        </p:txBody>
      </p:sp>
      <p:sp>
        <p:nvSpPr>
          <p:cNvPr id="85" name="Google Shape;85;p15"/>
          <p:cNvSpPr txBox="1"/>
          <p:nvPr/>
        </p:nvSpPr>
        <p:spPr>
          <a:xfrm>
            <a:off x="2175950" y="853900"/>
            <a:ext cx="6700800" cy="3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tx1"/>
                </a:solidFill>
              </a:rPr>
              <a:t>Maths</a:t>
            </a:r>
            <a:r>
              <a:rPr lang="en-US" sz="2400" dirty="0">
                <a:solidFill>
                  <a:schemeClr val="tx1"/>
                </a:solidFill>
              </a:rPr>
              <a:t> Quiz in Teams!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</a:rPr>
              <a:t>You can choose to do Green, Amber or 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</a:rPr>
              <a:t>Remember, scores will show as 0 until I correct them so if you want to put a message in teams that you have completed a quiz, I can hopefully mark it quicker.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/>
        </p:nvSpPr>
        <p:spPr>
          <a:xfrm>
            <a:off x="6274175" y="1563000"/>
            <a:ext cx="2460900" cy="31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350" y="136463"/>
            <a:ext cx="8848725" cy="470982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/>
        </p:nvSpPr>
        <p:spPr>
          <a:xfrm>
            <a:off x="431975" y="-88775"/>
            <a:ext cx="2738400" cy="47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Dictation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Handwriting</a:t>
            </a:r>
            <a:endParaRPr sz="1800" dirty="0"/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5550" y="401825"/>
            <a:ext cx="819825" cy="110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8311" y="353313"/>
            <a:ext cx="866250" cy="11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07475" y="353325"/>
            <a:ext cx="768824" cy="11532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3325550" y="0"/>
            <a:ext cx="3015000" cy="4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dirty="0">
                <a:solidFill>
                  <a:schemeClr val="dk1"/>
                </a:solidFill>
              </a:rPr>
              <a:t>Literacy Task Board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lvl="0"/>
            <a:r>
              <a:rPr lang="en-GB" sz="1800" dirty="0"/>
              <a:t>Dictation</a:t>
            </a:r>
          </a:p>
          <a:p>
            <a:pPr lvl="0"/>
            <a:endParaRPr lang="en-GB" sz="1800" dirty="0"/>
          </a:p>
          <a:p>
            <a:pPr lvl="0"/>
            <a:r>
              <a:rPr lang="en-GB" sz="1800" dirty="0"/>
              <a:t>Handwriting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0" name="Google Shape;100;p16" descr="Bitmoji Image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32425" y="2457625"/>
            <a:ext cx="2685875" cy="26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93;p16">
            <a:extLst>
              <a:ext uri="{FF2B5EF4-FFF2-40B4-BE49-F238E27FC236}">
                <a16:creationId xmlns:a16="http://schemas.microsoft.com/office/drawing/2014/main" id="{A0ADA0E6-5D98-46F6-A333-C6F90AEAB33E}"/>
              </a:ext>
            </a:extLst>
          </p:cNvPr>
          <p:cNvSpPr txBox="1"/>
          <p:nvPr/>
        </p:nvSpPr>
        <p:spPr>
          <a:xfrm>
            <a:off x="6495725" y="-160749"/>
            <a:ext cx="2738400" cy="47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Dictation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Handwriting</a:t>
            </a:r>
            <a:endParaRPr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450" y="0"/>
            <a:ext cx="88487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/>
        </p:nvSpPr>
        <p:spPr>
          <a:xfrm>
            <a:off x="491738" y="567663"/>
            <a:ext cx="2692200" cy="46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lvl="0" algn="ctr"/>
            <a:r>
              <a:rPr lang="en-GB" dirty="0"/>
              <a:t>Maths Quiz</a:t>
            </a:r>
          </a:p>
          <a:p>
            <a:pPr lvl="0" algn="ctr"/>
            <a:endParaRPr lang="en-GB" dirty="0"/>
          </a:p>
          <a:p>
            <a:pPr lvl="0" algn="ctr"/>
            <a:r>
              <a:rPr lang="en-GB" dirty="0"/>
              <a:t>Big Maths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8" name="Google Shape;108;p17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0137" y="699658"/>
            <a:ext cx="815401" cy="71324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/>
          <p:nvPr/>
        </p:nvSpPr>
        <p:spPr>
          <a:xfrm>
            <a:off x="3366550" y="141767"/>
            <a:ext cx="2692200" cy="5048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Maths</a:t>
            </a:r>
            <a:r>
              <a:rPr lang="en-US" sz="2400" dirty="0"/>
              <a:t> Task Board</a:t>
            </a:r>
            <a:endParaRPr sz="2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lvl="0" algn="ctr"/>
            <a:r>
              <a:rPr lang="en-GB" dirty="0"/>
              <a:t>Maths Quiz</a:t>
            </a:r>
          </a:p>
          <a:p>
            <a:pPr lvl="0" algn="ctr"/>
            <a:endParaRPr lang="en-GB" dirty="0"/>
          </a:p>
          <a:p>
            <a:pPr lvl="0" algn="ctr"/>
            <a:r>
              <a:rPr lang="en-GB" dirty="0"/>
              <a:t>Big Maths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Websites for all groups to use:</a:t>
            </a:r>
            <a:endParaRPr dirty="0"/>
          </a:p>
        </p:txBody>
      </p:sp>
      <p:sp>
        <p:nvSpPr>
          <p:cNvPr id="110" name="Google Shape;110;p17">
            <a:hlinkClick r:id="rId7"/>
          </p:cNvPr>
          <p:cNvSpPr/>
          <p:nvPr/>
        </p:nvSpPr>
        <p:spPr>
          <a:xfrm>
            <a:off x="4304950" y="579207"/>
            <a:ext cx="815400" cy="8337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7"/>
          <p:cNvSpPr txBox="1"/>
          <p:nvPr/>
        </p:nvSpPr>
        <p:spPr>
          <a:xfrm>
            <a:off x="6086685" y="579207"/>
            <a:ext cx="2692200" cy="46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lvl="0" algn="ctr"/>
            <a:r>
              <a:rPr lang="en-GB" dirty="0"/>
              <a:t>Maths Quiz</a:t>
            </a:r>
          </a:p>
          <a:p>
            <a:pPr lvl="0" algn="ctr"/>
            <a:endParaRPr lang="en-GB" dirty="0"/>
          </a:p>
          <a:p>
            <a:pPr lvl="0" algn="ctr"/>
            <a:r>
              <a:rPr lang="en-GB" dirty="0"/>
              <a:t>Big Maths</a:t>
            </a:r>
          </a:p>
        </p:txBody>
      </p:sp>
      <p:pic>
        <p:nvPicPr>
          <p:cNvPr id="112" name="Google Shape;112;p17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11346" y="579207"/>
            <a:ext cx="8337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27850" y="3295075"/>
            <a:ext cx="554425" cy="55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777036" y="3293761"/>
            <a:ext cx="554425" cy="55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696203" y="3293753"/>
            <a:ext cx="554425" cy="55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174392" y="3293760"/>
            <a:ext cx="554425" cy="49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0C5F59DA-4B42-42A0-BEA4-10F119F18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41" y="2766984"/>
            <a:ext cx="2394098" cy="239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7930262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/>
          <p:nvPr/>
        </p:nvSpPr>
        <p:spPr>
          <a:xfrm>
            <a:off x="253225" y="291325"/>
            <a:ext cx="7423800" cy="25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253225" y="205563"/>
            <a:ext cx="7273200" cy="404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sz="2400" dirty="0"/>
              <a:t>Dictation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dirty="0"/>
              <a:t>Remember you can pause the audio if you need more time to write.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‘</a:t>
            </a:r>
            <a:r>
              <a:rPr lang="en-US" dirty="0" err="1"/>
              <a:t>ew</a:t>
            </a:r>
            <a:r>
              <a:rPr lang="en-US" dirty="0"/>
              <a:t>’ Dictation -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‘unit 5 - </a:t>
            </a:r>
            <a:r>
              <a:rPr lang="en-US" dirty="0" err="1"/>
              <a:t>oo</a:t>
            </a:r>
            <a:r>
              <a:rPr lang="en-US" dirty="0"/>
              <a:t>’ Dictation –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‘unit 12 - </a:t>
            </a:r>
            <a:r>
              <a:rPr lang="en-US" dirty="0" err="1"/>
              <a:t>ch</a:t>
            </a:r>
            <a:r>
              <a:rPr lang="en-US" dirty="0"/>
              <a:t>’ Dictation - </a:t>
            </a:r>
            <a:endParaRPr lang="en-GB" dirty="0"/>
          </a:p>
        </p:txBody>
      </p:sp>
      <p:pic>
        <p:nvPicPr>
          <p:cNvPr id="2050" name="Picture 2" descr="Bitmoji Image">
            <a:extLst>
              <a:ext uri="{FF2B5EF4-FFF2-40B4-BE49-F238E27FC236}">
                <a16:creationId xmlns:a16="http://schemas.microsoft.com/office/drawing/2014/main" id="{C9397D28-C6C7-40B7-9E47-461973478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869" y="1339074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w dictation">
            <a:hlinkClick r:id="" action="ppaction://media"/>
            <a:extLst>
              <a:ext uri="{FF2B5EF4-FFF2-40B4-BE49-F238E27FC236}">
                <a16:creationId xmlns:a16="http://schemas.microsoft.com/office/drawing/2014/main" id="{EB487E8C-85C0-44A6-A893-8D6C22257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17575" y="1380275"/>
            <a:ext cx="487363" cy="487363"/>
          </a:xfrm>
          <a:prstGeom prst="rect">
            <a:avLst/>
          </a:prstGeom>
        </p:spPr>
      </p:pic>
      <p:pic>
        <p:nvPicPr>
          <p:cNvPr id="4" name="oo dictation - unit 5">
            <a:hlinkClick r:id="" action="ppaction://media"/>
            <a:extLst>
              <a:ext uri="{FF2B5EF4-FFF2-40B4-BE49-F238E27FC236}">
                <a16:creationId xmlns:a16="http://schemas.microsoft.com/office/drawing/2014/main" id="{404CC0BD-65B4-4904-B5DA-306BAAD4A5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43544" y="2287743"/>
            <a:ext cx="487363" cy="487363"/>
          </a:xfrm>
          <a:prstGeom prst="rect">
            <a:avLst/>
          </a:prstGeom>
        </p:spPr>
      </p:pic>
      <p:pic>
        <p:nvPicPr>
          <p:cNvPr id="5" name="ch dictation">
            <a:hlinkClick r:id="" action="ppaction://media"/>
            <a:extLst>
              <a:ext uri="{FF2B5EF4-FFF2-40B4-BE49-F238E27FC236}">
                <a16:creationId xmlns:a16="http://schemas.microsoft.com/office/drawing/2014/main" id="{5A32EC5B-6A3C-47FE-B968-BB4EC46C795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12003" y="311988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94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urple Brick Wall Background Free Stock Photo - Public Domain Pictures">
            <a:extLst>
              <a:ext uri="{FF2B5EF4-FFF2-40B4-BE49-F238E27FC236}">
                <a16:creationId xmlns:a16="http://schemas.microsoft.com/office/drawing/2014/main" id="{2024CB69-116E-4D62-AACF-DF58C4E64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" y="0"/>
            <a:ext cx="916884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Google Shape;12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7930262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/>
          <p:nvPr/>
        </p:nvSpPr>
        <p:spPr>
          <a:xfrm>
            <a:off x="253225" y="291325"/>
            <a:ext cx="7423800" cy="25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253225" y="205563"/>
            <a:ext cx="7273200" cy="404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sz="2400" dirty="0"/>
              <a:t>Handwriting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6" name="Picture 4" descr="Bitmoji Image">
            <a:extLst>
              <a:ext uri="{FF2B5EF4-FFF2-40B4-BE49-F238E27FC236}">
                <a16:creationId xmlns:a16="http://schemas.microsoft.com/office/drawing/2014/main" id="{2B5980AA-43EE-42D0-81AC-479E21F3C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098" y="515291"/>
            <a:ext cx="4974810" cy="497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5427F4-7759-4A4F-94C1-E07FAF585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758" y="304801"/>
            <a:ext cx="2868578" cy="404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5968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1539</TotalTime>
  <Words>156</Words>
  <Application>Microsoft Office PowerPoint</Application>
  <PresentationFormat>On-screen Show (16:9)</PresentationFormat>
  <Paragraphs>88</Paragraphs>
  <Slides>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Comic Sans MS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33HV</dc:creator>
  <cp:lastModifiedBy>Scott Moffat</cp:lastModifiedBy>
  <cp:revision>20</cp:revision>
  <dcterms:modified xsi:type="dcterms:W3CDTF">2020-05-29T07:52:30Z</dcterms:modified>
</cp:coreProperties>
</file>