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tD_HCO1FT4" TargetMode="External"/><Relationship Id="rId2" Type="http://schemas.openxmlformats.org/officeDocument/2006/relationships/hyperlink" Target="https://www.youtube.com/watch?v=rAX6Q236Cw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lK2Nasd-A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Friday 29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8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French Starter</a:t>
            </a:r>
          </a:p>
          <a:p>
            <a:r>
              <a:rPr lang="en-GB" dirty="0" smtClean="0"/>
              <a:t>Daily exercise</a:t>
            </a:r>
          </a:p>
          <a:p>
            <a:r>
              <a:rPr lang="en-GB" dirty="0" smtClean="0"/>
              <a:t>Maths Quiz </a:t>
            </a:r>
          </a:p>
          <a:p>
            <a:r>
              <a:rPr lang="en-GB" dirty="0" smtClean="0"/>
              <a:t>Reading</a:t>
            </a:r>
          </a:p>
          <a:p>
            <a:r>
              <a:rPr lang="en-GB" dirty="0" smtClean="0"/>
              <a:t>Health and wellbeing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49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French Starter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7866" y="2286000"/>
            <a:ext cx="578866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2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(Some of these people are almost as fun as </a:t>
            </a:r>
            <a:r>
              <a:rPr lang="en-US" dirty="0" err="1"/>
              <a:t>Mr</a:t>
            </a:r>
            <a:r>
              <a:rPr lang="en-US" dirty="0"/>
              <a:t> Martin, but not quite!)</a:t>
            </a:r>
          </a:p>
          <a:p>
            <a:pPr marL="0" indent="0">
              <a:buNone/>
            </a:pPr>
            <a:r>
              <a:rPr lang="en-US" dirty="0"/>
              <a:t>Joe Wicks 9am live - </a:t>
            </a:r>
            <a:r>
              <a:rPr lang="en-GB" dirty="0">
                <a:hlinkClick r:id="rId2"/>
              </a:rPr>
              <a:t>https://www.youtube.com/watch?v=rAX6Q236CwI</a:t>
            </a:r>
            <a:endParaRPr lang="en-GB" dirty="0"/>
          </a:p>
          <a:p>
            <a:pPr marL="0" indent="0">
              <a:buNone/>
            </a:pPr>
            <a:r>
              <a:rPr lang="en-US" dirty="0" err="1"/>
              <a:t>Oti</a:t>
            </a:r>
            <a:r>
              <a:rPr lang="en-US" dirty="0"/>
              <a:t> </a:t>
            </a:r>
            <a:r>
              <a:rPr lang="en-US" dirty="0" err="1"/>
              <a:t>Mabuse</a:t>
            </a:r>
            <a:r>
              <a:rPr lang="en-US" dirty="0"/>
              <a:t> 11:30am (strictly dancer) </a:t>
            </a:r>
            <a:r>
              <a:rPr lang="en-GB" dirty="0">
                <a:hlinkClick r:id="rId3"/>
              </a:rPr>
              <a:t>https://www.youtube.com/watch?v=btD_HCO1FT4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Cosmic Yoga (on anytime) </a:t>
            </a:r>
            <a:r>
              <a:rPr lang="en-GB" dirty="0">
                <a:hlinkClick r:id="rId4"/>
              </a:rPr>
              <a:t>https://www.youtube.com/watch?v=flK2Nasd-AI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49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Quiz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 one of the columns from the maths quiz to complete.</a:t>
            </a:r>
          </a:p>
          <a:p>
            <a:r>
              <a:rPr lang="en-GB" dirty="0" smtClean="0"/>
              <a:t>Remember you can also log in to </a:t>
            </a:r>
            <a:r>
              <a:rPr lang="en-GB" dirty="0" err="1" smtClean="0"/>
              <a:t>sumdog</a:t>
            </a:r>
            <a:r>
              <a:rPr lang="en-GB" dirty="0" smtClean="0"/>
              <a:t> to complete games or if you have IDL.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20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289505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LI: Strategy 1: Prior Knowledge – I am learning to use my prior knowledge to </a:t>
            </a:r>
            <a:r>
              <a:rPr lang="en-GB" dirty="0" smtClean="0"/>
              <a:t>help me </a:t>
            </a:r>
            <a:r>
              <a:rPr lang="en-GB" dirty="0"/>
              <a:t>predict what </a:t>
            </a:r>
            <a:r>
              <a:rPr lang="en-GB" dirty="0" smtClean="0"/>
              <a:t> </a:t>
            </a:r>
            <a:r>
              <a:rPr lang="en-GB" dirty="0"/>
              <a:t>the next chapter will be about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Success Criteria</a:t>
            </a:r>
          </a:p>
          <a:p>
            <a:r>
              <a:rPr lang="en-GB" dirty="0" smtClean="0"/>
              <a:t> </a:t>
            </a:r>
            <a:r>
              <a:rPr lang="en-GB" dirty="0"/>
              <a:t>Think about what you already know about the characters and main ideas of </a:t>
            </a:r>
            <a:r>
              <a:rPr lang="en-GB" dirty="0" smtClean="0"/>
              <a:t>the last </a:t>
            </a:r>
            <a:r>
              <a:rPr lang="en-GB" dirty="0"/>
              <a:t>chapter you read. Note down your ideas.</a:t>
            </a:r>
          </a:p>
          <a:p>
            <a:r>
              <a:rPr lang="en-GB" dirty="0" smtClean="0"/>
              <a:t>Re- </a:t>
            </a:r>
            <a:r>
              <a:rPr lang="en-GB" dirty="0"/>
              <a:t>read </a:t>
            </a:r>
            <a:r>
              <a:rPr lang="en-GB" dirty="0" smtClean="0"/>
              <a:t>chapter. Add </a:t>
            </a:r>
            <a:r>
              <a:rPr lang="en-GB" dirty="0"/>
              <a:t>to your notes.</a:t>
            </a:r>
          </a:p>
          <a:p>
            <a:r>
              <a:rPr lang="en-GB" dirty="0" smtClean="0"/>
              <a:t> </a:t>
            </a:r>
            <a:r>
              <a:rPr lang="en-GB" dirty="0"/>
              <a:t>Discuss this with your partner and note down what ideas you had that were </a:t>
            </a:r>
            <a:r>
              <a:rPr lang="en-GB" dirty="0" smtClean="0"/>
              <a:t>the same </a:t>
            </a:r>
            <a:r>
              <a:rPr lang="en-GB" dirty="0"/>
              <a:t>or different.</a:t>
            </a:r>
          </a:p>
          <a:p>
            <a:r>
              <a:rPr lang="en-GB" dirty="0" smtClean="0"/>
              <a:t> </a:t>
            </a:r>
            <a:r>
              <a:rPr lang="en-GB" dirty="0"/>
              <a:t>When you have done this, read </a:t>
            </a:r>
            <a:r>
              <a:rPr lang="en-GB" dirty="0" smtClean="0"/>
              <a:t> the next Chapter, </a:t>
            </a:r>
            <a:r>
              <a:rPr lang="en-GB" dirty="0"/>
              <a:t>then write down how your </a:t>
            </a:r>
            <a:r>
              <a:rPr lang="en-GB" dirty="0" smtClean="0"/>
              <a:t>thinking may </a:t>
            </a:r>
            <a:r>
              <a:rPr lang="en-GB" dirty="0"/>
              <a:t>have changed since before you read the chapter.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407616"/>
              </p:ext>
            </p:extLst>
          </p:nvPr>
        </p:nvGraphicFramePr>
        <p:xfrm>
          <a:off x="1509485" y="4468706"/>
          <a:ext cx="8127999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2395885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623085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99901404"/>
                    </a:ext>
                  </a:extLst>
                </a:gridCol>
              </a:tblGrid>
              <a:tr h="311030">
                <a:tc>
                  <a:txBody>
                    <a:bodyPr/>
                    <a:lstStyle/>
                    <a:p>
                      <a:r>
                        <a:rPr lang="en-GB" dirty="0" smtClean="0"/>
                        <a:t>Before reading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Before reading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After reading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225153"/>
                  </a:ext>
                </a:extLst>
              </a:tr>
              <a:tr h="536847">
                <a:tc>
                  <a:txBody>
                    <a:bodyPr/>
                    <a:lstStyle/>
                    <a:p>
                      <a:r>
                        <a:rPr lang="en-GB" dirty="0" smtClean="0"/>
                        <a:t>What I think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my partner thinks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my thinking</a:t>
                      </a:r>
                      <a:r>
                        <a:rPr lang="en-GB" baseline="0" dirty="0" smtClean="0"/>
                        <a:t> has changed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81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3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wellbeing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am learning about how to be active and promote it to others.</a:t>
            </a:r>
          </a:p>
          <a:p>
            <a:r>
              <a:rPr lang="en-GB" dirty="0"/>
              <a:t>Prepare a two minute talk to deliver at home and to share on teams to support the idea that walking it or wheeling it to school can promote independence/ confidence/road safety awareness/ general health &amp; wellbeing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If sharing on teams, just post your 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375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done!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Well done Primary 6, have a super weekend!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3021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</TotalTime>
  <Words>303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Friday 29th May</vt:lpstr>
      <vt:lpstr>Timetable</vt:lpstr>
      <vt:lpstr>French Starter </vt:lpstr>
      <vt:lpstr>Daily exercise</vt:lpstr>
      <vt:lpstr>Maths Quiz </vt:lpstr>
      <vt:lpstr>Reading</vt:lpstr>
      <vt:lpstr>Health and wellbeing</vt:lpstr>
      <vt:lpstr>Well done!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29th May</dc:title>
  <dc:creator>Miss Kerr</dc:creator>
  <cp:lastModifiedBy>Miss Kerr</cp:lastModifiedBy>
  <cp:revision>2</cp:revision>
  <dcterms:created xsi:type="dcterms:W3CDTF">2020-05-20T10:32:38Z</dcterms:created>
  <dcterms:modified xsi:type="dcterms:W3CDTF">2020-05-20T10:46:35Z</dcterms:modified>
</cp:coreProperties>
</file>