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3" r:id="rId5"/>
    <p:sldId id="264" r:id="rId6"/>
    <p:sldId id="273" r:id="rId7"/>
    <p:sldId id="272" r:id="rId8"/>
    <p:sldId id="271"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29/05/2020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29/05/2020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29/05/2020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29/05/2020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1058001"/>
          </a:xfrm>
        </p:spPr>
        <p:txBody>
          <a:bodyPr/>
          <a:lstStyle/>
          <a:p>
            <a:r>
              <a:rPr lang="en-GB" dirty="0" smtClean="0">
                <a:latin typeface="SassoonCRInfantMedium" panose="02000603020000020003" pitchFamily="2" charset="0"/>
              </a:rPr>
              <a:t>Friday 29-5-20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727200" y="3140968"/>
            <a:ext cx="5712179" cy="2119654"/>
          </a:xfrm>
        </p:spPr>
        <p:txBody>
          <a:bodyPr/>
          <a:lstStyle/>
          <a:p>
            <a:r>
              <a:rPr lang="en-GB" sz="2800" dirty="0" smtClean="0">
                <a:latin typeface="SassoonCRInfantMedium" panose="02000603020000020003" pitchFamily="2" charset="0"/>
              </a:rPr>
              <a:t>Good Morning Everyone!</a:t>
            </a:r>
          </a:p>
          <a:p>
            <a:endParaRPr lang="en-GB" sz="2800" dirty="0" smtClean="0">
              <a:latin typeface="SassoonCRInfantMedium" panose="02000603020000020003" pitchFamily="2" charset="0"/>
            </a:endParaRPr>
          </a:p>
          <a:p>
            <a:endParaRPr lang="en-GB" dirty="0"/>
          </a:p>
        </p:txBody>
      </p:sp>
      <p:pic>
        <p:nvPicPr>
          <p:cNvPr id="4" name="Picture 3" descr="C:\Users\marianne.docherty\AppData\Local\Microsoft\Windows\INetCache\IE\HP17TGP7\mrs-incredib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846355"/>
            <a:ext cx="1224136" cy="174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t>Morning Exercise</a:t>
            </a:r>
          </a:p>
          <a:p>
            <a:r>
              <a:rPr lang="en-GB" dirty="0" smtClean="0"/>
              <a:t>Big Maths</a:t>
            </a:r>
          </a:p>
          <a:p>
            <a:r>
              <a:rPr lang="en-GB" dirty="0" smtClean="0"/>
              <a:t>Free Writing</a:t>
            </a:r>
          </a:p>
          <a:p>
            <a:r>
              <a:rPr lang="en-GB" dirty="0" smtClean="0"/>
              <a:t>Science/Topic</a:t>
            </a:r>
          </a:p>
          <a:p>
            <a:r>
              <a:rPr lang="en-GB" dirty="0" smtClean="0"/>
              <a:t>Art</a:t>
            </a:r>
          </a:p>
          <a:p>
            <a:r>
              <a:rPr lang="en-GB" dirty="0" smtClean="0"/>
              <a:t>P7 </a:t>
            </a:r>
            <a:r>
              <a:rPr lang="en-GB" dirty="0" err="1" smtClean="0"/>
              <a:t>Sumdog</a:t>
            </a:r>
            <a:r>
              <a:rPr lang="en-GB" dirty="0" smtClean="0"/>
              <a:t> Group Competition</a:t>
            </a:r>
          </a:p>
          <a:p>
            <a:r>
              <a:rPr lang="en-GB" dirty="0" smtClean="0"/>
              <a:t>Prayer</a:t>
            </a:r>
          </a:p>
          <a:p>
            <a:pPr marL="0" indent="0">
              <a:buNone/>
            </a:pPr>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t>Try to do some form of exercise to start the day. This could be a walk or run with a family member or a work-out in the house. Check with your parents that it is ok for you to do this.</a:t>
            </a:r>
          </a:p>
          <a:p>
            <a:r>
              <a:rPr lang="en-GB" dirty="0" smtClean="0"/>
              <a:t>Why not join the body coach on Body Coach TV on </a:t>
            </a:r>
            <a:r>
              <a:rPr lang="en-GB" dirty="0" err="1" smtClean="0"/>
              <a:t>Youtube</a:t>
            </a:r>
            <a:r>
              <a:rPr lang="en-GB" dirty="0" smtClean="0"/>
              <a:t> at 9am</a:t>
            </a:r>
            <a:endParaRPr lang="en-GB" dirty="0"/>
          </a:p>
        </p:txBody>
      </p:sp>
      <p:pic>
        <p:nvPicPr>
          <p:cNvPr id="1027" name="Picture 3" descr="C:\Users\marianne.docherty\AppData\Local\Microsoft\Windows\INetCache\IE\59GN6VRP\stretch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906154"/>
            <a:ext cx="1956048" cy="112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Big Maths Beat That</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916832"/>
            <a:ext cx="6196405" cy="3946127"/>
          </a:xfrm>
        </p:spPr>
        <p:txBody>
          <a:bodyPr>
            <a:normAutofit fontScale="92500"/>
          </a:bodyPr>
          <a:lstStyle/>
          <a:p>
            <a:r>
              <a:rPr lang="en-GB" dirty="0" smtClean="0">
                <a:latin typeface="SassoonCRInfantMedium" panose="02000603020000020003" pitchFamily="2" charset="0"/>
              </a:rPr>
              <a:t>Use your Big Maths sheets to try and beat your previous score. Please remember to photocopy more sheets. If this is not possible, spare copies are available from the stationery trolley in the school car park [12-1.30pm]</a:t>
            </a:r>
          </a:p>
          <a:p>
            <a:r>
              <a:rPr lang="en-GB" dirty="0" smtClean="0">
                <a:latin typeface="SassoonCRInfantMedium" panose="02000603020000020003" pitchFamily="2" charset="0"/>
              </a:rPr>
              <a:t>Ask someone in your family to time you or if you don’t want to be timed, try to work as quickly as possible to complete your task.</a:t>
            </a:r>
          </a:p>
          <a:p>
            <a:endParaRPr lang="en-GB" dirty="0"/>
          </a:p>
          <a:p>
            <a:pPr marL="0" indent="0">
              <a:buNone/>
            </a:pPr>
            <a:r>
              <a:rPr lang="en-GB" dirty="0" smtClean="0"/>
              <a:t>                                </a:t>
            </a:r>
            <a:endParaRPr lang="en-GB" dirty="0"/>
          </a:p>
        </p:txBody>
      </p:sp>
      <p:pic>
        <p:nvPicPr>
          <p:cNvPr id="1027" name="Picture 3" descr="C:\Users\marianne.docherty\AppData\Local\Microsoft\Windows\INetCache\IE\A932XLRN\220px-Schlagzahluhr_stroke-timer_ST-X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869160"/>
            <a:ext cx="1656184" cy="99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92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SassoonCRInfantMedium" panose="02000603020000020003" pitchFamily="2" charset="0"/>
              </a:rPr>
              <a:t>Free Writing</a:t>
            </a:r>
            <a:endParaRPr lang="en-GB" sz="2800"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4104456"/>
          </a:xfrm>
        </p:spPr>
        <p:txBody>
          <a:bodyPr/>
          <a:lstStyle/>
          <a:p>
            <a:r>
              <a:rPr lang="en-GB" dirty="0" smtClean="0"/>
              <a:t>Use your free writing jotter or spare paper to write something of your choice.</a:t>
            </a:r>
          </a:p>
          <a:p>
            <a:r>
              <a:rPr lang="en-GB" dirty="0" smtClean="0"/>
              <a:t>This can be a comic strip, an adventure story, a diary entry, a letter, a murder- mystery,  a recipe, a recount of </a:t>
            </a:r>
            <a:r>
              <a:rPr lang="en-GB" dirty="0"/>
              <a:t>a</a:t>
            </a:r>
            <a:r>
              <a:rPr lang="en-GB" dirty="0" smtClean="0"/>
              <a:t> favourite time or memory , a poem or a limerick. The list is endless!</a:t>
            </a:r>
          </a:p>
          <a:p>
            <a:pPr marL="0" indent="0">
              <a:buNone/>
            </a:pPr>
            <a:r>
              <a:rPr lang="en-GB" dirty="0" smtClean="0"/>
              <a:t>                                   </a:t>
            </a:r>
          </a:p>
          <a:p>
            <a:endParaRPr lang="en-GB" dirty="0"/>
          </a:p>
        </p:txBody>
      </p:sp>
      <p:pic>
        <p:nvPicPr>
          <p:cNvPr id="2051" name="Picture 3" descr="C:\Users\marianne.docherty\AppData\Local\Microsoft\Windows\INetCache\IE\A932XLRN\newspaper-151438_64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899" y="4509118"/>
            <a:ext cx="2880320" cy="13681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marianne.docherty\AppData\Local\Microsoft\Windows\INetCache\IE\CQEJ3UKK\notepad-117597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212465"/>
            <a:ext cx="1656184" cy="166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05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Space X Launch </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844824"/>
            <a:ext cx="6196405" cy="3878245"/>
          </a:xfrm>
        </p:spPr>
        <p:txBody>
          <a:bodyPr>
            <a:normAutofit lnSpcReduction="10000"/>
          </a:bodyPr>
          <a:lstStyle/>
          <a:p>
            <a:r>
              <a:rPr lang="en-GB" sz="1800" dirty="0" smtClean="0">
                <a:latin typeface="SassoonCRInfantMedium" panose="02000603020000020003" pitchFamily="2" charset="0"/>
              </a:rPr>
              <a:t>Astronauts were due to travel into space on Wednesday 27</a:t>
            </a:r>
            <a:r>
              <a:rPr lang="en-GB" sz="1800" baseline="30000" dirty="0" smtClean="0">
                <a:latin typeface="SassoonCRInfantMedium" panose="02000603020000020003" pitchFamily="2" charset="0"/>
              </a:rPr>
              <a:t>th</a:t>
            </a:r>
            <a:r>
              <a:rPr lang="en-GB" sz="1800" dirty="0" smtClean="0">
                <a:latin typeface="SassoonCRInfantMedium" panose="02000603020000020003" pitchFamily="2" charset="0"/>
              </a:rPr>
              <a:t> May. Your task is to do some online research and find out the following facts:-</a:t>
            </a:r>
          </a:p>
          <a:p>
            <a:r>
              <a:rPr lang="en-GB" sz="1800" dirty="0" smtClean="0">
                <a:latin typeface="SassoonCRInfantMedium" panose="02000603020000020003" pitchFamily="2" charset="0"/>
              </a:rPr>
              <a:t>What is the name of the rocket?</a:t>
            </a:r>
          </a:p>
          <a:p>
            <a:r>
              <a:rPr lang="en-GB" sz="1800" dirty="0" smtClean="0">
                <a:latin typeface="SassoonCRInfantMedium" panose="02000603020000020003" pitchFamily="2" charset="0"/>
              </a:rPr>
              <a:t>Where was it launching from?</a:t>
            </a:r>
          </a:p>
          <a:p>
            <a:r>
              <a:rPr lang="en-GB" sz="1800" dirty="0" smtClean="0">
                <a:latin typeface="SassoonCRInfantMedium" panose="02000603020000020003" pitchFamily="2" charset="0"/>
              </a:rPr>
              <a:t>How many astronauts were on board?</a:t>
            </a:r>
          </a:p>
          <a:p>
            <a:r>
              <a:rPr lang="en-GB" sz="1800" dirty="0" smtClean="0">
                <a:latin typeface="SassoonCRInfantMedium" panose="02000603020000020003" pitchFamily="2" charset="0"/>
              </a:rPr>
              <a:t>Why was the launch postponed?</a:t>
            </a:r>
          </a:p>
          <a:p>
            <a:r>
              <a:rPr lang="en-GB" sz="1800" dirty="0" smtClean="0">
                <a:latin typeface="SassoonCRInfantMedium" panose="02000603020000020003" pitchFamily="2" charset="0"/>
              </a:rPr>
              <a:t>What is the purpose of their mission?</a:t>
            </a:r>
          </a:p>
          <a:p>
            <a:pPr marL="0" indent="0">
              <a:buNone/>
            </a:pPr>
            <a:endParaRPr lang="en-GB" sz="1800" dirty="0" smtClean="0">
              <a:latin typeface="SassoonCRInfantMedium" panose="02000603020000020003" pitchFamily="2" charset="0"/>
            </a:endParaRPr>
          </a:p>
          <a:p>
            <a:pPr marL="0" indent="0">
              <a:buNone/>
            </a:pPr>
            <a:r>
              <a:rPr lang="en-GB" sz="1800" dirty="0" smtClean="0">
                <a:latin typeface="SassoonCRInfantMedium" panose="02000603020000020003" pitchFamily="2" charset="0"/>
              </a:rPr>
              <a:t>Extra: - The new launch date is this </a:t>
            </a:r>
            <a:r>
              <a:rPr lang="en-GB" sz="1800" dirty="0" smtClean="0">
                <a:latin typeface="SassoonCRInfantMedium" panose="02000603020000020003" pitchFamily="2" charset="0"/>
              </a:rPr>
              <a:t>Saturday at 8.22pm. </a:t>
            </a:r>
            <a:r>
              <a:rPr lang="en-GB" sz="1800" dirty="0" smtClean="0">
                <a:latin typeface="SassoonCRInfantMedium" panose="02000603020000020003" pitchFamily="2" charset="0"/>
              </a:rPr>
              <a:t>If the sky is </a:t>
            </a:r>
            <a:r>
              <a:rPr lang="en-GB" sz="1800" dirty="0" smtClean="0">
                <a:latin typeface="SassoonCRInfantMedium" panose="02000603020000020003" pitchFamily="2" charset="0"/>
              </a:rPr>
              <a:t>clear, </a:t>
            </a:r>
            <a:r>
              <a:rPr lang="en-GB" sz="1800" dirty="0" smtClean="0">
                <a:latin typeface="SassoonCRInfantMedium" panose="02000603020000020003" pitchFamily="2" charset="0"/>
              </a:rPr>
              <a:t>you may be able to see </a:t>
            </a:r>
            <a:r>
              <a:rPr lang="en-GB" sz="1800" dirty="0" smtClean="0">
                <a:latin typeface="SassoonCRInfantMedium" panose="02000603020000020003" pitchFamily="2" charset="0"/>
              </a:rPr>
              <a:t>the rocket</a:t>
            </a:r>
            <a:r>
              <a:rPr lang="en-GB" sz="1800" dirty="0" smtClean="0">
                <a:latin typeface="SassoonCRInfantMedium" panose="02000603020000020003" pitchFamily="2" charset="0"/>
              </a:rPr>
              <a:t> </a:t>
            </a:r>
            <a:r>
              <a:rPr lang="en-GB" sz="1800" dirty="0" smtClean="0">
                <a:latin typeface="SassoonCRInfantMedium" panose="02000603020000020003" pitchFamily="2" charset="0"/>
              </a:rPr>
              <a:t>pass the right side of the moon </a:t>
            </a:r>
            <a:r>
              <a:rPr lang="en-GB" sz="1800" dirty="0" err="1" smtClean="0">
                <a:latin typeface="SassoonCRInfantMedium" panose="02000603020000020003" pitchFamily="2" charset="0"/>
              </a:rPr>
              <a:t>approx</a:t>
            </a:r>
            <a:r>
              <a:rPr lang="en-GB" sz="1800" dirty="0" smtClean="0">
                <a:latin typeface="SassoonCRInfantMedium" panose="02000603020000020003" pitchFamily="2" charset="0"/>
              </a:rPr>
              <a:t> 15</a:t>
            </a:r>
            <a:r>
              <a:rPr lang="en-GB" sz="1800" dirty="0" smtClean="0">
                <a:latin typeface="SassoonCRInfantMedium" panose="02000603020000020003" pitchFamily="2" charset="0"/>
              </a:rPr>
              <a:t>mins </a:t>
            </a:r>
            <a:r>
              <a:rPr lang="en-GB" sz="1800" dirty="0" smtClean="0">
                <a:latin typeface="SassoonCRInfantMedium" panose="02000603020000020003" pitchFamily="2" charset="0"/>
              </a:rPr>
              <a:t>after the launch. Why not try to see it. </a:t>
            </a:r>
          </a:p>
          <a:p>
            <a:endParaRPr lang="en-GB" sz="1800" dirty="0">
              <a:latin typeface="SassoonCRInfantMedium" panose="02000603020000020003" pitchFamily="2" charset="0"/>
            </a:endParaRPr>
          </a:p>
        </p:txBody>
      </p:sp>
      <p:pic>
        <p:nvPicPr>
          <p:cNvPr id="1026" name="Picture 2" descr="C:\Users\marianne.docherty\AppData\Local\Microsoft\Windows\INetCache\IE\Y8WOJOLH\1200px-Proton_Zvezda_cro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836712"/>
            <a:ext cx="792088" cy="9807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329LSYY7\WBRA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826" y="836712"/>
            <a:ext cx="630778"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51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The White Cockade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SassoonCRInfantMedium" panose="02000603020000020003" pitchFamily="2" charset="0"/>
              </a:rPr>
              <a:t>The white cockade, a little white Scottish rose was worn to show  support for the Jacobite cause.</a:t>
            </a:r>
          </a:p>
          <a:p>
            <a:r>
              <a:rPr lang="en-GB" dirty="0" smtClean="0">
                <a:latin typeface="SassoonCRInfantMedium" panose="02000603020000020003" pitchFamily="2" charset="0"/>
              </a:rPr>
              <a:t>Remember, it was dangerous to publicly declare support for the </a:t>
            </a:r>
            <a:r>
              <a:rPr lang="en-GB" dirty="0" err="1" smtClean="0">
                <a:latin typeface="SassoonCRInfantMedium" panose="02000603020000020003" pitchFamily="2" charset="0"/>
              </a:rPr>
              <a:t>Jacobites</a:t>
            </a:r>
            <a:r>
              <a:rPr lang="en-GB" dirty="0" smtClean="0">
                <a:latin typeface="SassoonCRInfantMedium" panose="02000603020000020003" pitchFamily="2" charset="0"/>
              </a:rPr>
              <a:t> so all sorts of symbols were used to show support, including the wearing of the white cockade.</a:t>
            </a:r>
          </a:p>
          <a:p>
            <a:r>
              <a:rPr lang="en-GB" dirty="0" smtClean="0">
                <a:latin typeface="SassoonCRInfantMedium" panose="02000603020000020003" pitchFamily="2" charset="0"/>
              </a:rPr>
              <a:t>Today, your task is to make a white cockade.</a:t>
            </a:r>
          </a:p>
          <a:p>
            <a:r>
              <a:rPr lang="en-GB" dirty="0" smtClean="0">
                <a:latin typeface="SassoonCRInfantMedium" panose="02000603020000020003" pitchFamily="2" charset="0"/>
              </a:rPr>
              <a:t>I have attached an instruction sheet to help you make your own white cockade. </a:t>
            </a:r>
            <a:endParaRPr lang="en-GB" dirty="0">
              <a:latin typeface="SassoonCRInfantMedium" panose="02000603020000020003" pitchFamily="2" charset="0"/>
            </a:endParaRPr>
          </a:p>
        </p:txBody>
      </p:sp>
      <p:pic>
        <p:nvPicPr>
          <p:cNvPr id="2050" name="Picture 2" descr="C:\Users\marianne.docherty\AppData\Local\Microsoft\Windows\INetCache\IE\329LSYY7\William_Mosman_-_Prince_Charles_Edward_Stuart,_1720_-_1788._Eldest_son_of_Prince_James_Francis_Edward_Stuart_-_Google_Art_Projec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908720"/>
            <a:ext cx="898089" cy="90943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ianne.docherty\AppData\Local\Microsoft\Windows\INetCache\IE\M1OIXKJY\120px-Rosa_sp.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08719"/>
            <a:ext cx="906016" cy="90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15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rgbClr val="00B050"/>
                </a:solidFill>
                <a:latin typeface="SassoonCRInfantMedium" panose="02000603020000020003" pitchFamily="2" charset="0"/>
              </a:rPr>
              <a:t>Sumdog</a:t>
            </a:r>
            <a:r>
              <a:rPr lang="en-GB" dirty="0" smtClean="0">
                <a:solidFill>
                  <a:srgbClr val="00B050"/>
                </a:solidFill>
                <a:latin typeface="SassoonCRInfantMedium" panose="02000603020000020003" pitchFamily="2" charset="0"/>
              </a:rPr>
              <a:t> Competition</a:t>
            </a:r>
            <a:endParaRPr lang="en-GB" dirty="0">
              <a:solidFill>
                <a:srgbClr val="00B050"/>
              </a:solidFill>
              <a:latin typeface="SassoonCRInfantMedium" panose="02000603020000020003" pitchFamily="2" charset="0"/>
            </a:endParaRPr>
          </a:p>
        </p:txBody>
      </p:sp>
      <p:sp>
        <p:nvSpPr>
          <p:cNvPr id="3" name="Content Placeholder 2"/>
          <p:cNvSpPr>
            <a:spLocks noGrp="1"/>
          </p:cNvSpPr>
          <p:nvPr>
            <p:ph idx="1"/>
          </p:nvPr>
        </p:nvSpPr>
        <p:spPr>
          <a:xfrm>
            <a:off x="1463040" y="1844824"/>
            <a:ext cx="6196405" cy="4032447"/>
          </a:xfrm>
        </p:spPr>
        <p:txBody>
          <a:bodyPr>
            <a:normAutofit fontScale="70000" lnSpcReduction="20000"/>
          </a:bodyPr>
          <a:lstStyle/>
          <a:p>
            <a:r>
              <a:rPr lang="en-GB" sz="3100" dirty="0" smtClean="0">
                <a:latin typeface="SassoonCRInfantMedium" panose="02000603020000020003" pitchFamily="2" charset="0"/>
              </a:rPr>
              <a:t>The Fan </a:t>
            </a:r>
            <a:r>
              <a:rPr lang="en-GB" sz="3100" dirty="0" err="1" smtClean="0">
                <a:latin typeface="SassoonCRInfantMedium" panose="02000603020000020003" pitchFamily="2" charset="0"/>
              </a:rPr>
              <a:t>Dabby</a:t>
            </a:r>
            <a:r>
              <a:rPr lang="en-GB" sz="3100" dirty="0" smtClean="0">
                <a:latin typeface="SassoonCRInfantMedium" panose="02000603020000020003" pitchFamily="2" charset="0"/>
              </a:rPr>
              <a:t> </a:t>
            </a:r>
            <a:r>
              <a:rPr lang="en-GB" sz="3100" dirty="0" err="1" smtClean="0">
                <a:latin typeface="SassoonCRInfantMedium" panose="02000603020000020003" pitchFamily="2" charset="0"/>
              </a:rPr>
              <a:t>Dozi</a:t>
            </a:r>
            <a:r>
              <a:rPr lang="en-GB" sz="3100" dirty="0" smtClean="0">
                <a:latin typeface="SassoonCRInfantMedium" panose="02000603020000020003" pitchFamily="2" charset="0"/>
              </a:rPr>
              <a:t> Group, Friends, The Spicy Chicken Wings and The Legends. Who will be the champions? </a:t>
            </a:r>
          </a:p>
          <a:p>
            <a:r>
              <a:rPr lang="en-GB" sz="3100" dirty="0" smtClean="0">
                <a:latin typeface="SassoonCRInfantMedium" panose="02000603020000020003" pitchFamily="2" charset="0"/>
              </a:rPr>
              <a:t>Log on to </a:t>
            </a:r>
            <a:r>
              <a:rPr lang="en-GB" sz="3100" dirty="0" err="1" smtClean="0">
                <a:latin typeface="SassoonCRInfantMedium" panose="02000603020000020003" pitchFamily="2" charset="0"/>
              </a:rPr>
              <a:t>Sumdog</a:t>
            </a:r>
            <a:r>
              <a:rPr lang="en-GB" sz="3100" dirty="0" smtClean="0">
                <a:latin typeface="SassoonCRInfantMedium" panose="02000603020000020003" pitchFamily="2" charset="0"/>
              </a:rPr>
              <a:t> Maths Competition</a:t>
            </a:r>
            <a:r>
              <a:rPr lang="en-GB" sz="3100" dirty="0">
                <a:latin typeface="SassoonCRInfantMedium" panose="02000603020000020003" pitchFamily="2" charset="0"/>
              </a:rPr>
              <a:t> </a:t>
            </a:r>
            <a:r>
              <a:rPr lang="en-GB" sz="3100" dirty="0" smtClean="0">
                <a:latin typeface="SassoonCRInfantMedium" panose="02000603020000020003" pitchFamily="2" charset="0"/>
              </a:rPr>
              <a:t>to help your group win. The competition closes at 2pm.</a:t>
            </a:r>
          </a:p>
          <a:p>
            <a:pPr marL="0" indent="0">
              <a:buNone/>
            </a:pPr>
            <a:endParaRPr lang="en-GB" sz="2600" dirty="0" smtClean="0">
              <a:latin typeface="SassoonCRInfantMedium" panose="02000603020000020003" pitchFamily="2" charset="0"/>
            </a:endParaRPr>
          </a:p>
          <a:p>
            <a:endParaRPr lang="en-GB" dirty="0">
              <a:latin typeface="SassoonCRInfantMedium" panose="02000603020000020003" pitchFamily="2" charset="0"/>
            </a:endParaRPr>
          </a:p>
          <a:p>
            <a:endParaRPr lang="en-GB" dirty="0" smtClean="0">
              <a:latin typeface="SassoonCRInfantMedium" panose="02000603020000020003" pitchFamily="2" charset="0"/>
            </a:endParaRPr>
          </a:p>
          <a:p>
            <a:endParaRPr lang="en-GB" dirty="0">
              <a:latin typeface="SassoonCRInfantMedium" panose="02000603020000020003" pitchFamily="2" charset="0"/>
            </a:endParaRPr>
          </a:p>
          <a:p>
            <a:endParaRPr lang="en-GB" dirty="0" smtClean="0">
              <a:latin typeface="SassoonCRInfantMedium" panose="02000603020000020003" pitchFamily="2" charset="0"/>
            </a:endParaRPr>
          </a:p>
          <a:p>
            <a:pPr marL="0" indent="0">
              <a:buNone/>
            </a:pPr>
            <a:r>
              <a:rPr lang="en-GB" dirty="0">
                <a:latin typeface="SassoonCRInfantMedium" panose="02000603020000020003" pitchFamily="2" charset="0"/>
              </a:rPr>
              <a:t> </a:t>
            </a:r>
            <a:endParaRPr lang="en-GB" dirty="0" smtClean="0">
              <a:latin typeface="SassoonCRInfantMedium" panose="02000603020000020003" pitchFamily="2" charset="0"/>
            </a:endParaRPr>
          </a:p>
          <a:p>
            <a:pPr marL="0" indent="0">
              <a:buNone/>
            </a:pPr>
            <a:r>
              <a:rPr lang="en-GB" dirty="0" smtClean="0">
                <a:latin typeface="SassoonCRInfantMedium" panose="02000603020000020003" pitchFamily="2" charset="0"/>
              </a:rPr>
              <a:t> </a:t>
            </a:r>
          </a:p>
          <a:p>
            <a:pPr marL="0" indent="0">
              <a:buNone/>
            </a:pPr>
            <a:r>
              <a:rPr lang="en-GB" sz="2900" dirty="0">
                <a:latin typeface="SassoonCRInfantMedium" panose="02000603020000020003" pitchFamily="2" charset="0"/>
              </a:rPr>
              <a:t> </a:t>
            </a:r>
            <a:r>
              <a:rPr lang="en-GB" sz="2900" dirty="0" smtClean="0">
                <a:latin typeface="SassoonCRInfantMedium" panose="02000603020000020003" pitchFamily="2" charset="0"/>
              </a:rPr>
              <a:t>                              Good luck !</a:t>
            </a:r>
          </a:p>
          <a:p>
            <a:pPr marL="0" indent="0">
              <a:buNone/>
            </a:pPr>
            <a:endParaRPr lang="en-GB" dirty="0"/>
          </a:p>
        </p:txBody>
      </p:sp>
      <p:pic>
        <p:nvPicPr>
          <p:cNvPr id="1026" name="Picture 2" descr="C:\Users\marianne.docherty\AppData\Local\Microsoft\Windows\INetCache\IE\M1OIXKJY\homer_think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801" y="3645024"/>
            <a:ext cx="3048000" cy="155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3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916832"/>
            <a:ext cx="6196405" cy="3806237"/>
          </a:xfrm>
        </p:spPr>
        <p:txBody>
          <a:bodyPr/>
          <a:lstStyle/>
          <a:p>
            <a:pPr marL="0" indent="0">
              <a:buNone/>
            </a:pPr>
            <a:endParaRPr lang="en-GB" dirty="0" smtClean="0">
              <a:latin typeface="SassoonCRInfantMedium" panose="02000603020000020003" pitchFamily="2" charset="0"/>
            </a:endParaRPr>
          </a:p>
          <a:p>
            <a:r>
              <a:rPr lang="en-GB" dirty="0" smtClean="0">
                <a:latin typeface="SassoonCRInfantMedium" panose="02000603020000020003" pitchFamily="2" charset="0"/>
              </a:rPr>
              <a:t>Take a few moments to say a short prayer for all your family.</a:t>
            </a:r>
            <a:endParaRPr lang="en-GB" dirty="0" smtClean="0"/>
          </a:p>
          <a:p>
            <a:pPr marL="0" indent="0">
              <a:buNone/>
            </a:pPr>
            <a:endParaRPr lang="en-GB" dirty="0" smtClean="0">
              <a:solidFill>
                <a:srgbClr val="00B050"/>
              </a:solidFill>
            </a:endParaRPr>
          </a:p>
          <a:p>
            <a:endParaRPr lang="en-GB" dirty="0">
              <a:solidFill>
                <a:srgbClr val="00B050"/>
              </a:solidFill>
            </a:endParaRPr>
          </a:p>
        </p:txBody>
      </p:sp>
      <p:pic>
        <p:nvPicPr>
          <p:cNvPr id="3078" name="Picture 6" descr="C:\Users\marianne.docherty\AppData\Local\Microsoft\Windows\INetCache\IE\IKH0WW8E\Prayer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789" y="3501008"/>
            <a:ext cx="211455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1129</TotalTime>
  <Words>479</Words>
  <Application>Microsoft Office PowerPoint</Application>
  <PresentationFormat>On-screen Show (4:3)</PresentationFormat>
  <Paragraphs>50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Pushpin</vt:lpstr>
      <vt:lpstr>Friday 29-5-20</vt:lpstr>
      <vt:lpstr>Today’s Timetable</vt:lpstr>
      <vt:lpstr>Daily Exercise</vt:lpstr>
      <vt:lpstr>Big Maths Beat That</vt:lpstr>
      <vt:lpstr>Free Writing</vt:lpstr>
      <vt:lpstr>Space X Launch </vt:lpstr>
      <vt:lpstr>The White Cockade</vt:lpstr>
      <vt:lpstr>Sumdog Competition</vt:lpstr>
      <vt:lpstr>A prayer to end our day</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72</cp:revision>
  <dcterms:created xsi:type="dcterms:W3CDTF">2020-03-23T22:24:08Z</dcterms:created>
  <dcterms:modified xsi:type="dcterms:W3CDTF">2020-05-28T23:25:43Z</dcterms:modified>
</cp:coreProperties>
</file>