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68" r:id="rId2"/>
    <p:sldId id="269" r:id="rId3"/>
    <p:sldId id="257" r:id="rId4"/>
    <p:sldId id="264" r:id="rId5"/>
    <p:sldId id="265" r:id="rId6"/>
    <p:sldId id="266" r:id="rId7"/>
    <p:sldId id="272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5C5C0-84D5-4D82-BABC-19911278D2D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2C24-DBF6-401D-94ED-628936A68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1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21A2-2C34-489D-A940-44E8BA87E9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B102AD-E0C3-43A8-B516-D5AFD0E4DB5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BDC0F49-96E3-438B-B20B-6C320F1B005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Relationship Id="rId2" Type="http://schemas.openxmlformats.org/officeDocument/2006/relationships/hyperlink" Target="https://www.bbc.co.uk/teach/supermovers/ks1--ks2-mfl-french-greetings-with-ben-shires/zdpdvk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aJXWEKaPo_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vewyborney.com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97nLa2rjk&amp;t=2s" TargetMode="External"/><Relationship Id="rId2" Type="http://schemas.openxmlformats.org/officeDocument/2006/relationships/hyperlink" Target="https://www.youtube.com/watch?v=pLCtVGB1mF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1484784"/>
            <a:ext cx="8512497" cy="5040560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Good Morning Primary </a:t>
            </a:r>
            <a:r>
              <a:rPr lang="en-GB" sz="2400" dirty="0">
                <a:latin typeface="SassoonCRInfant" panose="02010503020300020003" pitchFamily="2" charset="0"/>
              </a:rPr>
              <a:t>1</a:t>
            </a:r>
            <a:r>
              <a:rPr lang="en-GB" sz="2400" dirty="0" smtClean="0">
                <a:latin typeface="SassoonCRInfant" panose="02010503020300020003" pitchFamily="2" charset="0"/>
              </a:rPr>
              <a:t>!</a:t>
            </a:r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Bonjour la class!  Ca </a:t>
            </a:r>
            <a:r>
              <a:rPr lang="en-GB" sz="2400" dirty="0" err="1" smtClean="0">
                <a:latin typeface="SassoonCRInfant" panose="02010503020300020003" pitchFamily="2" charset="0"/>
              </a:rPr>
              <a:t>Va</a:t>
            </a:r>
            <a:r>
              <a:rPr lang="en-GB" sz="2400" dirty="0" smtClean="0">
                <a:latin typeface="SassoonCRInfant" panose="02010503020300020003" pitchFamily="2" charset="0"/>
              </a:rPr>
              <a:t>?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>
                <a:latin typeface="SassoonCRInfant" panose="02010503020300020003" pitchFamily="2" charset="0"/>
                <a:hlinkClick r:id="rId2"/>
              </a:rPr>
              <a:t>https://www.bbc.co.uk/teach/supermovers/ks1--</a:t>
            </a:r>
            <a:r>
              <a:rPr lang="en-GB" sz="2400" dirty="0" smtClean="0">
                <a:latin typeface="SassoonCRInfant" panose="02010503020300020003" pitchFamily="2" charset="0"/>
                <a:hlinkClick r:id="rId2"/>
              </a:rPr>
              <a:t>ks2-mfl-french-greetings-with-ben-shires/zdpdvk7</a:t>
            </a:r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L.I </a:t>
            </a:r>
            <a:r>
              <a:rPr lang="en-GB" sz="2400" dirty="0">
                <a:latin typeface="SassoonCRInfant" panose="02010503020300020003" pitchFamily="2" charset="0"/>
              </a:rPr>
              <a:t>– I can say some simple greetings in French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592" y="465138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Friday  </a:t>
            </a:r>
            <a:r>
              <a:rPr lang="en-GB" sz="54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29th</a:t>
            </a:r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of May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stephanie.sloan\AppData\Local\Microsoft\Windows\INetCache\IE\1U3X1H24\Drapeau-Franc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59" y="1916832"/>
            <a:ext cx="2052350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65175" y="4869160"/>
            <a:ext cx="783927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Literacy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19"/>
            <a:ext cx="6608398" cy="12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L.I – We are learning to use our knowledge of common words and phonemes to spell, write and read words. </a:t>
            </a: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5575" y="2052464"/>
            <a:ext cx="859288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Watch </a:t>
            </a:r>
            <a:r>
              <a:rPr lang="en-GB" sz="2400" dirty="0">
                <a:latin typeface="SassoonCRInfant" panose="02010503020300020003" pitchFamily="2" charset="0"/>
              </a:rPr>
              <a:t>-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www.youtube.com/watch?v=aJXWEKaPo_c</a:t>
            </a:r>
            <a:endParaRPr lang="en-GB" sz="1600" dirty="0" smtClean="0"/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Activity  -Jumbled sentences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2.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    </a:t>
            </a:r>
          </a:p>
          <a:p>
            <a:pPr marL="342900" indent="-342900" algn="ctr">
              <a:buFontTx/>
              <a:buChar char="-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Put the words in the correct order.</a:t>
            </a:r>
          </a:p>
          <a:p>
            <a:pPr marL="342900" indent="-342900" algn="ctr">
              <a:buFontTx/>
              <a:buChar char="-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Tip –Write the sentence onto a piece of paper and cut it up. </a:t>
            </a:r>
          </a:p>
          <a:p>
            <a:pPr marL="342900" indent="-342900" algn="ctr">
              <a:buFontTx/>
              <a:buChar char="-"/>
            </a:pPr>
            <a:r>
              <a:rPr lang="en-GB" sz="20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Watch out for capital letters and full stops these will help you find the first and last word in the sentence.</a:t>
            </a: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312737"/>
            <a:ext cx="1462791" cy="1739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46" y="316612"/>
            <a:ext cx="1124869" cy="173585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68045"/>
              </p:ext>
            </p:extLst>
          </p:nvPr>
        </p:nvGraphicFramePr>
        <p:xfrm>
          <a:off x="1755639" y="3068960"/>
          <a:ext cx="6096000" cy="66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6895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a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cook.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is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good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My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dad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74960"/>
              </p:ext>
            </p:extLst>
          </p:nvPr>
        </p:nvGraphicFramePr>
        <p:xfrm>
          <a:off x="1907704" y="4077072"/>
          <a:ext cx="4752529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48072"/>
                <a:gridCol w="864096"/>
                <a:gridCol w="792088"/>
                <a:gridCol w="1368153"/>
              </a:tblGrid>
              <a:tr h="57606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foot.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her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My 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hurt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SassoonCRInfant" panose="02010503020300020003" pitchFamily="2" charset="0"/>
                        </a:rPr>
                        <a:t>mum</a:t>
                      </a:r>
                      <a:endParaRPr lang="en-GB" sz="2400" dirty="0">
                        <a:latin typeface="SassoonCRInfant" panose="02010503020300020003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680960" cy="936104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Spelling Challenge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980729"/>
            <a:ext cx="2880320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Lets get creative</a:t>
            </a:r>
          </a:p>
          <a:p>
            <a:endParaRPr lang="en-GB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Here your friends have came up with fun ways to write or make their words.</a:t>
            </a:r>
            <a:endParaRPr lang="en-GB" sz="1600" u="sng" dirty="0" smtClean="0">
              <a:latin typeface="Comic Sans MS" panose="030F0702030302020204" pitchFamily="66" charset="0"/>
            </a:endParaRPr>
          </a:p>
          <a:p>
            <a:endParaRPr lang="en-GB" sz="16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What can you use/do outdoors to help you learn this weeks words?.</a:t>
            </a:r>
          </a:p>
          <a:p>
            <a:endParaRPr lang="en-GB" sz="1600" u="sng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If you can think of something new then share it with us on Twitter to feature in next weeks spelling challenge.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520" y="5352602"/>
            <a:ext cx="5112568" cy="152205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play                  </a:t>
            </a:r>
            <a:r>
              <a:rPr lang="en-GB" sz="3200" dirty="0">
                <a:latin typeface="SassoonCRInfant" panose="02010503020300020003" pitchFamily="2" charset="0"/>
              </a:rPr>
              <a:t>no        look</a:t>
            </a:r>
          </a:p>
          <a:p>
            <a:pPr algn="ctr"/>
            <a:endParaRPr lang="en-GB" sz="3200" b="1" dirty="0">
              <a:latin typeface="SassoonCRInfant" panose="02010503020300020003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212977"/>
            <a:ext cx="2900764" cy="35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7236296" y="692697"/>
            <a:ext cx="1883864" cy="11521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love these ideas!!!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9"/>
            <a:ext cx="3137396" cy="41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8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Autofit/>
          </a:bodyPr>
          <a:lstStyle/>
          <a:p>
            <a:pPr algn="ctr"/>
            <a:r>
              <a:rPr lang="en-GB" sz="4400" cap="none" dirty="0" smtClean="0">
                <a:latin typeface="Comic Sans MS" panose="030F0702030302020204" pitchFamily="66" charset="0"/>
              </a:rPr>
              <a:t>Mathematics   </a:t>
            </a:r>
            <a:br>
              <a:rPr lang="en-GB" sz="4400" cap="none" dirty="0" smtClean="0">
                <a:latin typeface="Comic Sans MS" panose="030F0702030302020204" pitchFamily="66" charset="0"/>
              </a:rPr>
            </a:br>
            <a:r>
              <a:rPr lang="en-GB" sz="4400" cap="none" dirty="0" smtClean="0">
                <a:latin typeface="Comic Sans MS" panose="030F0702030302020204" pitchFamily="66" charset="0"/>
              </a:rPr>
              <a:t>Number Talk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2132856"/>
            <a:ext cx="7680960" cy="41065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Estimation- On the next couple of slides you are to estimate (sensibly guess) how many balls are in the glass. 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it is a number talk, tell your adult why you think it is the number that you are guessing each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C:\Users\Steve Wyborney\Desktop\LOW RESOLUTION Estimation Clipboard Pics for 20 Days\Slid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2" y="-12918"/>
            <a:ext cx="9161222" cy="68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589240"/>
            <a:ext cx="2971800" cy="523164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21 glass gems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569575"/>
            <a:ext cx="2971800" cy="523164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Reveal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0"/>
            <a:ext cx="1752600" cy="1143000"/>
          </a:xfrm>
          <a:prstGeom prst="wedgeRoundRectCallout">
            <a:avLst>
              <a:gd name="adj1" fmla="val 72307"/>
              <a:gd name="adj2" fmla="val 437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glass gems are in the bowl?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Steve Wyborney\Desktop\LOW RESOLUTION Estimation Clipboard Pics for 20 Days\Slid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teve Wyborney\Desktop\LOW RESOLUTION Estimation Clipboard Pics for 20 Days\Slide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teve Wyborney\Desktop\LOW RESOLUTION Estimation Clipboard Pics for 20 Days\Slide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teve Wyborney\Desktop\LOW RESOLUTION Estimation Clipboard Pics for 20 Days\Slide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648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27 glass gems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16  </a:t>
            </a:r>
            <a:r>
              <a:rPr lang="en-US" sz="1600" b="1" dirty="0">
                <a:solidFill>
                  <a:schemeClr val="bg1"/>
                </a:solidFill>
              </a:rPr>
              <a:t>glass gems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48200" y="2971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 </a:t>
            </a:r>
            <a:r>
              <a:rPr lang="en-US" b="1" dirty="0">
                <a:solidFill>
                  <a:schemeClr val="bg1"/>
                </a:solidFill>
              </a:rPr>
              <a:t>glass gems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2971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21 </a:t>
            </a:r>
            <a:r>
              <a:rPr lang="en-US" b="1" dirty="0">
                <a:solidFill>
                  <a:schemeClr val="bg1"/>
                </a:solidFill>
              </a:rPr>
              <a:t>glass gems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48200" y="2971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8200" y="6400800"/>
            <a:ext cx="2057400" cy="381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  <p:bldP spid="24" grpId="0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12740"/>
            <a:ext cx="7125113" cy="59598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IDL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55575" y="1037054"/>
            <a:ext cx="8988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Falling our story of the “Snail and the Whale” last Friday, today we are learning all </a:t>
            </a:r>
            <a:r>
              <a:rPr lang="en-GB" sz="2800" dirty="0" smtClean="0">
                <a:latin typeface="Comic Sans MS" panose="030F0702030302020204" pitchFamily="66" charset="0"/>
              </a:rPr>
              <a:t>about snails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Watch the clips then see if you can spot any snails when you are outside.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775" y="3283823"/>
            <a:ext cx="3887219" cy="357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"/>
              </a:rPr>
              <a:t>Facts about Snails</a:t>
            </a:r>
          </a:p>
          <a:p>
            <a:pPr algn="ctr"/>
            <a:endParaRPr lang="en-GB" dirty="0" smtClean="0">
              <a:hlinkClick r:id="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 smtClean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://www.youtube.com/watch?v=pLCtVGB1mFw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22304" y="3283822"/>
            <a:ext cx="3970176" cy="351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hlinkClick r:id="rId3"/>
            </a:endParaRPr>
          </a:p>
          <a:p>
            <a:pPr algn="ctr"/>
            <a:endParaRPr lang="en-GB" dirty="0">
              <a:hlinkClick r:id="rId3"/>
            </a:endParaRPr>
          </a:p>
          <a:p>
            <a:pPr algn="ctr"/>
            <a:r>
              <a:rPr lang="en-GB" dirty="0" smtClean="0">
                <a:hlinkClick r:id="rId3"/>
              </a:rPr>
              <a:t>Come Outside</a:t>
            </a:r>
          </a:p>
          <a:p>
            <a:pPr algn="ctr"/>
            <a:endParaRPr lang="en-GB" dirty="0">
              <a:hlinkClick r:id="rId3"/>
            </a:endParaRPr>
          </a:p>
          <a:p>
            <a:pPr algn="ctr"/>
            <a:endParaRPr lang="en-GB" dirty="0" smtClean="0">
              <a:hlinkClick r:id="rId3"/>
            </a:endParaRPr>
          </a:p>
          <a:p>
            <a:pPr algn="ctr"/>
            <a:endParaRPr lang="en-GB" dirty="0">
              <a:hlinkClick r:id="rId3"/>
            </a:endParaRPr>
          </a:p>
          <a:p>
            <a:pPr algn="ctr"/>
            <a:endParaRPr lang="en-GB" dirty="0" smtClean="0">
              <a:hlinkClick r:id="rId3"/>
            </a:endParaRPr>
          </a:p>
          <a:p>
            <a:pPr algn="ctr"/>
            <a:endParaRPr lang="en-GB" dirty="0">
              <a:hlinkClick r:id="rId3"/>
            </a:endParaRPr>
          </a:p>
          <a:p>
            <a:pPr algn="ctr"/>
            <a:endParaRPr lang="en-GB" dirty="0" smtClean="0">
              <a:hlinkClick r:id="rId3"/>
            </a:endParaRPr>
          </a:p>
          <a:p>
            <a:pPr algn="ctr"/>
            <a:endParaRPr lang="en-GB" dirty="0">
              <a:hlinkClick r:id="rId3"/>
            </a:endParaRPr>
          </a:p>
          <a:p>
            <a:pPr algn="ctr"/>
            <a:endParaRPr lang="en-GB" dirty="0" smtClean="0">
              <a:hlinkClick r:id="rId3"/>
            </a:endParaRPr>
          </a:p>
          <a:p>
            <a:pPr algn="ctr"/>
            <a:endParaRPr lang="en-GB" dirty="0">
              <a:hlinkClick r:id="rId3"/>
            </a:endParaRPr>
          </a:p>
          <a:p>
            <a:pPr algn="ctr"/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www.youtube.com/watch?v=ki97nLa2rjk&amp;t=2s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04" y="3756369"/>
            <a:ext cx="3907904" cy="21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6" y="3994637"/>
            <a:ext cx="3279355" cy="172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Friday Activities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9110"/>
            <a:ext cx="2016224" cy="2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3672"/>
            <a:ext cx="2088232" cy="22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0" y="2432156"/>
            <a:ext cx="2429538" cy="13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3026"/>
            <a:ext cx="1394435" cy="19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73" y="432493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4231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450" y="1484784"/>
            <a:ext cx="289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Article 31 – I have the right to play and relax.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680960" cy="719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Have a lovely weekend and we will be back with more activities and lessons on Monday!</a:t>
            </a:r>
          </a:p>
          <a:p>
            <a:pPr marL="0" indent="0" algn="ctr">
              <a:buNone/>
            </a:pPr>
            <a:endParaRPr lang="en-GB" sz="4400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Lots to enjoy this Bank Holiday Weekend!... - Glenroyal Hot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1949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1988</TotalTime>
  <Words>355</Words>
  <Application>Microsoft Office PowerPoint</Application>
  <PresentationFormat>On-screen Show (4:3)</PresentationFormat>
  <Paragraphs>104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PowerPoint Presentation</vt:lpstr>
      <vt:lpstr>Literacy</vt:lpstr>
      <vt:lpstr> Spelling Challenge</vt:lpstr>
      <vt:lpstr>Mathematics    Number Talk</vt:lpstr>
      <vt:lpstr>PowerPoint Presentation</vt:lpstr>
      <vt:lpstr>PowerPoint Presentation</vt:lpstr>
      <vt:lpstr>IDL</vt:lpstr>
      <vt:lpstr>Fun Friday Activities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Sloan</dc:creator>
  <cp:lastModifiedBy>Stephanie Sloan</cp:lastModifiedBy>
  <cp:revision>8</cp:revision>
  <dcterms:created xsi:type="dcterms:W3CDTF">2020-05-27T11:24:04Z</dcterms:created>
  <dcterms:modified xsi:type="dcterms:W3CDTF">2020-05-28T20:46:49Z</dcterms:modified>
</cp:coreProperties>
</file>