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tD_HCO1FT4" TargetMode="External"/><Relationship Id="rId2" Type="http://schemas.openxmlformats.org/officeDocument/2006/relationships/hyperlink" Target="https://www.youtube.com/watch?v=rAX6Q236Cw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lK2Nasd-A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Thursday 28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99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French Starter </a:t>
            </a:r>
          </a:p>
          <a:p>
            <a:r>
              <a:rPr lang="en-GB" dirty="0" smtClean="0"/>
              <a:t>Daily exercise</a:t>
            </a:r>
          </a:p>
          <a:p>
            <a:r>
              <a:rPr lang="en-GB" dirty="0" smtClean="0"/>
              <a:t>Spelling/ Literacy starter</a:t>
            </a:r>
          </a:p>
          <a:p>
            <a:r>
              <a:rPr lang="en-GB" dirty="0" smtClean="0"/>
              <a:t>Writing</a:t>
            </a:r>
          </a:p>
          <a:p>
            <a:r>
              <a:rPr lang="en-GB" dirty="0" smtClean="0"/>
              <a:t>Maths</a:t>
            </a:r>
          </a:p>
        </p:txBody>
      </p:sp>
    </p:spTree>
    <p:extLst>
      <p:ext uri="{BB962C8B-B14F-4D97-AF65-F5344CB8AC3E}">
        <p14:creationId xmlns:p14="http://schemas.microsoft.com/office/powerpoint/2010/main" val="200972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French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7866" y="1745077"/>
            <a:ext cx="6662968" cy="412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6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exercise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(Some of these people are almost as fun as </a:t>
            </a:r>
            <a:r>
              <a:rPr lang="en-US" dirty="0" err="1"/>
              <a:t>Mr</a:t>
            </a:r>
            <a:r>
              <a:rPr lang="en-US" dirty="0"/>
              <a:t> Martin, but not quite!)</a:t>
            </a:r>
          </a:p>
          <a:p>
            <a:pPr marL="0" indent="0">
              <a:buNone/>
            </a:pPr>
            <a:r>
              <a:rPr lang="en-US" dirty="0"/>
              <a:t>Joe Wicks 9am live - </a:t>
            </a:r>
            <a:r>
              <a:rPr lang="en-GB" dirty="0">
                <a:hlinkClick r:id="rId2"/>
              </a:rPr>
              <a:t>https://www.youtube.com/watch?v=rAX6Q236CwI</a:t>
            </a:r>
            <a:endParaRPr lang="en-GB" dirty="0"/>
          </a:p>
          <a:p>
            <a:pPr marL="0" indent="0">
              <a:buNone/>
            </a:pPr>
            <a:r>
              <a:rPr lang="en-US" dirty="0" err="1"/>
              <a:t>Oti</a:t>
            </a:r>
            <a:r>
              <a:rPr lang="en-US" dirty="0"/>
              <a:t> </a:t>
            </a:r>
            <a:r>
              <a:rPr lang="en-US" dirty="0" err="1"/>
              <a:t>Mabuse</a:t>
            </a:r>
            <a:r>
              <a:rPr lang="en-US" dirty="0"/>
              <a:t> 11:30am (strictly dancer) </a:t>
            </a:r>
            <a:r>
              <a:rPr lang="en-GB" dirty="0">
                <a:hlinkClick r:id="rId3"/>
              </a:rPr>
              <a:t>https://www.youtube.com/watch?v=btD_HCO1FT4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Cosmic Yoga (on anytime) </a:t>
            </a:r>
            <a:r>
              <a:rPr lang="en-GB" dirty="0">
                <a:hlinkClick r:id="rId4"/>
              </a:rPr>
              <a:t>https://www.youtube.com/watch?v=flK2Nasd-AI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72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Spelling/ Literacy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6576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Diacritically mark 10 of your spelling words. Select a different ten from the week before.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251" y="2747834"/>
            <a:ext cx="8169348" cy="36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02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 – we are learning to </a:t>
            </a:r>
            <a:r>
              <a:rPr lang="en-GB" dirty="0" smtClean="0"/>
              <a:t>gather notes.</a:t>
            </a:r>
            <a:endParaRPr lang="en-GB" dirty="0" smtClean="0"/>
          </a:p>
          <a:p>
            <a:r>
              <a:rPr lang="en-GB" dirty="0" smtClean="0"/>
              <a:t>Last week we </a:t>
            </a:r>
            <a:r>
              <a:rPr lang="en-GB" dirty="0" smtClean="0"/>
              <a:t>did something slightly different to mark out door classroom day. We are going to continue with our leaflets to adopt and not shop. I have attached the writing instructions in a </a:t>
            </a:r>
            <a:r>
              <a:rPr lang="en-GB" smtClean="0"/>
              <a:t>word document.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23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have a times table challenge on </a:t>
            </a:r>
            <a:r>
              <a:rPr lang="en-GB" dirty="0" err="1" smtClean="0"/>
              <a:t>Sumdog</a:t>
            </a:r>
            <a:r>
              <a:rPr lang="en-GB" dirty="0" smtClean="0"/>
              <a:t>. If you do not want to complete it on </a:t>
            </a:r>
            <a:r>
              <a:rPr lang="en-GB" dirty="0" err="1" smtClean="0"/>
              <a:t>Sumdog</a:t>
            </a:r>
            <a:r>
              <a:rPr lang="en-GB" dirty="0" smtClean="0"/>
              <a:t>, complete one of the Speed times table sheets.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3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 Park 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been working our way through the Theme park maths. We are now on Task </a:t>
            </a:r>
            <a:r>
              <a:rPr lang="en-GB" dirty="0" smtClean="0"/>
              <a:t>6 </a:t>
            </a:r>
            <a:r>
              <a:rPr lang="en-GB" dirty="0"/>
              <a:t>in the work booklet. I have attached this for you to complete.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99486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</TotalTime>
  <Words>196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Thursday 28th May</vt:lpstr>
      <vt:lpstr>Timetable</vt:lpstr>
      <vt:lpstr>French </vt:lpstr>
      <vt:lpstr>Daily exercise </vt:lpstr>
      <vt:lpstr>Spelling/ Literacy</vt:lpstr>
      <vt:lpstr>Writing</vt:lpstr>
      <vt:lpstr>Maths Starter</vt:lpstr>
      <vt:lpstr>Theme Park Maths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28th May</dc:title>
  <dc:creator>Miss Kerr</dc:creator>
  <cp:lastModifiedBy>Miss Kerr</cp:lastModifiedBy>
  <cp:revision>3</cp:revision>
  <dcterms:created xsi:type="dcterms:W3CDTF">2020-05-20T09:32:48Z</dcterms:created>
  <dcterms:modified xsi:type="dcterms:W3CDTF">2020-05-25T07:50:06Z</dcterms:modified>
</cp:coreProperties>
</file>