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256" r:id="rId2"/>
    <p:sldId id="257" r:id="rId3"/>
    <p:sldId id="265" r:id="rId4"/>
    <p:sldId id="280" r:id="rId5"/>
    <p:sldId id="283" r:id="rId6"/>
    <p:sldId id="281" r:id="rId7"/>
    <p:sldId id="282" r:id="rId8"/>
    <p:sldId id="259" r:id="rId9"/>
    <p:sldId id="28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66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>
      <p:cViewPr varScale="1">
        <p:scale>
          <a:sx n="61" d="100"/>
          <a:sy n="61" d="100"/>
        </p:scale>
        <p:origin x="-9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atNkI6QFZ5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roythezebra.com/reading-games/alphabetical-order-1.html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wav"/><Relationship Id="rId39" Type="http://schemas.microsoft.com/office/2007/relationships/media" Target="../media/media20.wav"/><Relationship Id="rId3" Type="http://schemas.microsoft.com/office/2007/relationships/media" Target="../media/media2.wav"/><Relationship Id="rId21" Type="http://schemas.microsoft.com/office/2007/relationships/media" Target="../media/media11.wav"/><Relationship Id="rId34" Type="http://schemas.openxmlformats.org/officeDocument/2006/relationships/audio" Target="../media/media17.wav"/><Relationship Id="rId42" Type="http://schemas.openxmlformats.org/officeDocument/2006/relationships/image" Target="../media/image7.tmp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33" Type="http://schemas.microsoft.com/office/2007/relationships/media" Target="../media/media17.wav"/><Relationship Id="rId38" Type="http://schemas.openxmlformats.org/officeDocument/2006/relationships/audio" Target="../media/media19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microsoft.com/office/2007/relationships/media" Target="../media/media15.wav"/><Relationship Id="rId41" Type="http://schemas.openxmlformats.org/officeDocument/2006/relationships/slideLayout" Target="../slideLayouts/slideLayout2.xm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32" Type="http://schemas.openxmlformats.org/officeDocument/2006/relationships/audio" Target="../media/media16.wav"/><Relationship Id="rId37" Type="http://schemas.microsoft.com/office/2007/relationships/media" Target="../media/media19.wav"/><Relationship Id="rId40" Type="http://schemas.openxmlformats.org/officeDocument/2006/relationships/audio" Target="../media/media20.wav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audio" Target="../media/media14.wav"/><Relationship Id="rId36" Type="http://schemas.openxmlformats.org/officeDocument/2006/relationships/audio" Target="../media/media18.wav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microsoft.com/office/2007/relationships/media" Target="../media/media16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microsoft.com/office/2007/relationships/media" Target="../media/media14.wav"/><Relationship Id="rId30" Type="http://schemas.openxmlformats.org/officeDocument/2006/relationships/audio" Target="../media/media15.wav"/><Relationship Id="rId35" Type="http://schemas.microsoft.com/office/2007/relationships/media" Target="../media/media18.wav"/><Relationship Id="rId4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s://www.youtube.com/watch?v=2PnnFrPaRg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975" y="404664"/>
            <a:ext cx="8512497" cy="6192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404664"/>
            <a:ext cx="7128792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Wednesday 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27</a:t>
            </a:r>
            <a:r>
              <a:rPr lang="en-GB" b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May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633" y="1196752"/>
            <a:ext cx="7117180" cy="5256584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Good Morning Primary 3!</a:t>
            </a: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Can you say todays date in French?</a:t>
            </a:r>
          </a:p>
          <a:p>
            <a:pPr algn="ctr"/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c’est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M…………………)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27</a:t>
            </a:r>
            <a:r>
              <a:rPr lang="en-GB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M…………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 2020</a:t>
            </a:r>
          </a:p>
          <a:p>
            <a:pPr algn="ctr"/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10000"/>
              </a:lnSpc>
            </a:pP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LI: To say simple greetings in French </a:t>
            </a:r>
          </a:p>
          <a:p>
            <a:pPr algn="ctr">
              <a:lnSpc>
                <a:spcPct val="110000"/>
              </a:lnSpc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Watch: Bonjour! Bonjour!</a:t>
            </a:r>
          </a:p>
          <a:p>
            <a:pPr algn="ctr"/>
            <a:r>
              <a:rPr lang="en-GB" dirty="0">
                <a:latin typeface="Comic Sans MS" panose="030F0702030302020204" pitchFamily="66" charset="0"/>
                <a:hlinkClick r:id="rId2"/>
              </a:rPr>
              <a:t>https://www.youtube.com/watch?v=atNkI6QFZ50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C:\Users\jenna.mclean\Desktop\bonjour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47" y="5448085"/>
            <a:ext cx="2430352" cy="138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6805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25388" cy="303900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000" b="1" dirty="0" smtClean="0">
                <a:latin typeface="Comic Sans MS" panose="030F0702030302020204" pitchFamily="66" charset="0"/>
              </a:rPr>
              <a:t>I hope you enjoyed your activities today! </a:t>
            </a:r>
            <a:br>
              <a:rPr lang="en-GB" sz="3000" b="1" dirty="0" smtClean="0">
                <a:latin typeface="Comic Sans MS" panose="030F0702030302020204" pitchFamily="66" charset="0"/>
              </a:rPr>
            </a:br>
            <a:r>
              <a:rPr lang="en-GB" sz="3000" b="1" dirty="0">
                <a:latin typeface="Comic Sans MS" panose="030F0702030302020204" pitchFamily="66" charset="0"/>
              </a:rPr>
              <a:t/>
            </a:r>
            <a:br>
              <a:rPr lang="en-GB" sz="3000" b="1" dirty="0">
                <a:latin typeface="Comic Sans MS" panose="030F0702030302020204" pitchFamily="66" charset="0"/>
              </a:rPr>
            </a:br>
            <a:r>
              <a:rPr lang="en-GB" sz="3000" b="1" dirty="0" smtClean="0">
                <a:latin typeface="Comic Sans MS" panose="030F0702030302020204" pitchFamily="66" charset="0"/>
              </a:rPr>
              <a:t>Now it’s time to have a </a:t>
            </a:r>
            <a:r>
              <a:rPr lang="en-GB" sz="3000" b="1" dirty="0" smtClean="0">
                <a:latin typeface="Comic Sans MS" panose="030F0702030302020204" pitchFamily="66" charset="0"/>
              </a:rPr>
              <a:t>play and get some fresh air!</a:t>
            </a:r>
            <a:r>
              <a:rPr lang="en-GB" sz="3000" b="1" dirty="0">
                <a:latin typeface="Comic Sans MS" panose="030F0702030302020204" pitchFamily="66" charset="0"/>
              </a:rPr>
              <a:t/>
            </a:r>
            <a:br>
              <a:rPr lang="en-GB" sz="3000" b="1" dirty="0">
                <a:latin typeface="Comic Sans MS" panose="030F0702030302020204" pitchFamily="66" charset="0"/>
              </a:rPr>
            </a:br>
            <a:r>
              <a:rPr lang="en-GB" sz="30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30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jenna.mclean\Desktop\family playing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62" y="188640"/>
            <a:ext cx="3732262" cy="229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Literacy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11" y="1124744"/>
            <a:ext cx="660839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omic Sans MS" panose="030F0702030302020204" pitchFamily="66" charset="0"/>
              </a:rPr>
              <a:t>LI: We are learning </a:t>
            </a:r>
            <a:r>
              <a:rPr lang="en-GB" sz="2000" b="1" dirty="0" smtClean="0">
                <a:latin typeface="Comic Sans MS" panose="030F0702030302020204" pitchFamily="66" charset="0"/>
              </a:rPr>
              <a:t>to spell words containing the 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gn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’ </a:t>
            </a:r>
            <a:r>
              <a:rPr lang="en-GB" sz="2000" b="1" dirty="0" smtClean="0">
                <a:latin typeface="Comic Sans MS" panose="030F0702030302020204" pitchFamily="66" charset="0"/>
              </a:rPr>
              <a:t>phoneme. </a:t>
            </a:r>
            <a:endParaRPr lang="en-GB" sz="20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5" y="90872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55575" y="2018184"/>
            <a:ext cx="8715213" cy="4658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59175" y="2278320"/>
            <a:ext cx="82770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Reread the ‘</a:t>
            </a:r>
            <a:r>
              <a:rPr lang="en-GB" sz="2400" dirty="0" err="1" smtClean="0">
                <a:latin typeface="Comic Sans MS" panose="030F0702030302020204" pitchFamily="66" charset="0"/>
              </a:rPr>
              <a:t>gn</a:t>
            </a:r>
            <a:r>
              <a:rPr lang="en-GB" sz="2400" dirty="0" smtClean="0">
                <a:latin typeface="Comic Sans MS" panose="030F0702030302020204" pitchFamily="66" charset="0"/>
              </a:rPr>
              <a:t>’ phoneme story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Place each sound/ phoneme in the </a:t>
            </a:r>
            <a:r>
              <a:rPr lang="en-GB" sz="2400" dirty="0" err="1" smtClean="0">
                <a:latin typeface="Comic Sans MS" panose="030F0702030302020204" pitchFamily="66" charset="0"/>
              </a:rPr>
              <a:t>elkonin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box.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Using the phoneme words, write 3 sentences. 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Remember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GB" sz="2400" dirty="0" smtClean="0">
                <a:latin typeface="Comic Sans MS" panose="030F0702030302020204" pitchFamily="66" charset="0"/>
              </a:rPr>
              <a:t>a good sentence has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Capital Letters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Full Stops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Finger Spaces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9" b="11120"/>
          <a:stretch/>
        </p:blipFill>
        <p:spPr bwMode="auto">
          <a:xfrm>
            <a:off x="1735051" y="3501008"/>
            <a:ext cx="2664296" cy="133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4795"/>
              </p:ext>
            </p:extLst>
          </p:nvPr>
        </p:nvGraphicFramePr>
        <p:xfrm>
          <a:off x="5148064" y="3983833"/>
          <a:ext cx="2141730" cy="391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910"/>
                <a:gridCol w="713910"/>
                <a:gridCol w="713910"/>
              </a:tblGrid>
              <a:tr h="391315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</a:t>
                      </a: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gn</a:t>
                      </a: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666" y="249474"/>
            <a:ext cx="7125113" cy="924475"/>
          </a:xfrm>
        </p:spPr>
        <p:txBody>
          <a:bodyPr/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Literacy</a:t>
            </a:r>
            <a:endParaRPr lang="en-GB" sz="36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2" y="1832630"/>
            <a:ext cx="8856984" cy="491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84133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4775" y="1124744"/>
            <a:ext cx="6175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LI: We are learning </a:t>
            </a:r>
            <a:r>
              <a:rPr lang="en-GB" sz="2000" b="1" dirty="0" smtClean="0">
                <a:latin typeface="Comic Sans MS" panose="030F0702030302020204" pitchFamily="66" charset="0"/>
              </a:rPr>
              <a:t>to put words into alphabetical order.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 descr="C:\Users\jenna.mclean\Desktop\rea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544" y="702348"/>
            <a:ext cx="1350222" cy="84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975" y="2702701"/>
            <a:ext cx="383197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Comic Sans MS" panose="030F0702030302020204" pitchFamily="66" charset="0"/>
              </a:rPr>
              <a:t>For todays activity, I would like you to read the words and then write them into your jotter (using your best handwriting) in alphabetical order. This means </a:t>
            </a:r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 words would be first, then </a:t>
            </a:r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</a:rPr>
              <a:t> words…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Comic Sans MS" panose="030F0702030302020204" pitchFamily="66" charset="0"/>
              </a:rPr>
              <a:t>	</a:t>
            </a:r>
          </a:p>
          <a:p>
            <a:pPr>
              <a:lnSpc>
                <a:spcPct val="150000"/>
              </a:lnSpc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3" y="1908143"/>
            <a:ext cx="830547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3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BCD</a:t>
            </a:r>
            <a:r>
              <a:rPr lang="en-US" sz="3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US" sz="3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FGH</a:t>
            </a:r>
            <a:r>
              <a:rPr lang="en-US" sz="3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3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JKLMN</a:t>
            </a:r>
            <a:r>
              <a:rPr lang="en-US" sz="3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sz="3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PQRST</a:t>
            </a:r>
            <a:r>
              <a:rPr lang="en-US" sz="3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n-US" sz="3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VWXYZ</a:t>
            </a:r>
            <a:endParaRPr lang="en-US" sz="3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70" y="5757405"/>
            <a:ext cx="7881684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Click the link to play: </a:t>
            </a:r>
            <a:r>
              <a:rPr lang="en-GB" b="1" dirty="0" smtClean="0">
                <a:latin typeface="Comic Sans MS" panose="030F0702030302020204" pitchFamily="66" charset="0"/>
              </a:rPr>
              <a:t>Alphabetical Order on </a:t>
            </a:r>
            <a:r>
              <a:rPr lang="en-GB" b="1" dirty="0" err="1">
                <a:latin typeface="Comic Sans MS" panose="030F0702030302020204" pitchFamily="66" charset="0"/>
              </a:rPr>
              <a:t>Topmarks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hlinkClick r:id="rId5"/>
              </a:rPr>
              <a:t>https://www.roythezebra.com/reading-games/alphabetical-order-1.html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 descr="C:\Users\jenna.mclean\Desktop\alphabetical order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036" y="5534991"/>
            <a:ext cx="1636436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22274" y="2760145"/>
            <a:ext cx="4194688" cy="2585323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home 		water</a:t>
            </a:r>
          </a:p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until		page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etter 		must		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egan		            follow		answer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		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7743"/>
            <a:ext cx="8568952" cy="5477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Stage 3 Sounds Revision</a:t>
            </a:r>
          </a:p>
          <a:p>
            <a:r>
              <a:rPr lang="en-GB" sz="2200" dirty="0" smtClean="0">
                <a:latin typeface="Comic Sans MS" panose="030F0702030302020204" pitchFamily="66" charset="0"/>
              </a:rPr>
              <a:t>L.I. I </a:t>
            </a:r>
            <a:r>
              <a:rPr lang="en-GB" sz="2200" dirty="0">
                <a:latin typeface="Comic Sans MS" panose="030F0702030302020204" pitchFamily="66" charset="0"/>
              </a:rPr>
              <a:t>can use knowledge of sounds, letters and patterns to read words.</a:t>
            </a:r>
          </a:p>
          <a:p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259632" y="1643845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131840" y="1643845"/>
            <a:ext cx="609600" cy="6096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292080" y="1643845"/>
            <a:ext cx="609600" cy="6096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308304" y="1643845"/>
            <a:ext cx="609600" cy="6096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115616" y="2636912"/>
            <a:ext cx="609600" cy="6096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425359" y="2644286"/>
            <a:ext cx="609600" cy="6096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596880" y="2514600"/>
            <a:ext cx="609600" cy="6096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613104" y="2577918"/>
            <a:ext cx="609600" cy="6096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259632" y="3733800"/>
            <a:ext cx="609600" cy="6096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425359" y="3733800"/>
            <a:ext cx="609600" cy="6096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582132" y="3717032"/>
            <a:ext cx="609600" cy="6096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539362" y="3770370"/>
            <a:ext cx="609600" cy="6096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274380" y="4797152"/>
            <a:ext cx="609600" cy="6096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131840" y="4797152"/>
            <a:ext cx="609600" cy="6096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508104" y="4797152"/>
            <a:ext cx="609600" cy="6096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613104" y="4797152"/>
            <a:ext cx="609600" cy="6096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274380" y="5877272"/>
            <a:ext cx="609600" cy="6096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410611" y="5884646"/>
            <a:ext cx="609600" cy="6096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493356" y="5884646"/>
            <a:ext cx="609600" cy="609600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613104" y="5884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4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7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5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4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7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6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3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51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84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9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74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8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11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25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36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42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53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97" y="692696"/>
            <a:ext cx="8342651" cy="924475"/>
          </a:xfrm>
        </p:spPr>
        <p:txBody>
          <a:bodyPr/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Story time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687670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hlinkClick r:id="rId2"/>
              </a:rPr>
              <a:t>https://www.youtube.com/watch?v=2PnnFrPaRgY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1227"/>
            <a:ext cx="6536188" cy="39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552" y="404664"/>
            <a:ext cx="7125113" cy="924475"/>
          </a:xfrm>
        </p:spPr>
        <p:txBody>
          <a:bodyPr/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Number Talk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29" y="1884440"/>
            <a:ext cx="8562282" cy="47941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23202" y="2057073"/>
            <a:ext cx="82118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How many different ways can you think of that represent the number below?</a:t>
            </a:r>
          </a:p>
          <a:p>
            <a:pPr algn="ctr"/>
            <a:r>
              <a:rPr lang="en-GB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Remember, this is a number talk, so you only need you brain. Tell an adult all the different representations you can think of.</a:t>
            </a:r>
          </a:p>
          <a:p>
            <a:pPr algn="ctr"/>
            <a:endParaRPr lang="en-GB" sz="24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Think about number bonds, subtraction sums, times tables, pictures, and words. </a:t>
            </a:r>
          </a:p>
          <a:p>
            <a:pPr algn="ctr"/>
            <a:endParaRPr lang="en-GB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2264" y="4119176"/>
            <a:ext cx="2373687" cy="1631216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713" y="1410212"/>
            <a:ext cx="821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LI: We are learning to develop an understanding of number. </a:t>
            </a:r>
            <a:endParaRPr lang="en-GB" sz="2000" b="1" dirty="0" smtClean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84133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81681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7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552" y="404664"/>
            <a:ext cx="7125113" cy="924475"/>
          </a:xfrm>
        </p:spPr>
        <p:txBody>
          <a:bodyPr/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Number Talk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968" y="2063814"/>
            <a:ext cx="8562282" cy="47941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16+4=20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088" y="2103188"/>
            <a:ext cx="8211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Here is my answer – I wonder if you managed to find more representations than me?</a:t>
            </a:r>
            <a:endParaRPr lang="en-GB" b="1" dirty="0" smtClean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2266" y="3810525"/>
            <a:ext cx="2373687" cy="1631216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713" y="1410212"/>
            <a:ext cx="821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LI: We are learning to develop an understanding of number. </a:t>
            </a:r>
            <a:endParaRPr lang="en-GB" sz="2000" b="1" dirty="0" smtClean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84133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81681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nna.mclean\Desktop\20 apples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6" y="3011179"/>
            <a:ext cx="1282697" cy="169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nna.mclean\Desktop\hand.jf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74" y="5780296"/>
            <a:ext cx="1042988" cy="8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nna.mclean\Desktop\hand.jf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9" y="5780297"/>
            <a:ext cx="1042989" cy="8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jenna.mclean\Desktop\hand.jf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74" y="4910770"/>
            <a:ext cx="1042989" cy="8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jenna.mclean\Desktop\hand.jf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8" y="4910770"/>
            <a:ext cx="1042989" cy="8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627784" y="5085184"/>
            <a:ext cx="93610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5652120" y="4076849"/>
            <a:ext cx="1800200" cy="315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4622919" y="5291271"/>
            <a:ext cx="444510" cy="595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Arrow 15"/>
          <p:cNvSpPr/>
          <p:nvPr/>
        </p:nvSpPr>
        <p:spPr>
          <a:xfrm>
            <a:off x="2243468" y="4014245"/>
            <a:ext cx="1320420" cy="450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994039" y="3672026"/>
            <a:ext cx="119455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5 X 4</a:t>
            </a:r>
          </a:p>
          <a:p>
            <a:pPr algn="ctr"/>
            <a:r>
              <a:rPr lang="en-US" sz="2800" b="1" cap="all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4 X 5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87216" y="5741640"/>
            <a:ext cx="19415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16+4=20</a:t>
            </a:r>
          </a:p>
          <a:p>
            <a:pPr algn="ctr"/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10+10=20</a:t>
            </a:r>
            <a:endParaRPr lang="en-US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Left Arrow 23"/>
          <p:cNvSpPr/>
          <p:nvPr/>
        </p:nvSpPr>
        <p:spPr>
          <a:xfrm rot="11949610">
            <a:off x="5575849" y="5125601"/>
            <a:ext cx="146235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562331" y="5589240"/>
            <a:ext cx="22108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30-10 = 20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100-80 = 20</a:t>
            </a:r>
            <a:endParaRPr lang="en-GB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9289" y="3057295"/>
            <a:ext cx="15231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Twenty 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8729588">
            <a:off x="3867522" y="3512556"/>
            <a:ext cx="444510" cy="595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 rot="13548990">
            <a:off x="5213097" y="3555309"/>
            <a:ext cx="444510" cy="595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067429" y="2967335"/>
            <a:ext cx="21264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100 divided by 5 = 20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11" y="451894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Numeracy Activities </a:t>
            </a:r>
            <a:endParaRPr lang="en-GB" sz="36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ad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7969" y="1925702"/>
            <a:ext cx="8562282" cy="47941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" y="103226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0358" y="121781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We are learning to develop a range of addition and subtraction strategies.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437" y="2132856"/>
            <a:ext cx="5097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1. Addition and Subtraction Booklet – Page </a:t>
            </a:r>
            <a:r>
              <a:rPr lang="en-GB" sz="2400" b="1" dirty="0" smtClean="0">
                <a:latin typeface="Comic Sans MS" panose="030F0702030302020204" pitchFamily="66" charset="0"/>
              </a:rPr>
              <a:t>6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2. </a:t>
            </a:r>
            <a:r>
              <a:rPr lang="en-GB" sz="2400" b="1" dirty="0" smtClean="0">
                <a:latin typeface="Comic Sans MS" panose="030F0702030302020204" pitchFamily="66" charset="0"/>
              </a:rPr>
              <a:t>Spend 20 mins on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Sumdog</a:t>
            </a:r>
            <a:r>
              <a:rPr lang="en-GB" sz="2400" b="1" dirty="0" smtClean="0">
                <a:latin typeface="Comic Sans MS" panose="030F0702030302020204" pitchFamily="66" charset="0"/>
              </a:rPr>
              <a:t> practising your maths skills </a:t>
            </a:r>
            <a:endParaRPr lang="en-GB" sz="3300" b="1" dirty="0" smtClean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84" y="2132856"/>
            <a:ext cx="329436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/>
          <p:cNvSpPr/>
          <p:nvPr/>
        </p:nvSpPr>
        <p:spPr>
          <a:xfrm rot="5400000">
            <a:off x="3922753" y="1928340"/>
            <a:ext cx="690911" cy="1865429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 descr="C:\Users\jenna.mclean\Desktop\sumdog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54" y="3717032"/>
            <a:ext cx="2080201" cy="208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2040" y="92576"/>
            <a:ext cx="3781695" cy="2117753"/>
          </a:xfrm>
        </p:spPr>
        <p:txBody>
          <a:bodyPr/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Health and Wellbeing </a:t>
            </a:r>
            <a:br>
              <a:rPr lang="en-GB" sz="3600" b="1" u="sng" dirty="0" smtClean="0">
                <a:latin typeface="Comic Sans MS" panose="030F0702030302020204" pitchFamily="66" charset="0"/>
              </a:rPr>
            </a:br>
            <a:endParaRPr lang="en-GB" sz="2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89416" y="1700808"/>
            <a:ext cx="8562282" cy="50405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40" y="219948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14221" y="2276872"/>
            <a:ext cx="3678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We are learning to </a:t>
            </a:r>
            <a:r>
              <a:rPr lang="en-GB" sz="2000" b="1" dirty="0" smtClean="0">
                <a:latin typeface="Comic Sans MS" panose="030F0702030302020204" pitchFamily="66" charset="0"/>
              </a:rPr>
              <a:t>be aware of others feelings and show acts of kindness.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jenna.mclean\Desktop\acts of kindn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" y="92576"/>
            <a:ext cx="4462764" cy="673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8181" y="3933056"/>
            <a:ext cx="3880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It is very easy to show someone you care.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Can you choose another act of kindness to complete today.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19492</TotalTime>
  <Words>415</Words>
  <Application>Microsoft Office PowerPoint</Application>
  <PresentationFormat>On-screen Show (4:3)</PresentationFormat>
  <Paragraphs>88</Paragraphs>
  <Slides>10</Slides>
  <Notes>1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Spring</vt:lpstr>
      <vt:lpstr>Wednesday 27th of May</vt:lpstr>
      <vt:lpstr>Literacy </vt:lpstr>
      <vt:lpstr>Literacy</vt:lpstr>
      <vt:lpstr>PowerPoint Presentation</vt:lpstr>
      <vt:lpstr>Story time </vt:lpstr>
      <vt:lpstr>Number Talk</vt:lpstr>
      <vt:lpstr>Number Talk</vt:lpstr>
      <vt:lpstr>Numeracy Activities </vt:lpstr>
      <vt:lpstr>Health and Wellbeing  </vt:lpstr>
      <vt:lpstr>I hope you enjoyed your activities today!   Now it’s time to have a play and get some fresh air! 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Jenna McLean</cp:lastModifiedBy>
  <cp:revision>182</cp:revision>
  <dcterms:created xsi:type="dcterms:W3CDTF">2020-03-21T18:06:53Z</dcterms:created>
  <dcterms:modified xsi:type="dcterms:W3CDTF">2020-05-27T07:49:03Z</dcterms:modified>
</cp:coreProperties>
</file>