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517959e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0517959e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0517959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0517959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0517959e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0517959e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0517959e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0517959e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517959e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517959e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teachyourmonstertoread.com/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hyperlink" Target="https://appuk.idlsgroup.com/#/login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hyperlink" Target="https://www.getepic.com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blogs.glowscotland.org.uk/wl/stanthonypsblog/category/primary-4-5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doorwayonline.org.uk/activities/speller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sumdog.com/user/sign_in?_ga=2.173771171.1069118646.1589645397-293771469.1582490612" TargetMode="Externa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CosmicKidsYoga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1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user/mosetsanagape/videos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1.png"/><Relationship Id="rId4" Type="http://schemas.openxmlformats.org/officeDocument/2006/relationships/hyperlink" Target="https://www.youtube.com/channel/UCAxW1XT0iEJo0TYlRfn6rYQ" TargetMode="External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Primary%205%2FWednesday%2027th%20May%202020%2FStory%20of%20ch%20%28core%29%2Ejpeg&amp;parent=%2Fsites%2FPrimary5105%2FShared%20Documents%2FGeneral%2FSpelling%2FPrimary%205%2FWednesday%2027th%20May%202020" TargetMode="External"/><Relationship Id="rId18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Reading%2FTom%20Fletcher%2FWednesday%2027th%20May%202020%2FChapter%209%20%2D%20Main%20Ideas%20and%20Summarising%2Epdf&amp;parent=%2Fsites%2FPrimary5105%2FShared%20Documents%2FGeneral%2FReading%2FTom%20Fletcher%2FWednesday%2027th%20May%202020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Reading%2FDavid%20Walliams%2FWednesday%2027th%20May%202020%2FMessy%20Magpie%20Litter%20Pick%2Epdf&amp;parent=%2Fsites%2FPrimary5105%2FShared%20Documents%2FGeneral%2FReading%2FDavid%20Walliams%2FWednesday%2027th%20May%202020" TargetMode="External"/><Relationship Id="rId12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Primary%204%2FWednesday%2027th%20May%202020%2FStory%20of%20oo%20%28core%29%2Ejpeg&amp;parent=%2Fsites%2FPrimary5105%2FShared%20Documents%2FGeneral%2FSpelling%2FPrimary%204%2FWednesday%2027th%20May%202020" TargetMode="Externa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David%20Walliams%2FMonday%2025th%20May%202020%2FRead%2C%20Write%2C%20Spell%2025%2E05%2E20%2Ejpg&amp;parent=%2Fsites%2FPrimary5105%2FShared%20Documents%2FGeneral%2FSpelling%2FDavid%20Walliams%2FMonday%2025th%20May%202020" TargetMode="External"/><Relationship Id="rId11" Type="http://schemas.openxmlformats.org/officeDocument/2006/relationships/image" Target="../media/image24.jpg"/><Relationship Id="rId5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David%20Walliams%2FMonday%2025th%20May%202020%2Few%20phoneme%20board%2Ejpeg&amp;parent=%2Fsites%2FPrimary5105%2FShared%20Documents%2FGeneral%2FSpelling%2FDavid%20Walliams%2FMonday%2025th%20May%202020" TargetMode="External"/><Relationship Id="rId15" Type="http://schemas.openxmlformats.org/officeDocument/2006/relationships/hyperlink" Target="https://www.getepic.com/" TargetMode="External"/><Relationship Id="rId10" Type="http://schemas.openxmlformats.org/officeDocument/2006/relationships/hyperlink" Target="https://www.youtube.com/watch?v=vP4iY1TtS3s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23.jpg"/><Relationship Id="rId14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Reading%2FRoald%20Dahl%2FWednesday%2027th%20May%202020%2FChapter%203%20%2D%20Research%2Epdf&amp;parent=%2Fsites%2FPrimary5105%2FShared%20Documents%2FGeneral%2FReading%2FRoald%20Dahl%2FWednesday%2027th%20May%20202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Maths%2FWeight%2FSquares%2FWednesday%2027th%20May%202020%2FConverting%20between%20grams%20and%20kilograms%2Epdf&amp;parent=%2Fsites%2FPrimary5105%2FShared%20Documents%2FGeneral%2FMaths%2FWeight%2FSquares%2FWednesday%2027th%20May%202020" TargetMode="External"/><Relationship Id="rId13" Type="http://schemas.openxmlformats.org/officeDocument/2006/relationships/hyperlink" Target="https://play.ttrockstars.com/auth/school/student/79128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3.jpg"/><Relationship Id="rId7" Type="http://schemas.openxmlformats.org/officeDocument/2006/relationships/hyperlink" Target="https://www.bbc.co.uk/bitesize/clips/zmg7tfr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s://appuk.idlsgroup.com/#/login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hyperlink" Target="https://www.sumdog.com/user/sign_in?_ga=2.173771171.1069118646.1589645397-293771469.1582490612" TargetMode="External"/><Relationship Id="rId5" Type="http://schemas.openxmlformats.org/officeDocument/2006/relationships/hyperlink" Target="https://www.bbc.co.uk/bitesize/clips/zv2vcdm" TargetMode="External"/><Relationship Id="rId15" Type="http://schemas.openxmlformats.org/officeDocument/2006/relationships/hyperlink" Target="https://whiterosemaths.com/homelearning/year-5/" TargetMode="External"/><Relationship Id="rId10" Type="http://schemas.openxmlformats.org/officeDocument/2006/relationships/image" Target="../media/image28.png"/><Relationship Id="rId19" Type="http://schemas.openxmlformats.org/officeDocument/2006/relationships/image" Target="../media/image31.png"/><Relationship Id="rId4" Type="http://schemas.openxmlformats.org/officeDocument/2006/relationships/image" Target="../media/image26.jpg"/><Relationship Id="rId9" Type="http://schemas.openxmlformats.org/officeDocument/2006/relationships/hyperlink" Target="https://www.youtube.com/watch?v=ptrKThVQwh4" TargetMode="External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3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825" y="423625"/>
            <a:ext cx="3821875" cy="23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300" y="2011475"/>
            <a:ext cx="3303695" cy="25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4800" y="192575"/>
            <a:ext cx="1002875" cy="10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88375" y="61950"/>
            <a:ext cx="3956400" cy="39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Bitmoji Imag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1050" y="11452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3300" y="1374238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78175" y="1368927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9713" y="2508797"/>
            <a:ext cx="554425" cy="51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48475" y="2505702"/>
            <a:ext cx="554425" cy="5237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3485925" y="642950"/>
            <a:ext cx="34356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latin typeface="Comic Sans MS"/>
                <a:ea typeface="Comic Sans MS"/>
                <a:cs typeface="Comic Sans MS"/>
                <a:sym typeface="Comic Sans MS"/>
              </a:rPr>
              <a:t>Good Morning P5/4</a:t>
            </a: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Week 9 Home Learning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Wednesday 20th May 2020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4" name="Google Shape;64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12617" y="765285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344588" y="3122688"/>
            <a:ext cx="490475" cy="4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6875" y="-146900"/>
            <a:ext cx="6460572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/>
          <p:nvPr/>
        </p:nvCxnSpPr>
        <p:spPr>
          <a:xfrm flipH="1">
            <a:off x="6440450" y="121950"/>
            <a:ext cx="11100" cy="321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>
            <a:endCxn id="73" idx="1"/>
          </p:cNvCxnSpPr>
          <p:nvPr/>
        </p:nvCxnSpPr>
        <p:spPr>
          <a:xfrm>
            <a:off x="3525050" y="1605050"/>
            <a:ext cx="2915400" cy="18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3615575" y="343625"/>
            <a:ext cx="26898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 err="1"/>
              <a:t>Aujord’hui</a:t>
            </a:r>
            <a:r>
              <a:rPr lang="en-GB" sz="1700" dirty="0"/>
              <a:t> </a:t>
            </a:r>
            <a:r>
              <a:rPr lang="en-GB" sz="1700" dirty="0" err="1"/>
              <a:t>c’est</a:t>
            </a:r>
            <a:r>
              <a:rPr lang="en-GB" sz="1700" dirty="0"/>
              <a:t> </a:t>
            </a:r>
            <a:r>
              <a:rPr lang="en-GB" sz="1700" dirty="0" err="1"/>
              <a:t>mercredi</a:t>
            </a:r>
            <a:r>
              <a:rPr lang="en-GB" sz="1700" dirty="0"/>
              <a:t> </a:t>
            </a:r>
            <a:r>
              <a:rPr lang="en-GB" sz="1700" dirty="0" err="1"/>
              <a:t>vingt</a:t>
            </a:r>
            <a:r>
              <a:rPr lang="en-GB" sz="1700" dirty="0"/>
              <a:t>-sept </a:t>
            </a:r>
            <a:r>
              <a:rPr lang="en-GB" sz="1700" dirty="0" err="1"/>
              <a:t>mai</a:t>
            </a:r>
            <a:r>
              <a:rPr lang="en-GB" sz="1700" dirty="0"/>
              <a:t>.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4"/>
          <p:cNvSpPr txBox="1"/>
          <p:nvPr/>
        </p:nvSpPr>
        <p:spPr>
          <a:xfrm>
            <a:off x="3615575" y="1718200"/>
            <a:ext cx="2560800" cy="1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r-FR" sz="1700" dirty="0"/>
              <a:t>il y a du soleil</a:t>
            </a:r>
            <a:r>
              <a:rPr lang="en-GB" sz="1700" dirty="0"/>
              <a:t>.</a:t>
            </a:r>
            <a:endParaRPr sz="17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4"/>
          <p:cNvSpPr txBox="1"/>
          <p:nvPr/>
        </p:nvSpPr>
        <p:spPr>
          <a:xfrm>
            <a:off x="6440450" y="293750"/>
            <a:ext cx="25608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Je suis content(e)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Je suis d’accord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Je suis mal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4" descr="Clientmoj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6500" y="14471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550" y="102150"/>
            <a:ext cx="7593000" cy="46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56050" y="2832950"/>
            <a:ext cx="2202049" cy="275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descr="Bitmoji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54550" y="1479875"/>
            <a:ext cx="3980225" cy="40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864525" y="391800"/>
            <a:ext cx="70119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Morning Starter</a:t>
            </a:r>
            <a:endParaRPr sz="1800"/>
          </a:p>
        </p:txBody>
      </p:sp>
      <p:sp>
        <p:nvSpPr>
          <p:cNvPr id="85" name="Google Shape;85;p15"/>
          <p:cNvSpPr txBox="1"/>
          <p:nvPr/>
        </p:nvSpPr>
        <p:spPr>
          <a:xfrm>
            <a:off x="2175950" y="853900"/>
            <a:ext cx="67008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93C47D"/>
                </a:solidFill>
              </a:rPr>
              <a:t>52 windows in an office block have to be washed.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93C47D"/>
                </a:solidFill>
              </a:rPr>
              <a:t>Bob, Bill and Ben decided to wash the same number of windows.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93C47D"/>
                </a:solidFill>
              </a:rPr>
              <a:t>What is the most they each can wash and how many would that leave unwashed?</a:t>
            </a:r>
          </a:p>
          <a:p>
            <a:pPr lvl="0">
              <a:buClr>
                <a:schemeClr val="dk1"/>
              </a:buClr>
              <a:buSzPts val="1100"/>
            </a:pPr>
            <a:endParaRPr lang="en-US" dirty="0"/>
          </a:p>
          <a:p>
            <a:pPr lvl="0">
              <a:buClr>
                <a:schemeClr val="dk1"/>
              </a:buClr>
              <a:buSzPts val="1100"/>
            </a:pPr>
            <a:endParaRPr dirty="0"/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FF9900"/>
                </a:solidFill>
              </a:rPr>
              <a:t>A cash and carry warehouse packs 260 packets of soap powder into 6 boxes,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FF9900"/>
                </a:solidFill>
              </a:rPr>
              <a:t>How many go in each box and how many are left over?</a:t>
            </a:r>
            <a:endParaRPr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</a:rPr>
              <a:t>A 7 mile taxi journey cost Walter £17.43.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What does that work out at per mile?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rple Brick Wall Background Free Stock Photo - Public Domain Pictures">
            <a:extLst>
              <a:ext uri="{FF2B5EF4-FFF2-40B4-BE49-F238E27FC236}">
                <a16:creationId xmlns:a16="http://schemas.microsoft.com/office/drawing/2014/main" id="{44846F28-4647-438F-AB7D-3D33A6F1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4" y="0"/>
            <a:ext cx="9156423" cy="51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1;p15">
            <a:extLst>
              <a:ext uri="{FF2B5EF4-FFF2-40B4-BE49-F238E27FC236}">
                <a16:creationId xmlns:a16="http://schemas.microsoft.com/office/drawing/2014/main" id="{D95809D8-BABC-4767-BAB5-B25134AEAB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36" y="116328"/>
            <a:ext cx="6544053" cy="37417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D7367D-4B82-40F8-988C-43A18AB2EB3B}"/>
              </a:ext>
            </a:extLst>
          </p:cNvPr>
          <p:cNvSpPr txBox="1"/>
          <p:nvPr/>
        </p:nvSpPr>
        <p:spPr>
          <a:xfrm>
            <a:off x="545805" y="503274"/>
            <a:ext cx="6840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 tasks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1200" dirty="0"/>
              <a:t>Wednesday is normally a PE day for us so here are some ways you can choose to get </a:t>
            </a:r>
          </a:p>
          <a:p>
            <a:pPr marL="0" indent="0">
              <a:buNone/>
            </a:pPr>
            <a:r>
              <a:rPr lang="en-US" sz="1200" dirty="0"/>
              <a:t>active today:</a:t>
            </a:r>
          </a:p>
          <a:p>
            <a:pPr marL="0" indent="0">
              <a:buNone/>
            </a:pPr>
            <a:r>
              <a:rPr lang="en-US" sz="1200" dirty="0"/>
              <a:t>(Some of these people are almost as fun as </a:t>
            </a:r>
            <a:r>
              <a:rPr lang="en-US" sz="1200" dirty="0" err="1"/>
              <a:t>Mr</a:t>
            </a:r>
            <a:r>
              <a:rPr lang="en-US" sz="1200" dirty="0"/>
              <a:t> Martin, but not quite!)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GB" sz="1200" dirty="0"/>
              <a:t>9am – Joe Wicks PE lesson –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11:30am – Dance Lesson with </a:t>
            </a:r>
            <a:r>
              <a:rPr lang="en-GB" sz="1200" dirty="0" err="1"/>
              <a:t>Oti</a:t>
            </a:r>
            <a:r>
              <a:rPr lang="en-GB" sz="1200" dirty="0"/>
              <a:t> </a:t>
            </a:r>
            <a:r>
              <a:rPr lang="en-GB" sz="1200" dirty="0" err="1"/>
              <a:t>Mabuse</a:t>
            </a:r>
            <a:r>
              <a:rPr lang="en-GB" sz="1200" dirty="0"/>
              <a:t> (Strictly professional) – </a:t>
            </a:r>
          </a:p>
          <a:p>
            <a:pPr marL="0" indent="0">
              <a:buNone/>
            </a:pPr>
            <a:r>
              <a:rPr lang="en-GB" sz="1200" dirty="0"/>
              <a:t>  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Any time – Cosmic Kids Yoga –  </a:t>
            </a:r>
          </a:p>
        </p:txBody>
      </p:sp>
      <p:pic>
        <p:nvPicPr>
          <p:cNvPr id="2052" name="Picture 4" descr="Joe Wicks - latest news, breaking stories and comment - The ...">
            <a:hlinkClick r:id="rId4"/>
            <a:extLst>
              <a:ext uri="{FF2B5EF4-FFF2-40B4-BE49-F238E27FC236}">
                <a16:creationId xmlns:a16="http://schemas.microsoft.com/office/drawing/2014/main" id="{F780D735-B447-4046-BBBD-32E40478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58" y="1820501"/>
            <a:ext cx="997019" cy="7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BC One - Strictly Come Dancing - Oti Mabuse">
            <a:hlinkClick r:id="rId6"/>
            <a:extLst>
              <a:ext uri="{FF2B5EF4-FFF2-40B4-BE49-F238E27FC236}">
                <a16:creationId xmlns:a16="http://schemas.microsoft.com/office/drawing/2014/main" id="{2112F431-56D6-4C7F-BFA1-100E3BB3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96" y="2418704"/>
            <a:ext cx="1329358" cy="7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smic Kids Yoga — Dream Big Sports">
            <a:hlinkClick r:id="rId8"/>
            <a:extLst>
              <a:ext uri="{FF2B5EF4-FFF2-40B4-BE49-F238E27FC236}">
                <a16:creationId xmlns:a16="http://schemas.microsoft.com/office/drawing/2014/main" id="{8F2ECE5C-83EE-43A3-8895-911B5D41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77" y="2953246"/>
            <a:ext cx="1150967" cy="6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tmoji Image">
            <a:extLst>
              <a:ext uri="{FF2B5EF4-FFF2-40B4-BE49-F238E27FC236}">
                <a16:creationId xmlns:a16="http://schemas.microsoft.com/office/drawing/2014/main" id="{7D5FF503-3E88-4055-A315-4B9C3740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71" y="1793440"/>
            <a:ext cx="4362110" cy="436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0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50" y="136463"/>
            <a:ext cx="8848725" cy="47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31975" y="-88775"/>
            <a:ext cx="2738400" cy="4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linkClick r:id="rId5"/>
              </a:rPr>
              <a:t>Spelling:	Phonics Board    </a:t>
            </a:r>
            <a:endParaRPr sz="1800" dirty="0">
              <a:hlinkClick r:id="rId5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 dirty="0">
                <a:hlinkClick r:id="rId5"/>
              </a:rPr>
              <a:t>‘</a:t>
            </a:r>
            <a:r>
              <a:rPr lang="en-GB" sz="1800" dirty="0" err="1">
                <a:hlinkClick r:id="rId5"/>
              </a:rPr>
              <a:t>ew</a:t>
            </a:r>
            <a:r>
              <a:rPr lang="en-GB" sz="1800" dirty="0"/>
              <a:t>’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linkClick r:id="rId6"/>
              </a:rPr>
              <a:t>Read, Write, Spell – common words</a:t>
            </a: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linkClick r:id="rId7"/>
              </a:rPr>
              <a:t>Reading: </a:t>
            </a:r>
            <a:r>
              <a:rPr lang="en-GB" sz="1800" dirty="0">
                <a:solidFill>
                  <a:schemeClr val="tx1"/>
                </a:solidFill>
                <a:hlinkClick r:id="rId7"/>
              </a:rPr>
              <a:t>Book!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linkClick r:id="rId7"/>
              </a:rPr>
              <a:t>Task – Litter Pick</a:t>
            </a:r>
            <a:r>
              <a:rPr lang="en-GB" sz="1800" dirty="0"/>
              <a:t> – </a:t>
            </a:r>
            <a:r>
              <a:rPr lang="en-GB" sz="1600" dirty="0"/>
              <a:t>You don’t need to do around school, could be your home.</a:t>
            </a:r>
            <a:endParaRPr sz="1600" dirty="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5550" y="401825"/>
            <a:ext cx="819825" cy="11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88311" y="353313"/>
            <a:ext cx="866250" cy="11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07475" y="353325"/>
            <a:ext cx="768824" cy="11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3325550" y="0"/>
            <a:ext cx="3015000" cy="4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</a:rPr>
              <a:t>Literacy Task Board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/>
              <a:t>Spelling: Story of </a:t>
            </a:r>
            <a:r>
              <a:rPr lang="en-GB" sz="1800" dirty="0" err="1"/>
              <a:t>oo</a:t>
            </a:r>
            <a:r>
              <a:rPr lang="en-GB" sz="1800" dirty="0"/>
              <a:t>/</a:t>
            </a:r>
            <a:r>
              <a:rPr lang="en-GB" sz="1800" dirty="0" err="1"/>
              <a:t>ch</a:t>
            </a:r>
            <a:endParaRPr lang="en-GB"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hlinkClick r:id="rId12"/>
              </a:rPr>
              <a:t>Primary 4 – unit 5 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linkClick r:id="rId13"/>
              </a:rPr>
              <a:t>Primary 5 – unit 12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Reading: 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/>
              <a:t>Task – </a:t>
            </a:r>
            <a:r>
              <a:rPr lang="en-GB" sz="1800" dirty="0">
                <a:hlinkClick r:id="rId14"/>
              </a:rPr>
              <a:t>Research</a:t>
            </a:r>
            <a:endParaRPr dirty="0"/>
          </a:p>
        </p:txBody>
      </p:sp>
      <p:pic>
        <p:nvPicPr>
          <p:cNvPr id="98" name="Google Shape;98;p16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400136" y="2844788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329937" y="3051752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descr="Bitmoji Image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932425" y="2457625"/>
            <a:ext cx="2685875" cy="26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6274175" y="1563000"/>
            <a:ext cx="2460900" cy="31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800" dirty="0"/>
              <a:t>Spelling: Story of </a:t>
            </a:r>
            <a:r>
              <a:rPr lang="en-GB" sz="1800" dirty="0" err="1"/>
              <a:t>oo</a:t>
            </a:r>
            <a:r>
              <a:rPr lang="en-GB" sz="1800" dirty="0"/>
              <a:t>/</a:t>
            </a:r>
            <a:r>
              <a:rPr lang="en-GB" sz="1800" dirty="0" err="1"/>
              <a:t>ch</a:t>
            </a:r>
            <a:r>
              <a:rPr lang="en-GB" sz="1800" dirty="0"/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800" dirty="0">
                <a:hlinkClick r:id="rId12"/>
              </a:rPr>
              <a:t>Primary 4 – unit 5 </a:t>
            </a:r>
            <a:r>
              <a:rPr lang="en-GB" sz="1800" dirty="0">
                <a:hlinkClick r:id="rId13"/>
              </a:rPr>
              <a:t>Primary 5 – unit 12</a:t>
            </a:r>
            <a:endParaRPr lang="en-GB"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Reading: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Task –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linkClick r:id="rId18"/>
              </a:rPr>
              <a:t>Summary</a:t>
            </a: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50" y="0"/>
            <a:ext cx="8848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491738" y="567663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Click the triangle for teaching video.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Use a kitchen scale and see how many things you can combine together to make 1 kg.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example, one bag of sugar weighing 400g plus one bag a flour weighing 600g would make 1kg</a:t>
            </a:r>
          </a:p>
        </p:txBody>
      </p:sp>
      <p:pic>
        <p:nvPicPr>
          <p:cNvPr id="108" name="Google Shape;108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0137" y="699658"/>
            <a:ext cx="815401" cy="71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3366550" y="141767"/>
            <a:ext cx="2692200" cy="50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Maths</a:t>
            </a:r>
            <a:r>
              <a:rPr lang="en-US" sz="2400" dirty="0"/>
              <a:t> Task Board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the circle for teaching video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Pick a few items from around your house and estimate how much you think they will weight.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Then use a set of scales to see if your estimate was correct.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Websites for all groups to use:</a:t>
            </a:r>
            <a:endParaRPr dirty="0"/>
          </a:p>
        </p:txBody>
      </p:sp>
      <p:sp>
        <p:nvSpPr>
          <p:cNvPr id="110" name="Google Shape;110;p17">
            <a:hlinkClick r:id="rId7"/>
          </p:cNvPr>
          <p:cNvSpPr/>
          <p:nvPr/>
        </p:nvSpPr>
        <p:spPr>
          <a:xfrm>
            <a:off x="4304950" y="579207"/>
            <a:ext cx="815400" cy="8337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6086685" y="579207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square for teaching video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8"/>
              </a:rPr>
              <a:t>Converting Worksheet.</a:t>
            </a:r>
            <a:endParaRPr lang="en-US" dirty="0"/>
          </a:p>
        </p:txBody>
      </p:sp>
      <p:pic>
        <p:nvPicPr>
          <p:cNvPr id="112" name="Google Shape;112;p1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1346" y="579207"/>
            <a:ext cx="833700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20975" y="4085370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752612" y="4070223"/>
            <a:ext cx="554425" cy="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686937" y="4070223"/>
            <a:ext cx="554425" cy="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83938" y="4085370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kettlebell">
            <a:extLst>
              <a:ext uri="{FF2B5EF4-FFF2-40B4-BE49-F238E27FC236}">
                <a16:creationId xmlns:a16="http://schemas.microsoft.com/office/drawing/2014/main" id="{677949EF-8759-48CD-8924-938F299AB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50" y="2140536"/>
            <a:ext cx="3180116" cy="31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urple Brick Wall Background Free Stock Photo - Public Domain Pictures">
            <a:extLst>
              <a:ext uri="{FF2B5EF4-FFF2-40B4-BE49-F238E27FC236}">
                <a16:creationId xmlns:a16="http://schemas.microsoft.com/office/drawing/2014/main" id="{FC620E95-3738-44BE-8C8C-BC4ABEC3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4" y="0"/>
            <a:ext cx="9156423" cy="51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1;p15">
            <a:extLst>
              <a:ext uri="{FF2B5EF4-FFF2-40B4-BE49-F238E27FC236}">
                <a16:creationId xmlns:a16="http://schemas.microsoft.com/office/drawing/2014/main" id="{80B80189-48C6-4953-8C3F-5F5F76E3B7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36" y="116328"/>
            <a:ext cx="8283404" cy="48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B2AB0-F8C7-4460-A6DD-2C77F489CF6B}"/>
              </a:ext>
            </a:extLst>
          </p:cNvPr>
          <p:cNvSpPr txBox="1"/>
          <p:nvPr/>
        </p:nvSpPr>
        <p:spPr>
          <a:xfrm>
            <a:off x="411126" y="432391"/>
            <a:ext cx="7747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Grammar task – Group 1</a:t>
            </a:r>
          </a:p>
          <a:p>
            <a:endParaRPr lang="en-US" dirty="0"/>
          </a:p>
          <a:p>
            <a:r>
              <a:rPr lang="en-US" dirty="0"/>
              <a:t>Nelson Grammar Book 1 Unit 18.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L.I. I can revise adjectives.</a:t>
            </a:r>
          </a:p>
          <a:p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F65F33-F078-4840-BB0A-FAEF65DD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331534" y="862001"/>
            <a:ext cx="2714353" cy="3733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589F0C-C075-49B9-8E9E-B5BF3A57C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689550" y="861998"/>
            <a:ext cx="2714356" cy="3733038"/>
          </a:xfrm>
          <a:prstGeom prst="rect">
            <a:avLst/>
          </a:prstGeom>
        </p:spPr>
      </p:pic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BD4DA2C-4570-400E-8DE3-049C53A5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9" y="2254102"/>
            <a:ext cx="2909503" cy="29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2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urple Brick Wall Background Free Stock Photo - Public Domain Pictures">
            <a:extLst>
              <a:ext uri="{FF2B5EF4-FFF2-40B4-BE49-F238E27FC236}">
                <a16:creationId xmlns:a16="http://schemas.microsoft.com/office/drawing/2014/main" id="{2D24430D-9B54-4CB8-90D4-D3B75250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4" y="0"/>
            <a:ext cx="9156423" cy="51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1;p15">
            <a:extLst>
              <a:ext uri="{FF2B5EF4-FFF2-40B4-BE49-F238E27FC236}">
                <a16:creationId xmlns:a16="http://schemas.microsoft.com/office/drawing/2014/main" id="{C39C11B4-384F-4D22-84B6-FC387130BC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36" y="116328"/>
            <a:ext cx="8283404" cy="48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99AB2A-B5CF-48A1-A1B0-7DE0829B6D20}"/>
              </a:ext>
            </a:extLst>
          </p:cNvPr>
          <p:cNvSpPr/>
          <p:nvPr/>
        </p:nvSpPr>
        <p:spPr>
          <a:xfrm>
            <a:off x="414669" y="3293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Grammar task – Group 2</a:t>
            </a:r>
          </a:p>
          <a:p>
            <a:endParaRPr lang="en-US" dirty="0"/>
          </a:p>
          <a:p>
            <a:r>
              <a:rPr lang="en-US" dirty="0"/>
              <a:t>Nelson Grammar Book 2 Unit 18.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L.I. I can revise verbs.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BF5D0-6E7C-4F59-9EE2-37AE578A9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161127" y="857452"/>
            <a:ext cx="2657572" cy="3654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3D4EF7-1B25-4DE2-ACED-B40298C87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504969" y="857452"/>
            <a:ext cx="2657573" cy="3654945"/>
          </a:xfrm>
          <a:prstGeom prst="rect">
            <a:avLst/>
          </a:prstGeom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42591ADF-7935-46BE-B583-5AC37BF52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2" y="1761520"/>
            <a:ext cx="3395331" cy="33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2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53225" y="291325"/>
            <a:ext cx="7423800" cy="2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253225" y="205563"/>
            <a:ext cx="7273200" cy="404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2400" dirty="0"/>
              <a:t>Health and Wellbeing Task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week we will be looking at the </a:t>
            </a:r>
            <a:r>
              <a:rPr lang="en-GB" b="1" dirty="0"/>
              <a:t>responsible </a:t>
            </a:r>
            <a:r>
              <a:rPr lang="en-GB" dirty="0"/>
              <a:t>part of SHANARRI. Today is about </a:t>
            </a:r>
            <a:r>
              <a:rPr lang="en-GB" i="1" dirty="0"/>
              <a:t>Healthy Lifestyles.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b="1" dirty="0"/>
              <a:t>P4</a:t>
            </a:r>
            <a:endParaRPr lang="en-GB" b="1" dirty="0"/>
          </a:p>
          <a:p>
            <a:r>
              <a:rPr lang="en-US" dirty="0"/>
              <a:t>At home discuss all the people in the community who help create a safe and healthy environment for you to live in e.g. dog wardens/police</a:t>
            </a:r>
            <a:endParaRPr lang="en-GB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P5</a:t>
            </a:r>
            <a:endParaRPr lang="en-GB" b="1" dirty="0"/>
          </a:p>
          <a:p>
            <a:r>
              <a:rPr lang="en-US" dirty="0"/>
              <a:t>What would make your community healthier and happier. Make something creative that could displayed in the community to get people to take responsibility for dog fouling/ dropping litter/parking on pavements. Share on Teams.</a:t>
            </a:r>
            <a:endParaRPr lang="en-GB" b="1" dirty="0"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4050" y="16658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514</Words>
  <Application>Microsoft Office PowerPoint</Application>
  <PresentationFormat>On-screen Show (16:9)</PresentationFormat>
  <Paragraphs>122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33HV</dc:creator>
  <cp:lastModifiedBy>Scott Moffat</cp:lastModifiedBy>
  <cp:revision>20</cp:revision>
  <dcterms:modified xsi:type="dcterms:W3CDTF">2020-05-26T21:05:50Z</dcterms:modified>
</cp:coreProperties>
</file>