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70" r:id="rId2"/>
    <p:sldId id="294" r:id="rId3"/>
    <p:sldId id="296" r:id="rId4"/>
    <p:sldId id="295" r:id="rId5"/>
    <p:sldId id="297" r:id="rId6"/>
    <p:sldId id="268" r:id="rId7"/>
    <p:sldId id="298" r:id="rId8"/>
    <p:sldId id="275" r:id="rId9"/>
    <p:sldId id="301" r:id="rId10"/>
    <p:sldId id="299" r:id="rId11"/>
    <p:sldId id="300" r:id="rId12"/>
    <p:sldId id="302" r:id="rId13"/>
    <p:sldId id="303" r:id="rId14"/>
    <p:sldId id="304" r:id="rId15"/>
    <p:sldId id="305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evewyborney.com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microsoft.com/office/2007/relationships/hdphoto" Target="../media/hdphoto1.wdp"/><Relationship Id="rId7" Type="http://schemas.openxmlformats.org/officeDocument/2006/relationships/image" Target="../media/image1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mp"/><Relationship Id="rId4" Type="http://schemas.openxmlformats.org/officeDocument/2006/relationships/hyperlink" Target="https://uk.ixl.com/math/year-1/left-middle-and-righ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microsoft.com/office/2007/relationships/hdphoto" Target="../media/hdphoto3.wdp"/><Relationship Id="rId7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maths-games/mental-maths-train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s://www.youtube.com/watch?v=tbCjkPlsa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AfmPtUvHE8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3PY4n5O0jA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s://www.youtube.com/watch?v=wzEcFHjmv3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3" y="1340768"/>
            <a:ext cx="8144073" cy="531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04" y="160338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>
                <a:latin typeface="Comic Sans MS" panose="030F0702030302020204" pitchFamily="66" charset="0"/>
              </a:rPr>
              <a:t>W</a:t>
            </a:r>
            <a:r>
              <a:rPr lang="en-GB" sz="4400" b="1" dirty="0" smtClean="0">
                <a:latin typeface="Comic Sans MS" panose="030F0702030302020204" pitchFamily="66" charset="0"/>
              </a:rPr>
              <a:t>ednesday </a:t>
            </a:r>
            <a:r>
              <a:rPr lang="en-GB" sz="4400" b="1" dirty="0" smtClean="0">
                <a:latin typeface="Comic Sans MS" panose="030F0702030302020204" pitchFamily="66" charset="0"/>
              </a:rPr>
              <a:t>27</a:t>
            </a:r>
            <a:r>
              <a:rPr lang="en-GB" sz="4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of May 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973" y="778576"/>
            <a:ext cx="7848872" cy="5688632"/>
          </a:xfrm>
        </p:spPr>
        <p:txBody>
          <a:bodyPr>
            <a:normAutofit fontScale="92500"/>
          </a:bodyPr>
          <a:lstStyle/>
          <a:p>
            <a:pPr algn="ctr"/>
            <a:r>
              <a:rPr lang="en-GB" sz="3800" b="1" dirty="0" smtClean="0">
                <a:latin typeface="Comic Sans MS" panose="030F0702030302020204" pitchFamily="66" charset="0"/>
              </a:rPr>
              <a:t>Good Morning Primary 2/3!</a:t>
            </a:r>
          </a:p>
          <a:p>
            <a:pPr algn="ctr"/>
            <a:r>
              <a:rPr lang="en-GB" sz="3800" dirty="0">
                <a:latin typeface="Comic Sans MS" panose="030F0702030302020204" pitchFamily="66" charset="0"/>
              </a:rPr>
              <a:t>French: </a:t>
            </a:r>
            <a:r>
              <a:rPr lang="en-GB" sz="3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800" b="1" dirty="0" smtClean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sz="38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3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Mercredi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27</a:t>
            </a:r>
            <a:r>
              <a:rPr lang="en-GB" sz="38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Mai 2020</a:t>
            </a:r>
            <a:endParaRPr lang="en-GB" sz="26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L.I- To 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introduce myself in French. </a:t>
            </a: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Bonjour! Comment </a:t>
            </a:r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t’appelle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Bonjour! Je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m’appelle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_________.</a:t>
            </a:r>
          </a:p>
          <a:p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age a </a:t>
            </a:r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J’ai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_______ ans. </a:t>
            </a:r>
            <a:endParaRPr lang="en-GB" sz="2800" b="1" dirty="0"/>
          </a:p>
          <a:p>
            <a:pPr marL="514350" indent="-514350" algn="ctr">
              <a:buAutoNum type="arabicPeriod"/>
            </a:pPr>
            <a:endParaRPr lang="en-GB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C:\Users\Steve Wyborney\Desktop\LOW RESOLUTION Estimation Clipboard Pics for 20 Days\Slid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2" y="-12918"/>
            <a:ext cx="9161222" cy="68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589240"/>
            <a:ext cx="2971800" cy="523164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21 glass gems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569575"/>
            <a:ext cx="2971800" cy="523164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Reveal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0"/>
            <a:ext cx="1752600" cy="1143000"/>
          </a:xfrm>
          <a:prstGeom prst="wedgeRoundRectCallout">
            <a:avLst>
              <a:gd name="adj1" fmla="val 72307"/>
              <a:gd name="adj2" fmla="val 4372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glass gems are in the bowl?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Steve Wyborney\Desktop\LOW RESOLUTION Estimation Clipboard Pics for 20 Days\Slid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teve Wyborney\Desktop\LOW RESOLUTION Estimation Clipboard Pics for 20 Days\Slide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teve Wyborney\Desktop\LOW RESOLUTION Estimation Clipboard Pics for 20 Days\Slide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teve Wyborney\Desktop\LOW RESOLUTION Estimation Clipboard Pics for 20 Days\Slide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648200" y="6400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27 glass gems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6400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16  </a:t>
            </a:r>
            <a:r>
              <a:rPr lang="en-US" sz="1600" b="1" dirty="0">
                <a:solidFill>
                  <a:schemeClr val="bg1"/>
                </a:solidFill>
              </a:rPr>
              <a:t>glass gems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48200" y="2971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 </a:t>
            </a:r>
            <a:r>
              <a:rPr lang="en-US" b="1" dirty="0">
                <a:solidFill>
                  <a:schemeClr val="bg1"/>
                </a:solidFill>
              </a:rPr>
              <a:t>glass gems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2971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21 </a:t>
            </a:r>
            <a:r>
              <a:rPr lang="en-US" b="1" dirty="0">
                <a:solidFill>
                  <a:schemeClr val="bg1"/>
                </a:solidFill>
              </a:rPr>
              <a:t>glass gems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48200" y="2971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6400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8200" y="6400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  <p:bldP spid="24" grpId="0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P2 Maths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7969" y="2204864"/>
            <a:ext cx="8562282" cy="453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1" y="90872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1003" y="1219392"/>
            <a:ext cx="7398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L.I – I can describe the position of an item using the correct language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843" y="2004222"/>
            <a:ext cx="856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Complete page </a:t>
            </a:r>
            <a:r>
              <a:rPr lang="en-GB" sz="2400" dirty="0" smtClean="0">
                <a:latin typeface="Comic Sans MS" panose="030F0702030302020204" pitchFamily="66" charset="0"/>
              </a:rPr>
              <a:t>7 </a:t>
            </a:r>
            <a:r>
              <a:rPr lang="en-GB" sz="2400" dirty="0" smtClean="0">
                <a:latin typeface="Comic Sans MS" panose="030F0702030302020204" pitchFamily="66" charset="0"/>
              </a:rPr>
              <a:t>in your workbook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Play: IXL Maths </a:t>
            </a:r>
            <a:r>
              <a:rPr lang="en-GB" sz="1600" dirty="0">
                <a:hlinkClick r:id="rId4"/>
              </a:rPr>
              <a:t>https://uk.ixl.com/math/year-1/left-middle-and-right</a:t>
            </a:r>
            <a:endParaRPr lang="en-GB" sz="16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05184"/>
            <a:ext cx="9526" cy="4763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61" y="3685826"/>
            <a:ext cx="2892190" cy="201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71184"/>
            <a:ext cx="2383433" cy="35654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651615"/>
            <a:ext cx="2758887" cy="20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P3 Numeracy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9" y="2420888"/>
            <a:ext cx="8562282" cy="432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1587135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To use counting on and addition strategies to find the total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969" y="2564904"/>
            <a:ext cx="8562282" cy="406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Addition and Subtraction workbook</a:t>
            </a:r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    Please do this  page of your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    booklet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</a:t>
            </a:r>
            <a:r>
              <a:rPr lang="en-GB" sz="2400" b="1" dirty="0" smtClean="0">
                <a:latin typeface="Comic Sans MS" panose="030F0702030302020204" pitchFamily="66" charset="0"/>
              </a:rPr>
              <a:t>Mental Maths Train- choose either + or - </a:t>
            </a:r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dirty="0">
                <a:hlinkClick r:id="rId6"/>
              </a:rPr>
              <a:t>https://www.topmarks.co.uk/maths-games/mental-maths-train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47" y="2564904"/>
            <a:ext cx="2488919" cy="332642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9" y="3717032"/>
            <a:ext cx="4031805" cy="21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52736"/>
            <a:ext cx="799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L.I - I am aware of others feelings and can show acts of kindness.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371929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Health and Wellbeing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attachments.office.net/owa/lynne.mcgill%40westlothian.org.uk/service.svc/s/GetAttachmentThumbnail?id=AAMkADMyMTU1ZGY3LTU4ZjctNDE5Zi1hYmYxLWU0N2QxZGMyMjFiZgBGAAAAAABamOYT%2BuxeR6yuQIDCfA%2BzBwAI4K1tM9eKTK4ogefDnwdtAAAAu6xsAAATDhN7rhXxR4XZO3F358heAAZ8QRdEAAABEgAQAK5oxFFn4dxIr2HkVTirWJU%3D&amp;thumbnailType=2&amp;owa=outlook.office.com&amp;scriptVer=2020051702.05&amp;X-OWA-CANARY=MSnabeQj-0uMABVvWQNemqDHisIQANgY1vOw91kOWEiJ7isg-VelmiB3342nAvXPppbta3m3FMo.&amp;token=eyJhbGciOiJSUzI1NiIsImtpZCI6IjU2MzU4ODUyMzRCOTI1MkRERTAwNTc2NkQ5RDlGMjc2NTY1RjYzRTIiLCJ4NXQiOiJWaldJVWpTNUpTM2VBRmRtMmRueWRsWmZZLUkiLCJ0eXAiOiJKV1QifQ.eyJvcmlnaW4iOiJodHRwczovL291dGxvb2sub2ZmaWNlLmNvbSIsInVjIjoiNmJjOGNiZWNkNDEzNGZmOWIwMjMwMzQzZTY5ZGZjN2YiLCJ2ZXIiOiJFeGNoYW5nZS5DYWxsYmFjay5WMSIsImFwcGN0eHNlbmRlciI6Ik93YURvd25sb2FkQGNjZDMyY2EzLTE2Y2UtNDI4Zi05NTQxLTM3MmQ2YjA1MTkyOSIsImlzc3JpbmciOiJXVyIsImFwcGN0eCI6IntcIm1zZXhjaHByb3RcIjpcIm93YVwiLFwicHJpbWFyeXNpZFwiOlwiUy0xLTUtMjEtMjgxNDA1MzYwNi0xODc1OTc4NDkzLTQ2MDE5MC0xMDk2MTcwM1wiLFwicHVpZFwiOlwiMTE1Mzc2NTkzMTc1ODE4NDQxN1wiLFwib2lkXCI6XCIyMTdjNDBlMS1kMGQwLTQ0M2YtOWE1MC1kZDVmOTRmZmVkNzNcIixcInNjb3BlXCI6XCJPd2FEb3dubG9hZFwifSIsIm5iZiI6MTU5MDM0NTExNSwiZXhwIjoxNTkwMzQ1NzE1LCJpc3MiOiIwMDAwMDAwMi0wMDAwLTBmZjEtY2UwMC0wMDAwMDAwMDAwMDBAY2NkMzJjYTMtMTZjZS00MjhmLTk1NDEtMzcyZDZiMDUxOTI5IiwiYXVkIjoiMDAwMDAwMDItMDAwMC0wZmYxLWNlMDAtMDAwMDAwMDAwMDAwL2F0dGFjaG1lbnRzLm9mZmljZS5uZXRAY2NkMzJjYTMtMTZjZS00MjhmLTk1NDEtMzcyZDZiMDUxOTI5IiwiaGFwcCI6Im93YSJ9.BPP2ODhvHNb0ClvDekSpxUuESG3SV09XWui8OGy8KVdziJl_AQRGlQJ07FxFOzNlSObbT2jcZ32JiloUqkbZH4Bz6iQi0BY5QouYYAPF1HFx6mmpjjZZ5RYQw5Oy8tKmz4mEx717Wb7auGAZsiGwypG88WOGhdnZ1xRIEg56XUYav-F7Df3iPCoV0olCG1_RrI0MgJjaV_NeRxYxNjjS2gxlz_od6Q03h_YWMLjRE6Etz3mVx3dEKVRMcx_diXjObbmPZp87O5DDB3V6AFlar84gtJwg3MZXKcKiQdyKUNkloRtVlmQSK9xLcaJUA_TB4Q7IHCnTNL8vfRLxaDiAR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7292"/>
            <a:ext cx="6840760" cy="42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587727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Can you choose </a:t>
            </a:r>
            <a:r>
              <a:rPr lang="en-GB" sz="2000" dirty="0" smtClean="0">
                <a:latin typeface="Comic Sans MS" panose="030F0702030302020204" pitchFamily="66" charset="0"/>
              </a:rPr>
              <a:t>another small </a:t>
            </a:r>
            <a:r>
              <a:rPr lang="en-GB" sz="2000" dirty="0" smtClean="0">
                <a:latin typeface="Comic Sans MS" panose="030F0702030302020204" pitchFamily="66" charset="0"/>
              </a:rPr>
              <a:t>act of kindness from above and show someone you care?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52736"/>
            <a:ext cx="799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L.I </a:t>
            </a:r>
            <a:r>
              <a:rPr lang="en-GB" sz="2000" dirty="0" smtClean="0">
                <a:latin typeface="Comic Sans MS" panose="030F0702030302020204" pitchFamily="66" charset="0"/>
              </a:rPr>
              <a:t>– To link a series of movements using control and flow.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371929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Health and Wellbeing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87727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Comic Sans MS" panose="030F0702030302020204" pitchFamily="66" charset="0"/>
              <a:hlinkClick r:id="rId2"/>
            </a:endParaRPr>
          </a:p>
          <a:p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://www.youtube.com/watch?v=tbCjkPlsaes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8" y="1702500"/>
            <a:ext cx="7339487" cy="45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15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Leave a comment on the blog or upload a picture of what you have done or </a:t>
            </a:r>
            <a:r>
              <a:rPr lang="en-GB" sz="36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made today.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the rest of your day Primary 2/3!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476672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446" y="54075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Literacy: Stage 2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995400"/>
            <a:ext cx="8063681" cy="5760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LI: To </a:t>
            </a:r>
            <a:r>
              <a:rPr lang="en-GB" sz="2400" b="1" dirty="0">
                <a:latin typeface="Comic Sans MS" panose="030F0702030302020204" pitchFamily="66" charset="0"/>
              </a:rPr>
              <a:t>recognise, read and make words containing </a:t>
            </a:r>
            <a:r>
              <a:rPr lang="en-GB" sz="2400" b="1" dirty="0" smtClean="0">
                <a:latin typeface="Comic Sans MS" panose="030F0702030302020204" pitchFamily="66" charset="0"/>
              </a:rPr>
              <a:t>the phoneme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ss</a:t>
            </a:r>
            <a:endParaRPr lang="en-GB" sz="36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" y="346069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930732"/>
            <a:ext cx="8562282" cy="4666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7975" y="1930733"/>
            <a:ext cx="847933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omic Sans MS" panose="030F0702030302020204" pitchFamily="66" charset="0"/>
              </a:rPr>
              <a:t>Activities</a:t>
            </a:r>
            <a:r>
              <a:rPr lang="en-GB" sz="2400" u="sng" dirty="0"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Watch: </a:t>
            </a:r>
            <a:r>
              <a:rPr lang="en-GB" sz="2400" dirty="0" err="1" smtClean="0">
                <a:latin typeface="Comic Sans MS" panose="030F0702030302020204" pitchFamily="66" charset="0"/>
              </a:rPr>
              <a:t>ss</a:t>
            </a:r>
            <a:r>
              <a:rPr lang="en-GB" sz="2400" dirty="0" smtClean="0">
                <a:latin typeface="Comic Sans MS" panose="030F0702030302020204" pitchFamily="66" charset="0"/>
              </a:rPr>
              <a:t> sound words </a:t>
            </a:r>
            <a:r>
              <a:rPr lang="en-GB" sz="2400" dirty="0" smtClean="0">
                <a:latin typeface="Comic Sans MS" panose="030F0702030302020204" pitchFamily="66" charset="0"/>
                <a:hlinkClick r:id="rId6"/>
              </a:rPr>
              <a:t>https</a:t>
            </a:r>
            <a:r>
              <a:rPr lang="en-GB" sz="2400" dirty="0">
                <a:latin typeface="Comic Sans MS" panose="030F0702030302020204" pitchFamily="66" charset="0"/>
                <a:hlinkClick r:id="rId6"/>
              </a:rPr>
              <a:t>://</a:t>
            </a:r>
            <a:r>
              <a:rPr lang="en-GB" sz="2400" dirty="0" smtClean="0">
                <a:latin typeface="Comic Sans MS" panose="030F0702030302020204" pitchFamily="66" charset="0"/>
                <a:hlinkClick r:id="rId6"/>
              </a:rPr>
              <a:t>www.youtube.com/watch?v=EAfmPtUvHE8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Roll and read on the next page.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4947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446" y="54075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Literacy: Stage </a:t>
            </a:r>
            <a:r>
              <a:rPr lang="en-GB" sz="4400" b="1" u="sng" dirty="0" smtClean="0">
                <a:latin typeface="Comic Sans MS" panose="030F0702030302020204" pitchFamily="66" charset="0"/>
              </a:rPr>
              <a:t>3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995400"/>
            <a:ext cx="8063681" cy="5760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LI: To </a:t>
            </a:r>
            <a:r>
              <a:rPr lang="en-GB" sz="2400" b="1" dirty="0">
                <a:latin typeface="Comic Sans MS" panose="030F0702030302020204" pitchFamily="66" charset="0"/>
              </a:rPr>
              <a:t>recognise, read and make words containing </a:t>
            </a:r>
            <a:r>
              <a:rPr lang="en-GB" sz="2400" b="1" dirty="0" smtClean="0">
                <a:latin typeface="Comic Sans MS" panose="030F0702030302020204" pitchFamily="66" charset="0"/>
              </a:rPr>
              <a:t>the phoneme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gn</a:t>
            </a:r>
            <a:endParaRPr lang="en-GB" sz="36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" y="346069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930732"/>
            <a:ext cx="8562282" cy="4666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7975" y="1930733"/>
            <a:ext cx="847933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omic Sans MS" panose="030F0702030302020204" pitchFamily="66" charset="0"/>
              </a:rPr>
              <a:t>Activities</a:t>
            </a:r>
            <a:r>
              <a:rPr lang="en-GB" sz="2400" u="sng" dirty="0"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Watch Mr Thorne: </a:t>
            </a:r>
            <a:r>
              <a:rPr lang="en-GB" sz="2400" dirty="0">
                <a:hlinkClick r:id="rId6"/>
              </a:rPr>
              <a:t>https://</a:t>
            </a:r>
            <a:r>
              <a:rPr lang="en-GB" sz="2400" dirty="0" smtClean="0">
                <a:hlinkClick r:id="rId6"/>
              </a:rPr>
              <a:t>www.youtube.com/watch?v=e3PY4n5O0jA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Which word goes where? On the next page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86" y="692696"/>
            <a:ext cx="7125113" cy="924475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Gnu	 	gnash		 gnarl		gnome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sign		 gnat		 gnaw		design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960"/>
            <a:ext cx="4608512" cy="47525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43" y="2085960"/>
            <a:ext cx="4572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7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507" y="1700809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918920" cy="432048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16832"/>
            <a:ext cx="8287072" cy="45365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  <a:hlinkClick r:id="rId2"/>
              </a:rPr>
              <a:t>https://www.oxfordowl.co.uk/?sellanguage=en&amp;mode=hub</a:t>
            </a:r>
            <a:r>
              <a:rPr lang="en-GB" sz="2400" cap="none" dirty="0" smtClean="0">
                <a:latin typeface="Comic Sans MS" panose="030F0702030302020204" pitchFamily="66" charset="0"/>
              </a:rPr>
              <a:t/>
            </a:r>
            <a:br>
              <a:rPr lang="en-GB" sz="2400" cap="none" dirty="0" smtClean="0">
                <a:latin typeface="Comic Sans MS" panose="030F0702030302020204" pitchFamily="66" charset="0"/>
              </a:rPr>
            </a:br>
            <a:r>
              <a:rPr lang="en-GB" sz="2400" i="1" cap="none" dirty="0" smtClean="0">
                <a:latin typeface="Comic Sans MS" panose="030F0702030302020204" pitchFamily="66" charset="0"/>
              </a:rPr>
              <a:t>username:</a:t>
            </a:r>
            <a:r>
              <a:rPr lang="en-GB" sz="2400" cap="none" dirty="0" smtClean="0">
                <a:latin typeface="Comic Sans MS" panose="030F0702030302020204" pitchFamily="66" charset="0"/>
              </a:rPr>
              <a:t> </a:t>
            </a:r>
            <a:r>
              <a:rPr lang="en-GB" sz="2400" cap="none" dirty="0" err="1" smtClean="0">
                <a:latin typeface="Comic Sans MS" panose="030F0702030302020204" pitchFamily="66" charset="0"/>
              </a:rPr>
              <a:t>stantsps</a:t>
            </a:r>
            <a:r>
              <a:rPr lang="en-GB" sz="2400" cap="none" dirty="0" smtClean="0">
                <a:latin typeface="Comic Sans MS" panose="030F0702030302020204" pitchFamily="66" charset="0"/>
              </a:rPr>
              <a:t/>
            </a:r>
            <a:br>
              <a:rPr lang="en-GB" sz="2400" cap="none" dirty="0" smtClean="0">
                <a:latin typeface="Comic Sans MS" panose="030F0702030302020204" pitchFamily="66" charset="0"/>
              </a:rPr>
            </a:br>
            <a:r>
              <a:rPr lang="en-GB" sz="2400" i="1" cap="none" dirty="0" err="1" smtClean="0">
                <a:latin typeface="Comic Sans MS" panose="030F0702030302020204" pitchFamily="66" charset="0"/>
              </a:rPr>
              <a:t>password:homelearning</a:t>
            </a:r>
            <a:r>
              <a:rPr lang="en-GB" sz="2400" i="1" cap="none" dirty="0" smtClean="0">
                <a:latin typeface="Comic Sans MS" panose="030F0702030302020204" pitchFamily="66" charset="0"/>
              </a:rPr>
              <a:t> </a:t>
            </a:r>
            <a:endParaRPr lang="en-GB" sz="2400" cap="non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</a:rPr>
              <a:t>Use the template on the next page (attached to the blog post) to make your own comprehension dice.</a:t>
            </a:r>
          </a:p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</a:rPr>
              <a:t>You can use it for any book not just the one you have this week! 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Don’t worry if you don’t have a printer, you can still use the questions. You could even just number each question on the template and them use a normal dice to roll and whatever number you land on, you answer that question. </a:t>
            </a:r>
            <a:endParaRPr lang="en-GB" sz="2400" cap="none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Oxford Owl has landed | Teaching News | Teach Prim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40" y="116632"/>
            <a:ext cx="2285674" cy="16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484888"/>
          </a:xfrm>
        </p:spPr>
      </p:pic>
    </p:spTree>
    <p:extLst>
      <p:ext uri="{BB962C8B-B14F-4D97-AF65-F5344CB8AC3E}">
        <p14:creationId xmlns:p14="http://schemas.microsoft.com/office/powerpoint/2010/main" val="60273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864095"/>
          </a:xfrm>
        </p:spPr>
        <p:txBody>
          <a:bodyPr>
            <a:noAutofit/>
          </a:bodyPr>
          <a:lstStyle/>
          <a:p>
            <a:r>
              <a:rPr lang="en-GB" sz="4400" b="1" u="sng" dirty="0" smtClean="0">
                <a:latin typeface="Comic Sans MS" panose="030F0702030302020204" pitchFamily="66" charset="0"/>
              </a:rPr>
              <a:t>Story Time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488832" cy="3960440"/>
          </a:xfrm>
        </p:spPr>
        <p:txBody>
          <a:bodyPr>
            <a:normAutofit/>
          </a:bodyPr>
          <a:lstStyle/>
          <a:p>
            <a:endParaRPr lang="en-GB" sz="20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4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8" y="1556792"/>
            <a:ext cx="7887801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Autofit/>
          </a:bodyPr>
          <a:lstStyle/>
          <a:p>
            <a:pPr algn="ctr"/>
            <a:r>
              <a:rPr lang="en-GB" sz="4400" cap="none" dirty="0" smtClean="0">
                <a:latin typeface="Comic Sans MS" panose="030F0702030302020204" pitchFamily="66" charset="0"/>
              </a:rPr>
              <a:t>Mathematics   </a:t>
            </a:r>
            <a:br>
              <a:rPr lang="en-GB" sz="4400" cap="none" dirty="0" smtClean="0">
                <a:latin typeface="Comic Sans MS" panose="030F0702030302020204" pitchFamily="66" charset="0"/>
              </a:rPr>
            </a:br>
            <a:r>
              <a:rPr lang="en-GB" sz="4400" cap="none" dirty="0" smtClean="0">
                <a:latin typeface="Comic Sans MS" panose="030F0702030302020204" pitchFamily="66" charset="0"/>
              </a:rPr>
              <a:t>Number Talk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2132856"/>
            <a:ext cx="7680960" cy="41065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Estimation- On the next couple of slides you are to estimate (sensibly guess) how many balls are in the glass. 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 it is a number talk, tell your adult why you think it is the number that you are guessing each time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1053</TotalTime>
  <Words>355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Spring</vt:lpstr>
      <vt:lpstr> Wednesday 27th of May  </vt:lpstr>
      <vt:lpstr>Literacy: Stage 2</vt:lpstr>
      <vt:lpstr>PowerPoint Presentation</vt:lpstr>
      <vt:lpstr>Literacy: Stage 3</vt:lpstr>
      <vt:lpstr>Gnu   gnash   gnarl  gnome,  sign   gnat   gnaw  design </vt:lpstr>
      <vt:lpstr>Reading</vt:lpstr>
      <vt:lpstr>PowerPoint Presentation</vt:lpstr>
      <vt:lpstr>Story Time </vt:lpstr>
      <vt:lpstr>Mathematics    Number Talk</vt:lpstr>
      <vt:lpstr>PowerPoint Presentation</vt:lpstr>
      <vt:lpstr>PowerPoint Presentation</vt:lpstr>
      <vt:lpstr>P2 Maths Activities </vt:lpstr>
      <vt:lpstr>P3 Numeracy Activities </vt:lpstr>
      <vt:lpstr>PowerPoint Presentation</vt:lpstr>
      <vt:lpstr>PowerPoint Presentation</vt:lpstr>
      <vt:lpstr>Leave a comment on the blog or upload a picture of what you have done or made today.  Enjoy the rest of your day Primary 2/3!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120</cp:revision>
  <dcterms:created xsi:type="dcterms:W3CDTF">2020-03-21T18:06:53Z</dcterms:created>
  <dcterms:modified xsi:type="dcterms:W3CDTF">2020-05-26T18:27:41Z</dcterms:modified>
</cp:coreProperties>
</file>