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hyperlink" Target="https://mathsbot.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Na1rzigYlS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thsbot.com/#Question%20Generators" TargetMode="External"/><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26</a:t>
            </a:r>
            <a:r>
              <a:rPr lang="en-GB" baseline="30000" dirty="0" smtClean="0"/>
              <a:t>th</a:t>
            </a:r>
            <a:r>
              <a:rPr lang="en-GB" dirty="0" smtClean="0"/>
              <a:t> May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793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answers</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173" y="4067173"/>
            <a:ext cx="200053" cy="19053"/>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3" y="1360987"/>
            <a:ext cx="10424160" cy="4807561"/>
          </a:xfrm>
          <a:prstGeom prst="rect">
            <a:avLst/>
          </a:prstGeom>
        </p:spPr>
      </p:pic>
      <p:sp>
        <p:nvSpPr>
          <p:cNvPr id="6" name="TextBox 5"/>
          <p:cNvSpPr txBox="1"/>
          <p:nvPr/>
        </p:nvSpPr>
        <p:spPr>
          <a:xfrm>
            <a:off x="6072173" y="6400800"/>
            <a:ext cx="5109633" cy="369332"/>
          </a:xfrm>
          <a:prstGeom prst="rect">
            <a:avLst/>
          </a:prstGeom>
          <a:noFill/>
        </p:spPr>
        <p:txBody>
          <a:bodyPr wrap="square" rtlCol="0">
            <a:spAutoFit/>
          </a:bodyPr>
          <a:lstStyle/>
          <a:p>
            <a:r>
              <a:rPr lang="en-GB" dirty="0">
                <a:hlinkClick r:id="rId4"/>
              </a:rPr>
              <a:t>https://mathsbot.com/</a:t>
            </a:r>
            <a:endParaRPr lang="en-GB" dirty="0"/>
          </a:p>
        </p:txBody>
      </p:sp>
    </p:spTree>
    <p:extLst>
      <p:ext uri="{BB962C8B-B14F-4D97-AF65-F5344CB8AC3E}">
        <p14:creationId xmlns:p14="http://schemas.microsoft.com/office/powerpoint/2010/main" val="374364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 3 shapes.</a:t>
            </a:r>
            <a:endParaRPr lang="en-GB" dirty="0"/>
          </a:p>
        </p:txBody>
      </p:sp>
      <p:sp>
        <p:nvSpPr>
          <p:cNvPr id="3" name="Content Placeholder 2"/>
          <p:cNvSpPr>
            <a:spLocks noGrp="1"/>
          </p:cNvSpPr>
          <p:nvPr>
            <p:ph idx="1"/>
          </p:nvPr>
        </p:nvSpPr>
        <p:spPr/>
        <p:txBody>
          <a:bodyPr/>
          <a:lstStyle/>
          <a:p>
            <a:r>
              <a:rPr lang="en-GB" dirty="0" smtClean="0"/>
              <a:t>I can identify what makes a </a:t>
            </a:r>
            <a:r>
              <a:rPr lang="en-GB" dirty="0" smtClean="0"/>
              <a:t>3d </a:t>
            </a:r>
            <a:r>
              <a:rPr lang="en-GB" dirty="0" smtClean="0"/>
              <a:t>shape – vertices, edges and faces.</a:t>
            </a:r>
            <a:endParaRPr lang="en-GB" dirty="0"/>
          </a:p>
        </p:txBody>
      </p:sp>
      <p:sp>
        <p:nvSpPr>
          <p:cNvPr id="4" name="TextBox 3"/>
          <p:cNvSpPr txBox="1"/>
          <p:nvPr/>
        </p:nvSpPr>
        <p:spPr>
          <a:xfrm>
            <a:off x="9013372" y="2730138"/>
            <a:ext cx="2429691" cy="3139321"/>
          </a:xfrm>
          <a:prstGeom prst="rect">
            <a:avLst/>
          </a:prstGeom>
          <a:noFill/>
        </p:spPr>
        <p:txBody>
          <a:bodyPr wrap="square" rtlCol="0">
            <a:spAutoFit/>
          </a:bodyPr>
          <a:lstStyle/>
          <a:p>
            <a:r>
              <a:rPr lang="en-GB" dirty="0" smtClean="0"/>
              <a:t>Look a the two shapes-</a:t>
            </a:r>
          </a:p>
          <a:p>
            <a:r>
              <a:rPr lang="en-GB" dirty="0" smtClean="0"/>
              <a:t>a) Name the shapes</a:t>
            </a:r>
          </a:p>
          <a:p>
            <a:r>
              <a:rPr lang="en-GB" dirty="0" smtClean="0"/>
              <a:t>b) How many faces does it have?</a:t>
            </a:r>
          </a:p>
          <a:p>
            <a:r>
              <a:rPr lang="en-GB" dirty="0" smtClean="0"/>
              <a:t>c) How many vertices (corners)?</a:t>
            </a:r>
          </a:p>
          <a:p>
            <a:r>
              <a:rPr lang="en-GB" dirty="0" smtClean="0"/>
              <a:t>d)How many edges does it have?</a:t>
            </a:r>
          </a:p>
          <a:p>
            <a:endParaRPr lang="en-GB" dirty="0"/>
          </a:p>
          <a:p>
            <a:r>
              <a:rPr lang="en-GB" dirty="0" smtClean="0"/>
              <a:t>Do you notice anything similar about them?</a:t>
            </a:r>
            <a:endParaRPr lang="en-GB" dirty="0"/>
          </a:p>
        </p:txBody>
      </p:sp>
      <p:pic>
        <p:nvPicPr>
          <p:cNvPr id="5" name="Picture 4"/>
          <p:cNvPicPr>
            <a:picLocks noChangeAspect="1"/>
          </p:cNvPicPr>
          <p:nvPr/>
        </p:nvPicPr>
        <p:blipFill>
          <a:blip r:embed="rId2"/>
          <a:stretch>
            <a:fillRect/>
          </a:stretch>
        </p:blipFill>
        <p:spPr>
          <a:xfrm rot="5400000">
            <a:off x="2320289" y="1964380"/>
            <a:ext cx="3889466" cy="5185954"/>
          </a:xfrm>
          <a:prstGeom prst="rect">
            <a:avLst/>
          </a:prstGeom>
        </p:spPr>
      </p:pic>
    </p:spTree>
    <p:extLst>
      <p:ext uri="{BB962C8B-B14F-4D97-AF65-F5344CB8AC3E}">
        <p14:creationId xmlns:p14="http://schemas.microsoft.com/office/powerpoint/2010/main" val="41716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 3 shapes</a:t>
            </a:r>
            <a:endParaRPr lang="en-GB" dirty="0"/>
          </a:p>
        </p:txBody>
      </p:sp>
      <p:sp>
        <p:nvSpPr>
          <p:cNvPr id="3" name="Content Placeholder 2"/>
          <p:cNvSpPr>
            <a:spLocks noGrp="1"/>
          </p:cNvSpPr>
          <p:nvPr>
            <p:ph idx="1"/>
          </p:nvPr>
        </p:nvSpPr>
        <p:spPr>
          <a:xfrm>
            <a:off x="779417" y="1895748"/>
            <a:ext cx="9601200" cy="3581400"/>
          </a:xfrm>
        </p:spPr>
        <p:txBody>
          <a:bodyPr/>
          <a:lstStyle/>
          <a:p>
            <a:r>
              <a:rPr lang="en-GB" dirty="0" smtClean="0"/>
              <a:t>A sphere has only one face(surface) and it is curved. Look at the two shapes below, describe the faces of the shapes.</a:t>
            </a:r>
            <a:endParaRPr lang="en-GB" dirty="0"/>
          </a:p>
        </p:txBody>
      </p:sp>
      <p:pic>
        <p:nvPicPr>
          <p:cNvPr id="4" name="Picture 3"/>
          <p:cNvPicPr>
            <a:picLocks noChangeAspect="1"/>
          </p:cNvPicPr>
          <p:nvPr/>
        </p:nvPicPr>
        <p:blipFill>
          <a:blip r:embed="rId2"/>
          <a:stretch>
            <a:fillRect/>
          </a:stretch>
        </p:blipFill>
        <p:spPr>
          <a:xfrm rot="5400000">
            <a:off x="5129352" y="1864996"/>
            <a:ext cx="4279718" cy="5706291"/>
          </a:xfrm>
          <a:prstGeom prst="rect">
            <a:avLst/>
          </a:prstGeom>
        </p:spPr>
      </p:pic>
    </p:spTree>
    <p:extLst>
      <p:ext uri="{BB962C8B-B14F-4D97-AF65-F5344CB8AC3E}">
        <p14:creationId xmlns:p14="http://schemas.microsoft.com/office/powerpoint/2010/main" val="79241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a:t>
            </a:r>
            <a:endParaRPr lang="en-GB" dirty="0"/>
          </a:p>
        </p:txBody>
      </p:sp>
      <p:sp>
        <p:nvSpPr>
          <p:cNvPr id="3" name="Content Placeholder 2"/>
          <p:cNvSpPr>
            <a:spLocks noGrp="1"/>
          </p:cNvSpPr>
          <p:nvPr>
            <p:ph idx="1"/>
          </p:nvPr>
        </p:nvSpPr>
        <p:spPr/>
        <p:txBody>
          <a:bodyPr/>
          <a:lstStyle/>
          <a:p>
            <a:r>
              <a:rPr lang="en-GB" dirty="0" smtClean="0"/>
              <a:t>Cube – 6, 8,, 12</a:t>
            </a:r>
          </a:p>
          <a:p>
            <a:r>
              <a:rPr lang="en-GB" dirty="0" smtClean="0"/>
              <a:t>Cuboid – 6, 8, 12.</a:t>
            </a:r>
          </a:p>
          <a:p>
            <a:r>
              <a:rPr lang="en-GB" dirty="0" smtClean="0"/>
              <a:t>A cone has one curved surface that goes right round it. It also has one flat face.</a:t>
            </a:r>
          </a:p>
          <a:p>
            <a:r>
              <a:rPr lang="en-GB" dirty="0" smtClean="0"/>
              <a:t>Cylinder -  has one curved surface and 2 flat surfaces(faces) in the shape of a circle.</a:t>
            </a:r>
            <a:endParaRPr lang="en-GB" dirty="0"/>
          </a:p>
        </p:txBody>
      </p:sp>
    </p:spTree>
    <p:extLst>
      <p:ext uri="{BB962C8B-B14F-4D97-AF65-F5344CB8AC3E}">
        <p14:creationId xmlns:p14="http://schemas.microsoft.com/office/powerpoint/2010/main" val="340532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 in me</a:t>
            </a:r>
            <a:endParaRPr lang="en-GB" dirty="0"/>
          </a:p>
        </p:txBody>
      </p:sp>
      <p:sp>
        <p:nvSpPr>
          <p:cNvPr id="3" name="Content Placeholder 2"/>
          <p:cNvSpPr>
            <a:spLocks noGrp="1"/>
          </p:cNvSpPr>
          <p:nvPr>
            <p:ph idx="1"/>
          </p:nvPr>
        </p:nvSpPr>
        <p:spPr>
          <a:xfrm>
            <a:off x="1371600" y="2286000"/>
            <a:ext cx="9601200" cy="1071154"/>
          </a:xfrm>
        </p:spPr>
        <p:txBody>
          <a:bodyPr>
            <a:normAutofit lnSpcReduction="10000"/>
          </a:bodyPr>
          <a:lstStyle/>
          <a:p>
            <a:r>
              <a:rPr lang="en-GB" dirty="0" smtClean="0"/>
              <a:t>Habit 5 Is all about the power of listening. </a:t>
            </a:r>
            <a:endParaRPr lang="en-GB" dirty="0"/>
          </a:p>
          <a:p>
            <a:r>
              <a:rPr lang="en-GB" dirty="0"/>
              <a:t> </a:t>
            </a:r>
            <a:r>
              <a:rPr lang="en-GB" dirty="0" smtClean="0"/>
              <a:t>We know that</a:t>
            </a:r>
            <a:r>
              <a:rPr lang="en-GB" dirty="0"/>
              <a:t> </a:t>
            </a:r>
            <a:r>
              <a:rPr lang="en-GB" dirty="0" smtClean="0"/>
              <a:t>everybody </a:t>
            </a:r>
            <a:r>
              <a:rPr lang="en-GB" dirty="0"/>
              <a:t>wants to be listened to</a:t>
            </a:r>
            <a:r>
              <a:rPr lang="en-GB" dirty="0" smtClean="0"/>
              <a:t>. When </a:t>
            </a:r>
            <a:r>
              <a:rPr lang="en-GB" dirty="0"/>
              <a:t>people feel like you listen, they </a:t>
            </a:r>
            <a:r>
              <a:rPr lang="en-GB" dirty="0" smtClean="0"/>
              <a:t>feel appreciated.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14119796"/>
              </p:ext>
            </p:extLst>
          </p:nvPr>
        </p:nvGraphicFramePr>
        <p:xfrm>
          <a:off x="1809932" y="3540034"/>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39333217"/>
                    </a:ext>
                  </a:extLst>
                </a:gridCol>
                <a:gridCol w="4064000">
                  <a:extLst>
                    <a:ext uri="{9D8B030D-6E8A-4147-A177-3AD203B41FA5}">
                      <a16:colId xmlns:a16="http://schemas.microsoft.com/office/drawing/2014/main" val="2764082863"/>
                    </a:ext>
                  </a:extLst>
                </a:gridCol>
              </a:tblGrid>
              <a:tr h="370840">
                <a:tc>
                  <a:txBody>
                    <a:bodyPr/>
                    <a:lstStyle/>
                    <a:p>
                      <a:r>
                        <a:rPr lang="en-GB" dirty="0" smtClean="0"/>
                        <a:t>What are some ways you can</a:t>
                      </a:r>
                      <a:r>
                        <a:rPr lang="en-GB" baseline="0" dirty="0" smtClean="0"/>
                        <a:t> show you are listening?</a:t>
                      </a:r>
                      <a:endParaRPr lang="en-GB" dirty="0"/>
                    </a:p>
                  </a:txBody>
                  <a:tcPr/>
                </a:tc>
                <a:tc>
                  <a:txBody>
                    <a:bodyPr/>
                    <a:lstStyle/>
                    <a:p>
                      <a:r>
                        <a:rPr lang="en-GB" dirty="0" smtClean="0"/>
                        <a:t>What is a good listener? Create a list of people you know that listen well.</a:t>
                      </a:r>
                      <a:endParaRPr lang="en-GB" dirty="0"/>
                    </a:p>
                  </a:txBody>
                  <a:tcPr/>
                </a:tc>
                <a:extLst>
                  <a:ext uri="{0D108BD9-81ED-4DB2-BD59-A6C34878D82A}">
                    <a16:rowId xmlns:a16="http://schemas.microsoft.com/office/drawing/2014/main" val="3568678806"/>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609355900"/>
                  </a:ext>
                </a:extLst>
              </a:tr>
            </a:tbl>
          </a:graphicData>
        </a:graphic>
      </p:graphicFrame>
    </p:spTree>
    <p:extLst>
      <p:ext uri="{BB962C8B-B14F-4D97-AF65-F5344CB8AC3E}">
        <p14:creationId xmlns:p14="http://schemas.microsoft.com/office/powerpoint/2010/main" val="251564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a:t>
            </a:r>
            <a:endParaRPr lang="en-GB" dirty="0"/>
          </a:p>
        </p:txBody>
      </p:sp>
      <p:sp>
        <p:nvSpPr>
          <p:cNvPr id="3" name="Content Placeholder 2"/>
          <p:cNvSpPr>
            <a:spLocks noGrp="1"/>
          </p:cNvSpPr>
          <p:nvPr>
            <p:ph idx="1"/>
          </p:nvPr>
        </p:nvSpPr>
        <p:spPr/>
        <p:txBody>
          <a:bodyPr/>
          <a:lstStyle/>
          <a:p>
            <a:r>
              <a:rPr lang="en-GB" dirty="0" smtClean="0"/>
              <a:t>French</a:t>
            </a:r>
          </a:p>
          <a:p>
            <a:r>
              <a:rPr lang="en-GB" dirty="0" smtClean="0"/>
              <a:t>Daily exercise</a:t>
            </a:r>
          </a:p>
          <a:p>
            <a:r>
              <a:rPr lang="en-GB" dirty="0" smtClean="0"/>
              <a:t>Spelling</a:t>
            </a:r>
          </a:p>
          <a:p>
            <a:r>
              <a:rPr lang="en-GB" dirty="0" smtClean="0"/>
              <a:t>Reading</a:t>
            </a:r>
          </a:p>
          <a:p>
            <a:r>
              <a:rPr lang="en-GB" dirty="0" smtClean="0"/>
              <a:t>Maths</a:t>
            </a:r>
          </a:p>
          <a:p>
            <a:r>
              <a:rPr lang="en-GB" dirty="0" smtClean="0"/>
              <a:t>Leader in me.</a:t>
            </a:r>
            <a:endParaRPr lang="en-GB" dirty="0"/>
          </a:p>
        </p:txBody>
      </p:sp>
    </p:spTree>
    <p:extLst>
      <p:ext uri="{BB962C8B-B14F-4D97-AF65-F5344CB8AC3E}">
        <p14:creationId xmlns:p14="http://schemas.microsoft.com/office/powerpoint/2010/main" val="397616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French Starter</a:t>
            </a:r>
            <a:endParaRPr lang="en-GB" dirty="0"/>
          </a:p>
        </p:txBody>
      </p:sp>
      <p:sp>
        <p:nvSpPr>
          <p:cNvPr id="3" name="Content Placeholder 2"/>
          <p:cNvSpPr>
            <a:spLocks noGrp="1"/>
          </p:cNvSpPr>
          <p:nvPr>
            <p:ph idx="1"/>
          </p:nvPr>
        </p:nvSpPr>
        <p:spPr/>
        <p:txBody>
          <a:bodyPr/>
          <a:lstStyle/>
          <a:p>
            <a:r>
              <a:rPr lang="en-GB" dirty="0"/>
              <a:t>Can you write today’s date in French?</a:t>
            </a:r>
          </a:p>
          <a:p>
            <a:r>
              <a:rPr lang="en-GB" dirty="0" err="1"/>
              <a:t>Quelle</a:t>
            </a:r>
            <a:r>
              <a:rPr lang="en-GB" dirty="0"/>
              <a:t> </a:t>
            </a:r>
            <a:r>
              <a:rPr lang="en-GB" dirty="0" err="1"/>
              <a:t>est</a:t>
            </a:r>
            <a:r>
              <a:rPr lang="en-GB" dirty="0"/>
              <a:t> la date </a:t>
            </a:r>
            <a:r>
              <a:rPr lang="en-GB" dirty="0" err="1"/>
              <a:t>aujourd’hui</a:t>
            </a:r>
            <a:r>
              <a:rPr lang="en-GB" dirty="0"/>
              <a:t>?</a:t>
            </a:r>
          </a:p>
          <a:p>
            <a:r>
              <a:rPr lang="en-GB" dirty="0"/>
              <a:t>e.g. </a:t>
            </a:r>
            <a:r>
              <a:rPr lang="en-GB" dirty="0" err="1"/>
              <a:t>C’est</a:t>
            </a:r>
            <a:r>
              <a:rPr lang="en-GB" dirty="0"/>
              <a:t> </a:t>
            </a:r>
            <a:r>
              <a:rPr lang="en-GB" dirty="0" err="1"/>
              <a:t>lundi</a:t>
            </a:r>
            <a:r>
              <a:rPr lang="en-GB" dirty="0"/>
              <a:t> </a:t>
            </a:r>
            <a:r>
              <a:rPr lang="en-GB" dirty="0" err="1"/>
              <a:t>vingt</a:t>
            </a:r>
            <a:r>
              <a:rPr lang="en-GB" dirty="0"/>
              <a:t> </a:t>
            </a:r>
            <a:r>
              <a:rPr lang="en-GB" dirty="0" err="1"/>
              <a:t>avril</a:t>
            </a:r>
            <a:endParaRPr lang="en-GB" dirty="0"/>
          </a:p>
          <a:p>
            <a:endParaRPr lang="en-GB" dirty="0"/>
          </a:p>
          <a:p>
            <a:r>
              <a:rPr lang="en-GB" dirty="0"/>
              <a:t>Can you also write today’s weather in French?</a:t>
            </a:r>
          </a:p>
          <a:p>
            <a:r>
              <a:rPr lang="en-GB" dirty="0" err="1"/>
              <a:t>Quel</a:t>
            </a:r>
            <a:r>
              <a:rPr lang="en-GB" dirty="0"/>
              <a:t> temps fait-</a:t>
            </a:r>
            <a:r>
              <a:rPr lang="en-GB" dirty="0" err="1"/>
              <a:t>il</a:t>
            </a:r>
            <a:r>
              <a:rPr lang="en-GB" dirty="0"/>
              <a:t>?</a:t>
            </a:r>
          </a:p>
          <a:p>
            <a:r>
              <a:rPr lang="en-GB" dirty="0"/>
              <a:t>Il </a:t>
            </a:r>
            <a:r>
              <a:rPr lang="en-GB" dirty="0" err="1"/>
              <a:t>pleut</a:t>
            </a:r>
            <a:r>
              <a:rPr lang="en-GB" dirty="0"/>
              <a:t>/ Il fait beau/ Il fait </a:t>
            </a:r>
            <a:r>
              <a:rPr lang="en-GB" dirty="0" err="1"/>
              <a:t>froid</a:t>
            </a:r>
            <a:r>
              <a:rPr lang="en-GB" dirty="0"/>
              <a:t>/ Il y a du vent/</a:t>
            </a:r>
          </a:p>
          <a:p>
            <a:r>
              <a:rPr lang="en-GB" dirty="0"/>
              <a:t>Il fait </a:t>
            </a:r>
            <a:r>
              <a:rPr lang="en-GB" dirty="0" err="1"/>
              <a:t>mauvais</a:t>
            </a:r>
            <a:r>
              <a:rPr lang="en-GB" dirty="0"/>
              <a:t>/ Il y a des </a:t>
            </a:r>
            <a:r>
              <a:rPr lang="en-GB" dirty="0" err="1"/>
              <a:t>nuages</a:t>
            </a:r>
            <a:r>
              <a:rPr lang="en-GB" dirty="0"/>
              <a:t>/ Il y a du </a:t>
            </a:r>
            <a:r>
              <a:rPr lang="en-GB" dirty="0" err="1"/>
              <a:t>soleil</a:t>
            </a:r>
            <a:endParaRPr lang="en-GB" dirty="0"/>
          </a:p>
        </p:txBody>
      </p:sp>
    </p:spTree>
    <p:extLst>
      <p:ext uri="{BB962C8B-B14F-4D97-AF65-F5344CB8AC3E}">
        <p14:creationId xmlns:p14="http://schemas.microsoft.com/office/powerpoint/2010/main" val="39151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French continued</a:t>
            </a:r>
            <a:endParaRPr lang="en-GB" dirty="0"/>
          </a:p>
        </p:txBody>
      </p:sp>
      <p:sp>
        <p:nvSpPr>
          <p:cNvPr id="3" name="Content Placeholder 2"/>
          <p:cNvSpPr>
            <a:spLocks noGrp="1"/>
          </p:cNvSpPr>
          <p:nvPr>
            <p:ph idx="1"/>
          </p:nvPr>
        </p:nvSpPr>
        <p:spPr/>
        <p:txBody>
          <a:bodyPr/>
          <a:lstStyle/>
          <a:p>
            <a:r>
              <a:rPr lang="en-GB" dirty="0" smtClean="0"/>
              <a:t>The other week we drew a bird’s eye view of our ideal home. Can you use your ideal plan to label the rooms in French?</a:t>
            </a:r>
          </a:p>
          <a:p>
            <a:endParaRPr lang="en-GB" dirty="0"/>
          </a:p>
        </p:txBody>
      </p:sp>
      <p:pic>
        <p:nvPicPr>
          <p:cNvPr id="4" name="Picture 3"/>
          <p:cNvPicPr>
            <a:picLocks noChangeAspect="1"/>
          </p:cNvPicPr>
          <p:nvPr/>
        </p:nvPicPr>
        <p:blipFill>
          <a:blip r:embed="rId2"/>
          <a:stretch>
            <a:fillRect/>
          </a:stretch>
        </p:blipFill>
        <p:spPr>
          <a:xfrm>
            <a:off x="1269384" y="3015969"/>
            <a:ext cx="4504399" cy="3378299"/>
          </a:xfrm>
          <a:prstGeom prst="rect">
            <a:avLst/>
          </a:prstGeom>
        </p:spPr>
      </p:pic>
      <p:sp>
        <p:nvSpPr>
          <p:cNvPr id="5" name="TextBox 4"/>
          <p:cNvSpPr txBox="1"/>
          <p:nvPr/>
        </p:nvSpPr>
        <p:spPr>
          <a:xfrm>
            <a:off x="6466114" y="3122023"/>
            <a:ext cx="5159829" cy="2308324"/>
          </a:xfrm>
          <a:prstGeom prst="rect">
            <a:avLst/>
          </a:prstGeom>
          <a:noFill/>
        </p:spPr>
        <p:txBody>
          <a:bodyPr wrap="square" rtlCol="0">
            <a:spAutoFit/>
          </a:bodyPr>
          <a:lstStyle/>
          <a:p>
            <a:r>
              <a:rPr lang="en-GB" dirty="0" smtClean="0"/>
              <a:t>Bedroom – La chamber</a:t>
            </a:r>
          </a:p>
          <a:p>
            <a:r>
              <a:rPr lang="en-GB" dirty="0" smtClean="0"/>
              <a:t>Kitchen – la cuisine</a:t>
            </a:r>
          </a:p>
          <a:p>
            <a:r>
              <a:rPr lang="en-GB" dirty="0" smtClean="0"/>
              <a:t>Garden – le </a:t>
            </a:r>
            <a:r>
              <a:rPr lang="en-GB" dirty="0" err="1" smtClean="0"/>
              <a:t>jardin</a:t>
            </a:r>
            <a:endParaRPr lang="en-GB" dirty="0"/>
          </a:p>
          <a:p>
            <a:r>
              <a:rPr lang="en-GB" dirty="0" smtClean="0"/>
              <a:t>Bathroom – la </a:t>
            </a:r>
            <a:r>
              <a:rPr lang="en-GB" dirty="0" err="1" smtClean="0"/>
              <a:t>salle</a:t>
            </a:r>
            <a:r>
              <a:rPr lang="en-GB" dirty="0" smtClean="0"/>
              <a:t> de </a:t>
            </a:r>
            <a:r>
              <a:rPr lang="en-GB" dirty="0" err="1" smtClean="0"/>
              <a:t>bains</a:t>
            </a:r>
            <a:endParaRPr lang="en-GB" dirty="0" smtClean="0"/>
          </a:p>
          <a:p>
            <a:r>
              <a:rPr lang="en-GB" dirty="0" smtClean="0"/>
              <a:t>Dinning room -  la </a:t>
            </a:r>
            <a:r>
              <a:rPr lang="en-GB" dirty="0" err="1" smtClean="0"/>
              <a:t>salle</a:t>
            </a:r>
            <a:r>
              <a:rPr lang="en-GB" dirty="0" smtClean="0"/>
              <a:t> a manger</a:t>
            </a:r>
          </a:p>
          <a:p>
            <a:r>
              <a:rPr lang="en-GB" dirty="0" err="1" smtClean="0"/>
              <a:t>Livingroom</a:t>
            </a:r>
            <a:r>
              <a:rPr lang="en-GB" dirty="0" smtClean="0"/>
              <a:t> – le salon</a:t>
            </a:r>
          </a:p>
          <a:p>
            <a:r>
              <a:rPr lang="en-GB" dirty="0" smtClean="0"/>
              <a:t>Office – le bureau</a:t>
            </a:r>
          </a:p>
          <a:p>
            <a:endParaRPr lang="en-GB" dirty="0" smtClean="0"/>
          </a:p>
        </p:txBody>
      </p:sp>
    </p:spTree>
    <p:extLst>
      <p:ext uri="{BB962C8B-B14F-4D97-AF65-F5344CB8AC3E}">
        <p14:creationId xmlns:p14="http://schemas.microsoft.com/office/powerpoint/2010/main" val="253367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exercise</a:t>
            </a:r>
            <a:br>
              <a:rPr lang="en-GB" dirty="0" smtClean="0"/>
            </a:br>
            <a:endParaRPr lang="en-GB" dirty="0"/>
          </a:p>
        </p:txBody>
      </p:sp>
      <p:sp>
        <p:nvSpPr>
          <p:cNvPr id="3" name="Content Placeholder 2"/>
          <p:cNvSpPr>
            <a:spLocks noGrp="1"/>
          </p:cNvSpPr>
          <p:nvPr>
            <p:ph idx="1"/>
          </p:nvPr>
        </p:nvSpPr>
        <p:spPr/>
        <p:txBody>
          <a:bodyPr/>
          <a:lstStyle/>
          <a:p>
            <a:r>
              <a:rPr lang="en-GB" dirty="0"/>
              <a:t>I am learning to move our body well, exploring how to manage and control it, finding out how to use and share space.</a:t>
            </a:r>
          </a:p>
          <a:p>
            <a:r>
              <a:rPr lang="en-GB" dirty="0"/>
              <a:t>I have been going out a daily walk to look at the new plants growing. If you can get outside for some fresh air that would be great. Remember to only do this if it is okay with parents. If not I have attached below the link to Joe Wicks workouts. I have been trying these myself at home!</a:t>
            </a:r>
          </a:p>
          <a:p>
            <a:r>
              <a:rPr lang="en-GB" dirty="0">
                <a:hlinkClick r:id="rId2"/>
              </a:rPr>
              <a:t>https://www.youtube.com/watch?v=Na1rzigYlSU</a:t>
            </a:r>
            <a:r>
              <a:rPr lang="en-GB" dirty="0"/>
              <a:t>  </a:t>
            </a:r>
          </a:p>
          <a:p>
            <a:endParaRPr lang="en-GB" dirty="0"/>
          </a:p>
        </p:txBody>
      </p:sp>
    </p:spTree>
    <p:extLst>
      <p:ext uri="{BB962C8B-B14F-4D97-AF65-F5344CB8AC3E}">
        <p14:creationId xmlns:p14="http://schemas.microsoft.com/office/powerpoint/2010/main" val="175327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 I am learning to use various spelling strategies.</a:t>
            </a:r>
            <a:endParaRPr lang="en-GB" dirty="0"/>
          </a:p>
        </p:txBody>
      </p:sp>
      <p:sp>
        <p:nvSpPr>
          <p:cNvPr id="3" name="Content Placeholder 2"/>
          <p:cNvSpPr>
            <a:spLocks noGrp="1"/>
          </p:cNvSpPr>
          <p:nvPr>
            <p:ph idx="1"/>
          </p:nvPr>
        </p:nvSpPr>
        <p:spPr/>
        <p:txBody>
          <a:bodyPr/>
          <a:lstStyle/>
          <a:p>
            <a:r>
              <a:rPr lang="en-GB" dirty="0" smtClean="0"/>
              <a:t>Syllabification – choose 6 – 8 words from the lists below. Remember each break needs to contain a vowel.</a:t>
            </a:r>
          </a:p>
          <a:p>
            <a:endParaRPr lang="en-GB" dirty="0"/>
          </a:p>
        </p:txBody>
      </p:sp>
      <p:pic>
        <p:nvPicPr>
          <p:cNvPr id="4" name="Content Placeholder 3"/>
          <p:cNvPicPr>
            <a:picLocks noChangeAspect="1"/>
          </p:cNvPicPr>
          <p:nvPr/>
        </p:nvPicPr>
        <p:blipFill>
          <a:blip r:embed="rId2"/>
          <a:stretch>
            <a:fillRect/>
          </a:stretch>
        </p:blipFill>
        <p:spPr>
          <a:xfrm>
            <a:off x="1792356" y="2930917"/>
            <a:ext cx="8475050" cy="3744202"/>
          </a:xfrm>
          <a:prstGeom prst="rect">
            <a:avLst/>
          </a:prstGeom>
        </p:spPr>
      </p:pic>
    </p:spTree>
    <p:extLst>
      <p:ext uri="{BB962C8B-B14F-4D97-AF65-F5344CB8AC3E}">
        <p14:creationId xmlns:p14="http://schemas.microsoft.com/office/powerpoint/2010/main" val="227013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Starter</a:t>
            </a:r>
            <a:endParaRPr lang="en-GB" dirty="0"/>
          </a:p>
        </p:txBody>
      </p:sp>
      <p:sp>
        <p:nvSpPr>
          <p:cNvPr id="3" name="Content Placeholder 2"/>
          <p:cNvSpPr>
            <a:spLocks noGrp="1"/>
          </p:cNvSpPr>
          <p:nvPr>
            <p:ph idx="1"/>
          </p:nvPr>
        </p:nvSpPr>
        <p:spPr/>
        <p:txBody>
          <a:bodyPr/>
          <a:lstStyle/>
          <a:p>
            <a:r>
              <a:rPr lang="en-GB" dirty="0" smtClean="0"/>
              <a:t>Log on to </a:t>
            </a:r>
            <a:r>
              <a:rPr lang="en-GB" dirty="0" err="1" smtClean="0"/>
              <a:t>Sumdog</a:t>
            </a:r>
            <a:r>
              <a:rPr lang="en-GB" dirty="0" smtClean="0"/>
              <a:t> and complete grammar challenge. This will be live till Thursday. </a:t>
            </a:r>
            <a:endParaRPr lang="en-GB" dirty="0"/>
          </a:p>
        </p:txBody>
      </p:sp>
    </p:spTree>
    <p:extLst>
      <p:ext uri="{BB962C8B-B14F-4D97-AF65-F5344CB8AC3E}">
        <p14:creationId xmlns:p14="http://schemas.microsoft.com/office/powerpoint/2010/main" val="399666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I am learning to decipher the meaning of a word.</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Read the next chapter from your book at home. Select 6 tricky words or words that you are not familiar with.</a:t>
            </a:r>
          </a:p>
          <a:p>
            <a:r>
              <a:rPr lang="en-GB" dirty="0" smtClean="0"/>
              <a:t>Use </a:t>
            </a:r>
            <a:r>
              <a:rPr lang="en-GB" dirty="0"/>
              <a:t>the metalinguistic strategies to work out the meaning of these words</a:t>
            </a:r>
            <a:r>
              <a:rPr lang="en-GB" dirty="0" smtClean="0"/>
              <a:t>.</a:t>
            </a:r>
          </a:p>
          <a:p>
            <a:r>
              <a:rPr lang="en-GB" dirty="0" smtClean="0"/>
              <a:t> </a:t>
            </a:r>
            <a:r>
              <a:rPr lang="en-GB" dirty="0"/>
              <a:t>Once you have written down what you think each word means, check its meaning in a</a:t>
            </a:r>
          </a:p>
          <a:p>
            <a:r>
              <a:rPr lang="en-GB" dirty="0"/>
              <a:t>dictionary. Remember that some words have more than one definition, so you need to</a:t>
            </a:r>
          </a:p>
          <a:p>
            <a:r>
              <a:rPr lang="en-GB" dirty="0"/>
              <a:t>select the most appropriate meaning for the word in the context of the text you are</a:t>
            </a:r>
          </a:p>
          <a:p>
            <a:r>
              <a:rPr lang="en-GB" dirty="0"/>
              <a:t>reading.</a:t>
            </a:r>
          </a:p>
          <a:p>
            <a:r>
              <a:rPr lang="en-GB" dirty="0" smtClean="0"/>
              <a:t> </a:t>
            </a:r>
            <a:r>
              <a:rPr lang="en-GB" dirty="0"/>
              <a:t>Copy down the most appropriate definition of the word into your jotter.</a:t>
            </a:r>
          </a:p>
          <a:p>
            <a:r>
              <a:rPr lang="en-GB" dirty="0" smtClean="0"/>
              <a:t>Remember </a:t>
            </a:r>
            <a:r>
              <a:rPr lang="en-GB" dirty="0"/>
              <a:t>to use the correct spelling, punctuation and neat handwriting and presentation</a:t>
            </a:r>
          </a:p>
          <a:p>
            <a:r>
              <a:rPr lang="en-GB" dirty="0"/>
              <a:t>at all times</a:t>
            </a:r>
            <a:r>
              <a:rPr lang="en-GB" dirty="0" smtClean="0"/>
              <a:t>.</a:t>
            </a:r>
          </a:p>
          <a:p>
            <a:r>
              <a:rPr lang="en-GB" dirty="0" smtClean="0"/>
              <a:t>If you cannot remember how to use the strategies select 6 words, write what you think, what someone else thinks and then dictionary definition.</a:t>
            </a:r>
          </a:p>
          <a:p>
            <a:r>
              <a:rPr lang="en-GB" dirty="0" smtClean="0"/>
              <a:t>Strategies – RO – Read on, RB – Read back, FW – Familiar word, RW – Replace word, PD – Partner discuss</a:t>
            </a:r>
          </a:p>
          <a:p>
            <a:endParaRPr lang="en-GB" dirty="0"/>
          </a:p>
        </p:txBody>
      </p:sp>
    </p:spTree>
    <p:extLst>
      <p:ext uri="{BB962C8B-B14F-4D97-AF65-F5344CB8AC3E}">
        <p14:creationId xmlns:p14="http://schemas.microsoft.com/office/powerpoint/2010/main" val="78150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a:t>
            </a:r>
            <a:br>
              <a:rPr lang="en-GB" dirty="0" smtClean="0"/>
            </a:br>
            <a:endParaRPr lang="en-GB"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9" y="1606732"/>
            <a:ext cx="9105881" cy="4090851"/>
          </a:xfrm>
        </p:spPr>
      </p:pic>
      <p:sp>
        <p:nvSpPr>
          <p:cNvPr id="6" name="TextBox 5"/>
          <p:cNvSpPr txBox="1"/>
          <p:nvPr/>
        </p:nvSpPr>
        <p:spPr>
          <a:xfrm>
            <a:off x="7889966" y="6126480"/>
            <a:ext cx="3500845" cy="646331"/>
          </a:xfrm>
          <a:prstGeom prst="rect">
            <a:avLst/>
          </a:prstGeom>
          <a:noFill/>
        </p:spPr>
        <p:txBody>
          <a:bodyPr wrap="square" rtlCol="0">
            <a:spAutoFit/>
          </a:bodyPr>
          <a:lstStyle/>
          <a:p>
            <a:r>
              <a:rPr lang="en-GB">
                <a:hlinkClick r:id="rId3"/>
              </a:rPr>
              <a:t>https://mathsbot.com/#Question%20Generators</a:t>
            </a:r>
            <a:endParaRPr lang="en-GB" dirty="0"/>
          </a:p>
        </p:txBody>
      </p:sp>
    </p:spTree>
    <p:extLst>
      <p:ext uri="{BB962C8B-B14F-4D97-AF65-F5344CB8AC3E}">
        <p14:creationId xmlns:p14="http://schemas.microsoft.com/office/powerpoint/2010/main" val="11381261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52</TotalTime>
  <Words>696</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Franklin Gothic Book</vt:lpstr>
      <vt:lpstr>Crop</vt:lpstr>
      <vt:lpstr>Tuesday 26th May</vt:lpstr>
      <vt:lpstr>Timetable</vt:lpstr>
      <vt:lpstr>French Starter</vt:lpstr>
      <vt:lpstr>French continued</vt:lpstr>
      <vt:lpstr>Daily exercise </vt:lpstr>
      <vt:lpstr>Spelling – I am learning to use various spelling strategies.</vt:lpstr>
      <vt:lpstr>Reading Starter</vt:lpstr>
      <vt:lpstr>Reading – I am learning to decipher the meaning of a word.</vt:lpstr>
      <vt:lpstr>Maths Starter </vt:lpstr>
      <vt:lpstr>Maths answers</vt:lpstr>
      <vt:lpstr>Maths – 3 shapes.</vt:lpstr>
      <vt:lpstr>Maths – 3 shapes</vt:lpstr>
      <vt:lpstr>Answers </vt:lpstr>
      <vt:lpstr>Leader in me</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26th May</dc:title>
  <dc:creator>Miss Kerr</dc:creator>
  <cp:lastModifiedBy>Miss Kerr</cp:lastModifiedBy>
  <cp:revision>9</cp:revision>
  <dcterms:created xsi:type="dcterms:W3CDTF">2020-05-19T13:53:38Z</dcterms:created>
  <dcterms:modified xsi:type="dcterms:W3CDTF">2020-05-25T07:51:32Z</dcterms:modified>
</cp:coreProperties>
</file>