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sEz58BblM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Na1rzigYlS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bitesize/topics/z4j8rj6/articles/zty8x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athsbot.com/#Question%20Generators" TargetMode="External"/><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Monday 25</a:t>
            </a:r>
            <a:r>
              <a:rPr lang="en-GB" baseline="30000" dirty="0" smtClean="0"/>
              <a:t>th</a:t>
            </a:r>
            <a:r>
              <a:rPr lang="en-GB" dirty="0" smtClean="0"/>
              <a:t> May</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7557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 I am learning about nets of shapes.</a:t>
            </a:r>
            <a:endParaRPr lang="en-GB" dirty="0"/>
          </a:p>
        </p:txBody>
      </p:sp>
      <p:pic>
        <p:nvPicPr>
          <p:cNvPr id="4" name="Content Placeholder 3"/>
          <p:cNvPicPr>
            <a:picLocks noGrp="1" noChangeAspect="1"/>
          </p:cNvPicPr>
          <p:nvPr>
            <p:ph idx="1"/>
          </p:nvPr>
        </p:nvPicPr>
        <p:blipFill>
          <a:blip r:embed="rId2"/>
          <a:stretch>
            <a:fillRect/>
          </a:stretch>
        </p:blipFill>
        <p:spPr>
          <a:xfrm>
            <a:off x="6919232" y="1428750"/>
            <a:ext cx="4628334" cy="6171112"/>
          </a:xfrm>
          <a:prstGeom prst="rect">
            <a:avLst/>
          </a:prstGeom>
        </p:spPr>
      </p:pic>
      <p:sp>
        <p:nvSpPr>
          <p:cNvPr id="5" name="TextBox 4"/>
          <p:cNvSpPr txBox="1"/>
          <p:nvPr/>
        </p:nvSpPr>
        <p:spPr>
          <a:xfrm>
            <a:off x="1123406" y="2403566"/>
            <a:ext cx="4754880" cy="923330"/>
          </a:xfrm>
          <a:prstGeom prst="rect">
            <a:avLst/>
          </a:prstGeom>
          <a:noFill/>
        </p:spPr>
        <p:txBody>
          <a:bodyPr wrap="square" rtlCol="0">
            <a:spAutoFit/>
          </a:bodyPr>
          <a:lstStyle/>
          <a:p>
            <a:r>
              <a:rPr lang="en-GB" dirty="0" smtClean="0"/>
              <a:t>Look at the 3d shapes and think what net if you cut it out would make the shape.</a:t>
            </a:r>
          </a:p>
          <a:p>
            <a:r>
              <a:rPr lang="en-GB" dirty="0" smtClean="0"/>
              <a:t>Would it be 1 or 2?</a:t>
            </a:r>
            <a:endParaRPr lang="en-GB" dirty="0"/>
          </a:p>
        </p:txBody>
      </p:sp>
    </p:spTree>
    <p:extLst>
      <p:ext uri="{BB962C8B-B14F-4D97-AF65-F5344CB8AC3E}">
        <p14:creationId xmlns:p14="http://schemas.microsoft.com/office/powerpoint/2010/main" val="269925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 I am learning about nets of shapes.</a:t>
            </a:r>
          </a:p>
        </p:txBody>
      </p:sp>
      <p:pic>
        <p:nvPicPr>
          <p:cNvPr id="4" name="Content Placeholder 3"/>
          <p:cNvPicPr>
            <a:picLocks noGrp="1" noChangeAspect="1"/>
          </p:cNvPicPr>
          <p:nvPr>
            <p:ph idx="1"/>
          </p:nvPr>
        </p:nvPicPr>
        <p:blipFill>
          <a:blip r:embed="rId2"/>
          <a:stretch>
            <a:fillRect/>
          </a:stretch>
        </p:blipFill>
        <p:spPr>
          <a:xfrm>
            <a:off x="6017896" y="1428750"/>
            <a:ext cx="4510768" cy="6014357"/>
          </a:xfrm>
          <a:prstGeom prst="rect">
            <a:avLst/>
          </a:prstGeom>
        </p:spPr>
      </p:pic>
      <p:sp>
        <p:nvSpPr>
          <p:cNvPr id="5" name="Rectangle 4"/>
          <p:cNvSpPr/>
          <p:nvPr/>
        </p:nvSpPr>
        <p:spPr>
          <a:xfrm>
            <a:off x="6021977" y="1293224"/>
            <a:ext cx="4585063" cy="70539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p:cNvSpPr txBox="1"/>
          <p:nvPr/>
        </p:nvSpPr>
        <p:spPr>
          <a:xfrm>
            <a:off x="1371600" y="2416629"/>
            <a:ext cx="4180114" cy="646331"/>
          </a:xfrm>
          <a:prstGeom prst="rect">
            <a:avLst/>
          </a:prstGeom>
          <a:noFill/>
        </p:spPr>
        <p:txBody>
          <a:bodyPr wrap="square" rtlCol="0">
            <a:spAutoFit/>
          </a:bodyPr>
          <a:lstStyle/>
          <a:p>
            <a:r>
              <a:rPr lang="en-GB" dirty="0" smtClean="0"/>
              <a:t>Look at the nets, can you tell me what 3d shape it would make?</a:t>
            </a:r>
            <a:endParaRPr lang="en-GB" dirty="0"/>
          </a:p>
        </p:txBody>
      </p:sp>
    </p:spTree>
    <p:extLst>
      <p:ext uri="{BB962C8B-B14F-4D97-AF65-F5344CB8AC3E}">
        <p14:creationId xmlns:p14="http://schemas.microsoft.com/office/powerpoint/2010/main" val="169644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answers</a:t>
            </a:r>
            <a:endParaRPr lang="en-GB" dirty="0"/>
          </a:p>
        </p:txBody>
      </p:sp>
      <p:sp>
        <p:nvSpPr>
          <p:cNvPr id="3" name="Content Placeholder 2"/>
          <p:cNvSpPr>
            <a:spLocks noGrp="1"/>
          </p:cNvSpPr>
          <p:nvPr>
            <p:ph idx="1"/>
          </p:nvPr>
        </p:nvSpPr>
        <p:spPr/>
        <p:txBody>
          <a:bodyPr/>
          <a:lstStyle/>
          <a:p>
            <a:r>
              <a:rPr lang="en-GB" dirty="0" smtClean="0"/>
              <a:t>Slide 1 -  1, 2,1</a:t>
            </a:r>
          </a:p>
          <a:p>
            <a:r>
              <a:rPr lang="en-GB" dirty="0" smtClean="0"/>
              <a:t>Slide 2 – Triangular prism, cuboid, square based pyramid, cone.</a:t>
            </a:r>
            <a:endParaRPr lang="en-GB" dirty="0"/>
          </a:p>
        </p:txBody>
      </p:sp>
    </p:spTree>
    <p:extLst>
      <p:ext uri="{BB962C8B-B14F-4D97-AF65-F5344CB8AC3E}">
        <p14:creationId xmlns:p14="http://schemas.microsoft.com/office/powerpoint/2010/main" val="405035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Wellbeing</a:t>
            </a:r>
            <a:endParaRPr lang="en-GB" dirty="0"/>
          </a:p>
        </p:txBody>
      </p:sp>
      <p:sp>
        <p:nvSpPr>
          <p:cNvPr id="3" name="Content Placeholder 2"/>
          <p:cNvSpPr>
            <a:spLocks noGrp="1"/>
          </p:cNvSpPr>
          <p:nvPr>
            <p:ph idx="1"/>
          </p:nvPr>
        </p:nvSpPr>
        <p:spPr/>
        <p:txBody>
          <a:bodyPr/>
          <a:lstStyle/>
          <a:p>
            <a:r>
              <a:rPr lang="en-GB" dirty="0" smtClean="0"/>
              <a:t>I am learning about road safety.</a:t>
            </a:r>
          </a:p>
          <a:p>
            <a:r>
              <a:rPr lang="en-GB" dirty="0"/>
              <a:t>Cycle Safety: research road signs and be able to describe them and explain what they are and what you need to do at them if you are out on your </a:t>
            </a:r>
            <a:r>
              <a:rPr lang="en-GB"/>
              <a:t>bike</a:t>
            </a:r>
            <a:r>
              <a:rPr lang="en-GB" smtClean="0"/>
              <a:t>.</a:t>
            </a:r>
          </a:p>
          <a:p>
            <a:r>
              <a:rPr lang="en-GB" smtClean="0"/>
              <a:t> </a:t>
            </a:r>
            <a:r>
              <a:rPr lang="en-GB" dirty="0"/>
              <a:t>For example: what does the sign for “No Left Turn” look like? What about the sign for a mini roundabout? What do you need to do when you approach one?</a:t>
            </a:r>
            <a:endParaRPr lang="en-GB" dirty="0"/>
          </a:p>
        </p:txBody>
      </p:sp>
    </p:spTree>
    <p:extLst>
      <p:ext uri="{BB962C8B-B14F-4D97-AF65-F5344CB8AC3E}">
        <p14:creationId xmlns:p14="http://schemas.microsoft.com/office/powerpoint/2010/main" val="48374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Timetable</a:t>
            </a:r>
            <a:endParaRPr lang="en-GB" dirty="0"/>
          </a:p>
        </p:txBody>
      </p:sp>
      <p:sp>
        <p:nvSpPr>
          <p:cNvPr id="3" name="Content Placeholder 2"/>
          <p:cNvSpPr>
            <a:spLocks noGrp="1"/>
          </p:cNvSpPr>
          <p:nvPr>
            <p:ph idx="1"/>
          </p:nvPr>
        </p:nvSpPr>
        <p:spPr/>
        <p:txBody>
          <a:bodyPr/>
          <a:lstStyle/>
          <a:p>
            <a:r>
              <a:rPr lang="en-GB" dirty="0" smtClean="0"/>
              <a:t>French </a:t>
            </a:r>
          </a:p>
          <a:p>
            <a:r>
              <a:rPr lang="en-GB" dirty="0" smtClean="0"/>
              <a:t>Daily Exercise</a:t>
            </a:r>
          </a:p>
          <a:p>
            <a:r>
              <a:rPr lang="en-GB" dirty="0" smtClean="0"/>
              <a:t>Spelling</a:t>
            </a:r>
          </a:p>
          <a:p>
            <a:r>
              <a:rPr lang="en-GB" dirty="0" smtClean="0"/>
              <a:t>Reading Starter</a:t>
            </a:r>
          </a:p>
          <a:p>
            <a:r>
              <a:rPr lang="en-GB" dirty="0" smtClean="0"/>
              <a:t>Reading</a:t>
            </a:r>
          </a:p>
          <a:p>
            <a:r>
              <a:rPr lang="en-GB" dirty="0" smtClean="0"/>
              <a:t>Maths Starter </a:t>
            </a:r>
          </a:p>
          <a:p>
            <a:r>
              <a:rPr lang="en-GB" dirty="0" smtClean="0"/>
              <a:t>Maths</a:t>
            </a:r>
          </a:p>
          <a:p>
            <a:r>
              <a:rPr lang="en-GB" dirty="0" smtClean="0"/>
              <a:t>Health and wellbeing </a:t>
            </a:r>
            <a:endParaRPr lang="en-GB" dirty="0"/>
          </a:p>
        </p:txBody>
      </p:sp>
    </p:spTree>
    <p:extLst>
      <p:ext uri="{BB962C8B-B14F-4D97-AF65-F5344CB8AC3E}">
        <p14:creationId xmlns:p14="http://schemas.microsoft.com/office/powerpoint/2010/main" val="111061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French</a:t>
            </a:r>
            <a:endParaRPr lang="en-GB" dirty="0"/>
          </a:p>
        </p:txBody>
      </p:sp>
      <p:sp>
        <p:nvSpPr>
          <p:cNvPr id="3" name="Content Placeholder 2"/>
          <p:cNvSpPr>
            <a:spLocks noGrp="1"/>
          </p:cNvSpPr>
          <p:nvPr>
            <p:ph idx="1"/>
          </p:nvPr>
        </p:nvSpPr>
        <p:spPr/>
        <p:txBody>
          <a:bodyPr>
            <a:normAutofit fontScale="70000" lnSpcReduction="20000"/>
          </a:bodyPr>
          <a:lstStyle/>
          <a:p>
            <a:r>
              <a:rPr lang="en-GB" dirty="0"/>
              <a:t>Click on the link below to sing along to the number song in French?</a:t>
            </a:r>
          </a:p>
          <a:p>
            <a:r>
              <a:rPr lang="en-GB" dirty="0">
                <a:hlinkClick r:id="rId2"/>
              </a:rPr>
              <a:t>https://www.youtube.com/watch?v=UsEz58BblMY</a:t>
            </a:r>
            <a:r>
              <a:rPr lang="en-GB" dirty="0"/>
              <a:t> </a:t>
            </a:r>
          </a:p>
          <a:p>
            <a:endParaRPr lang="en-GB" dirty="0"/>
          </a:p>
          <a:p>
            <a:r>
              <a:rPr lang="en-GB" dirty="0"/>
              <a:t>Can you write today’s date in French?</a:t>
            </a:r>
          </a:p>
          <a:p>
            <a:r>
              <a:rPr lang="en-GB" dirty="0" err="1"/>
              <a:t>Quelle</a:t>
            </a:r>
            <a:r>
              <a:rPr lang="en-GB" dirty="0"/>
              <a:t> </a:t>
            </a:r>
            <a:r>
              <a:rPr lang="en-GB" dirty="0" err="1"/>
              <a:t>est</a:t>
            </a:r>
            <a:r>
              <a:rPr lang="en-GB" dirty="0"/>
              <a:t> la date </a:t>
            </a:r>
            <a:r>
              <a:rPr lang="en-GB" dirty="0" err="1"/>
              <a:t>aujourd’hui</a:t>
            </a:r>
            <a:r>
              <a:rPr lang="en-GB" dirty="0"/>
              <a:t>?</a:t>
            </a:r>
          </a:p>
          <a:p>
            <a:r>
              <a:rPr lang="en-GB" dirty="0"/>
              <a:t>e.g. </a:t>
            </a:r>
            <a:r>
              <a:rPr lang="en-GB" dirty="0" err="1"/>
              <a:t>C’est</a:t>
            </a:r>
            <a:r>
              <a:rPr lang="en-GB" dirty="0"/>
              <a:t> </a:t>
            </a:r>
            <a:r>
              <a:rPr lang="en-GB" dirty="0" err="1"/>
              <a:t>lundi</a:t>
            </a:r>
            <a:r>
              <a:rPr lang="en-GB" dirty="0"/>
              <a:t> </a:t>
            </a:r>
            <a:r>
              <a:rPr lang="en-GB" dirty="0" err="1"/>
              <a:t>vingt</a:t>
            </a:r>
            <a:r>
              <a:rPr lang="en-GB" dirty="0"/>
              <a:t> </a:t>
            </a:r>
            <a:r>
              <a:rPr lang="en-GB" dirty="0" err="1"/>
              <a:t>avril</a:t>
            </a:r>
            <a:endParaRPr lang="en-GB" dirty="0"/>
          </a:p>
          <a:p>
            <a:endParaRPr lang="en-GB" dirty="0"/>
          </a:p>
          <a:p>
            <a:r>
              <a:rPr lang="en-GB" dirty="0"/>
              <a:t>Can you also write today’s weather in French?</a:t>
            </a:r>
          </a:p>
          <a:p>
            <a:r>
              <a:rPr lang="en-GB" dirty="0" err="1"/>
              <a:t>Quel</a:t>
            </a:r>
            <a:r>
              <a:rPr lang="en-GB" dirty="0"/>
              <a:t> temps fait-</a:t>
            </a:r>
            <a:r>
              <a:rPr lang="en-GB" dirty="0" err="1"/>
              <a:t>il</a:t>
            </a:r>
            <a:r>
              <a:rPr lang="en-GB" dirty="0"/>
              <a:t>?</a:t>
            </a:r>
          </a:p>
          <a:p>
            <a:r>
              <a:rPr lang="en-GB" dirty="0"/>
              <a:t>Il </a:t>
            </a:r>
            <a:r>
              <a:rPr lang="en-GB" dirty="0" err="1"/>
              <a:t>pleut</a:t>
            </a:r>
            <a:r>
              <a:rPr lang="en-GB" dirty="0"/>
              <a:t>/ Il fait beau/ Il fait </a:t>
            </a:r>
            <a:r>
              <a:rPr lang="en-GB" dirty="0" err="1"/>
              <a:t>froid</a:t>
            </a:r>
            <a:r>
              <a:rPr lang="en-GB" dirty="0"/>
              <a:t>/ Il y a du vent/</a:t>
            </a:r>
          </a:p>
          <a:p>
            <a:r>
              <a:rPr lang="en-GB" dirty="0"/>
              <a:t>Il fait </a:t>
            </a:r>
            <a:r>
              <a:rPr lang="en-GB" dirty="0" err="1"/>
              <a:t>mauvais</a:t>
            </a:r>
            <a:r>
              <a:rPr lang="en-GB" dirty="0"/>
              <a:t>/ Il y a des </a:t>
            </a:r>
            <a:r>
              <a:rPr lang="en-GB" dirty="0" err="1"/>
              <a:t>nuages</a:t>
            </a:r>
            <a:r>
              <a:rPr lang="en-GB" dirty="0"/>
              <a:t>/ Il y a du </a:t>
            </a:r>
            <a:r>
              <a:rPr lang="en-GB" dirty="0" err="1"/>
              <a:t>soleil</a:t>
            </a:r>
            <a:endParaRPr lang="en-GB" dirty="0"/>
          </a:p>
          <a:p>
            <a:endParaRPr lang="en-GB" dirty="0"/>
          </a:p>
        </p:txBody>
      </p:sp>
    </p:spTree>
    <p:extLst>
      <p:ext uri="{BB962C8B-B14F-4D97-AF65-F5344CB8AC3E}">
        <p14:creationId xmlns:p14="http://schemas.microsoft.com/office/powerpoint/2010/main" val="227518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Daily Exercise</a:t>
            </a:r>
            <a:endParaRPr lang="en-GB" dirty="0"/>
          </a:p>
        </p:txBody>
      </p:sp>
      <p:sp>
        <p:nvSpPr>
          <p:cNvPr id="3" name="Content Placeholder 2"/>
          <p:cNvSpPr>
            <a:spLocks noGrp="1"/>
          </p:cNvSpPr>
          <p:nvPr>
            <p:ph idx="1"/>
          </p:nvPr>
        </p:nvSpPr>
        <p:spPr/>
        <p:txBody>
          <a:bodyPr/>
          <a:lstStyle/>
          <a:p>
            <a:r>
              <a:rPr lang="en-GB" dirty="0"/>
              <a:t>I am learning to move our body well, exploring how to manage and control it, finding out how to use and share space.</a:t>
            </a:r>
          </a:p>
          <a:p>
            <a:r>
              <a:rPr lang="en-GB" dirty="0"/>
              <a:t>I have been going out a daily walk to look at the new plants growing. If you can get outside for some fresh air that would be great. Remember to only do this if it is okay with parents. If not I have attached below the link to Joe Wicks workouts. I have been trying these myself at home!</a:t>
            </a:r>
          </a:p>
          <a:p>
            <a:r>
              <a:rPr lang="en-GB" dirty="0">
                <a:hlinkClick r:id="rId2"/>
              </a:rPr>
              <a:t>https://www.youtube.com/watch?v=Na1rzigYlSU</a:t>
            </a:r>
            <a:r>
              <a:rPr lang="en-GB" dirty="0"/>
              <a:t>  </a:t>
            </a:r>
          </a:p>
          <a:p>
            <a:endParaRPr lang="en-GB" dirty="0"/>
          </a:p>
        </p:txBody>
      </p:sp>
    </p:spTree>
    <p:extLst>
      <p:ext uri="{BB962C8B-B14F-4D97-AF65-F5344CB8AC3E}">
        <p14:creationId xmlns:p14="http://schemas.microsoft.com/office/powerpoint/2010/main" val="145290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Spelling – I can use a variety of spelling strategies.</a:t>
            </a:r>
            <a:endParaRPr lang="en-GB" dirty="0"/>
          </a:p>
        </p:txBody>
      </p:sp>
      <p:sp>
        <p:nvSpPr>
          <p:cNvPr id="3" name="Content Placeholder 2"/>
          <p:cNvSpPr>
            <a:spLocks noGrp="1"/>
          </p:cNvSpPr>
          <p:nvPr>
            <p:ph idx="1"/>
          </p:nvPr>
        </p:nvSpPr>
        <p:spPr>
          <a:xfrm>
            <a:off x="1371600" y="2171700"/>
            <a:ext cx="9601200" cy="3581400"/>
          </a:xfrm>
        </p:spPr>
        <p:txBody>
          <a:bodyPr/>
          <a:lstStyle/>
          <a:p>
            <a:r>
              <a:rPr lang="en-GB" dirty="0" smtClean="0"/>
              <a:t>Partner spell </a:t>
            </a:r>
          </a:p>
          <a:p>
            <a:endParaRPr lang="en-GB" dirty="0"/>
          </a:p>
        </p:txBody>
      </p:sp>
      <p:pic>
        <p:nvPicPr>
          <p:cNvPr id="4" name="Content Placeholder 3"/>
          <p:cNvPicPr>
            <a:picLocks noChangeAspect="1"/>
          </p:cNvPicPr>
          <p:nvPr/>
        </p:nvPicPr>
        <p:blipFill>
          <a:blip r:embed="rId2"/>
          <a:stretch>
            <a:fillRect/>
          </a:stretch>
        </p:blipFill>
        <p:spPr>
          <a:xfrm>
            <a:off x="1792356" y="2734975"/>
            <a:ext cx="8475050" cy="3744202"/>
          </a:xfrm>
          <a:prstGeom prst="rect">
            <a:avLst/>
          </a:prstGeom>
        </p:spPr>
      </p:pic>
    </p:spTree>
    <p:extLst>
      <p:ext uri="{BB962C8B-B14F-4D97-AF65-F5344CB8AC3E}">
        <p14:creationId xmlns:p14="http://schemas.microsoft.com/office/powerpoint/2010/main" val="233946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Starter</a:t>
            </a:r>
            <a:endParaRPr lang="en-GB" dirty="0"/>
          </a:p>
        </p:txBody>
      </p:sp>
      <p:sp>
        <p:nvSpPr>
          <p:cNvPr id="3" name="Content Placeholder 2"/>
          <p:cNvSpPr>
            <a:spLocks noGrp="1"/>
          </p:cNvSpPr>
          <p:nvPr>
            <p:ph idx="1"/>
          </p:nvPr>
        </p:nvSpPr>
        <p:spPr/>
        <p:txBody>
          <a:bodyPr/>
          <a:lstStyle/>
          <a:p>
            <a:r>
              <a:rPr lang="en-GB" dirty="0" smtClean="0"/>
              <a:t>I have created a challenge on </a:t>
            </a:r>
            <a:r>
              <a:rPr lang="en-GB" dirty="0" err="1" smtClean="0"/>
              <a:t>Sumdog</a:t>
            </a:r>
            <a:r>
              <a:rPr lang="en-GB" dirty="0" smtClean="0"/>
              <a:t> for you to complete. This will be live as of today and can be completed up until Thursday.</a:t>
            </a:r>
            <a:endParaRPr lang="en-GB" dirty="0"/>
          </a:p>
        </p:txBody>
      </p:sp>
    </p:spTree>
    <p:extLst>
      <p:ext uri="{BB962C8B-B14F-4D97-AF65-F5344CB8AC3E}">
        <p14:creationId xmlns:p14="http://schemas.microsoft.com/office/powerpoint/2010/main" val="156152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 I can tell the difference between fiction and non – fiction.</a:t>
            </a:r>
            <a:endParaRPr lang="en-GB" dirty="0"/>
          </a:p>
        </p:txBody>
      </p:sp>
      <p:sp>
        <p:nvSpPr>
          <p:cNvPr id="3" name="Content Placeholder 2"/>
          <p:cNvSpPr>
            <a:spLocks noGrp="1"/>
          </p:cNvSpPr>
          <p:nvPr>
            <p:ph idx="1"/>
          </p:nvPr>
        </p:nvSpPr>
        <p:spPr>
          <a:xfrm>
            <a:off x="1371600" y="1990452"/>
            <a:ext cx="9601200" cy="4462599"/>
          </a:xfrm>
        </p:spPr>
        <p:txBody>
          <a:bodyPr>
            <a:normAutofit fontScale="85000" lnSpcReduction="10000"/>
          </a:bodyPr>
          <a:lstStyle/>
          <a:p>
            <a:r>
              <a:rPr lang="en-GB" dirty="0" smtClean="0"/>
              <a:t>Watch the video on BBC </a:t>
            </a:r>
            <a:r>
              <a:rPr lang="en-GB" dirty="0" err="1" smtClean="0"/>
              <a:t>Bitesize</a:t>
            </a:r>
            <a:r>
              <a:rPr lang="en-GB" dirty="0" smtClean="0"/>
              <a:t> about fiction and non fiction</a:t>
            </a:r>
          </a:p>
          <a:p>
            <a:r>
              <a:rPr lang="en-GB" dirty="0">
                <a:hlinkClick r:id="rId2"/>
              </a:rPr>
              <a:t>https://</a:t>
            </a:r>
            <a:r>
              <a:rPr lang="en-GB" dirty="0" smtClean="0">
                <a:hlinkClick r:id="rId2"/>
              </a:rPr>
              <a:t>www.bbc.co.uk/bitesize/topics/z4j8rj6/articles/zty8xfr</a:t>
            </a:r>
            <a:endParaRPr lang="en-GB" dirty="0" smtClean="0"/>
          </a:p>
          <a:p>
            <a:r>
              <a:rPr lang="en-GB" dirty="0" smtClean="0"/>
              <a:t>Look at the following statements/questions tell me if it is fiction or non fiction.</a:t>
            </a:r>
          </a:p>
          <a:p>
            <a:r>
              <a:rPr lang="en-GB" dirty="0" smtClean="0"/>
              <a:t>What is an insect ?  - a </a:t>
            </a:r>
            <a:r>
              <a:rPr lang="en-GB" dirty="0"/>
              <a:t>small arthropod animal that has six legs and generally one or two pairs of wings</a:t>
            </a:r>
            <a:r>
              <a:rPr lang="en-GB" dirty="0" smtClean="0"/>
              <a:t>.</a:t>
            </a:r>
          </a:p>
          <a:p>
            <a:r>
              <a:rPr lang="en-GB" dirty="0" smtClean="0"/>
              <a:t>The Super </a:t>
            </a:r>
            <a:r>
              <a:rPr lang="en-GB" dirty="0"/>
              <a:t>C</a:t>
            </a:r>
            <a:r>
              <a:rPr lang="en-GB" dirty="0" smtClean="0"/>
              <a:t>at – Emily had a cat called </a:t>
            </a:r>
            <a:r>
              <a:rPr lang="en-GB" dirty="0" err="1" smtClean="0"/>
              <a:t>Mog</a:t>
            </a:r>
            <a:r>
              <a:rPr lang="en-GB" dirty="0" smtClean="0"/>
              <a:t>. One day when Emily came home from school </a:t>
            </a:r>
            <a:r>
              <a:rPr lang="en-GB" dirty="0" err="1" smtClean="0"/>
              <a:t>Mog</a:t>
            </a:r>
            <a:r>
              <a:rPr lang="en-GB" dirty="0" smtClean="0"/>
              <a:t> was floating above her bed.</a:t>
            </a:r>
          </a:p>
          <a:p>
            <a:r>
              <a:rPr lang="en-GB" dirty="0" smtClean="0"/>
              <a:t>Journey to the Past– John set his timer on his watch to 1951. When he stepped through the portal, he saw people riding in horse and carriages.</a:t>
            </a:r>
          </a:p>
          <a:p>
            <a:r>
              <a:rPr lang="en-GB" dirty="0" smtClean="0"/>
              <a:t>Queen Victoria – Queen Victoria was the Queen of the United Kingdom (1837-1901). He reign was the longest in the British Monarch until Queen Elizabeth.</a:t>
            </a:r>
          </a:p>
          <a:p>
            <a:r>
              <a:rPr lang="en-GB" dirty="0" smtClean="0"/>
              <a:t>Attack of the Aliens – every since the uprising of the green men on the planet Zoom. Jean has lived in the forest, foraging for metal to make weapons. </a:t>
            </a:r>
          </a:p>
          <a:p>
            <a:r>
              <a:rPr lang="en-GB" dirty="0" smtClean="0"/>
              <a:t>Challenge – what is the book you are currently reading at home? Is it fiction or </a:t>
            </a:r>
            <a:r>
              <a:rPr lang="en-GB" smtClean="0"/>
              <a:t>non fiction.</a:t>
            </a:r>
            <a:endParaRPr lang="en-GB" dirty="0" smtClean="0"/>
          </a:p>
          <a:p>
            <a:endParaRPr lang="en-GB" dirty="0" smtClean="0"/>
          </a:p>
          <a:p>
            <a:endParaRPr lang="en-GB" dirty="0"/>
          </a:p>
        </p:txBody>
      </p:sp>
    </p:spTree>
    <p:extLst>
      <p:ext uri="{BB962C8B-B14F-4D97-AF65-F5344CB8AC3E}">
        <p14:creationId xmlns:p14="http://schemas.microsoft.com/office/powerpoint/2010/main" val="345426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r>
              <a:rPr lang="en-GB" dirty="0" smtClean="0"/>
              <a:t>starter</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920738"/>
            <a:ext cx="9601200" cy="2311923"/>
          </a:xfrm>
        </p:spPr>
      </p:pic>
      <p:sp>
        <p:nvSpPr>
          <p:cNvPr id="3" name="TextBox 2"/>
          <p:cNvSpPr txBox="1"/>
          <p:nvPr/>
        </p:nvSpPr>
        <p:spPr>
          <a:xfrm>
            <a:off x="6818811" y="5734594"/>
            <a:ext cx="3879669" cy="646331"/>
          </a:xfrm>
          <a:prstGeom prst="rect">
            <a:avLst/>
          </a:prstGeom>
          <a:noFill/>
        </p:spPr>
        <p:txBody>
          <a:bodyPr wrap="square" rtlCol="0">
            <a:spAutoFit/>
          </a:bodyPr>
          <a:lstStyle/>
          <a:p>
            <a:r>
              <a:rPr lang="en-GB" dirty="0">
                <a:hlinkClick r:id="rId3"/>
              </a:rPr>
              <a:t>https://mathsbot.com/#Question%20Generators</a:t>
            </a:r>
            <a:endParaRPr lang="en-GB" dirty="0"/>
          </a:p>
        </p:txBody>
      </p:sp>
    </p:spTree>
    <p:extLst>
      <p:ext uri="{BB962C8B-B14F-4D97-AF65-F5344CB8AC3E}">
        <p14:creationId xmlns:p14="http://schemas.microsoft.com/office/powerpoint/2010/main" val="290008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starter answers</a:t>
            </a:r>
            <a:endParaRPr lang="en-GB"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939049"/>
            <a:ext cx="9601200" cy="2275302"/>
          </a:xfrm>
        </p:spPr>
      </p:pic>
    </p:spTree>
    <p:extLst>
      <p:ext uri="{BB962C8B-B14F-4D97-AF65-F5344CB8AC3E}">
        <p14:creationId xmlns:p14="http://schemas.microsoft.com/office/powerpoint/2010/main" val="97888820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26</TotalTime>
  <Words>615</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Franklin Gothic Book</vt:lpstr>
      <vt:lpstr>Crop</vt:lpstr>
      <vt:lpstr>Monday 25th May</vt:lpstr>
      <vt:lpstr>Timetable</vt:lpstr>
      <vt:lpstr>French</vt:lpstr>
      <vt:lpstr>Daily Exercise</vt:lpstr>
      <vt:lpstr>Spelling – I can use a variety of spelling strategies.</vt:lpstr>
      <vt:lpstr>Reading Starter</vt:lpstr>
      <vt:lpstr>Reading – I can tell the difference between fiction and non – fiction.</vt:lpstr>
      <vt:lpstr>Maths starter</vt:lpstr>
      <vt:lpstr>Maths starter answers</vt:lpstr>
      <vt:lpstr>Maths – I am learning about nets of shapes.</vt:lpstr>
      <vt:lpstr>Maths – I am learning about nets of shapes.</vt:lpstr>
      <vt:lpstr>Maths answers</vt:lpstr>
      <vt:lpstr>Health and Wellbeing</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25th May</dc:title>
  <dc:creator>Miss Kerr</dc:creator>
  <cp:lastModifiedBy>Miss Kerr</cp:lastModifiedBy>
  <cp:revision>4</cp:revision>
  <dcterms:created xsi:type="dcterms:W3CDTF">2020-05-19T10:33:06Z</dcterms:created>
  <dcterms:modified xsi:type="dcterms:W3CDTF">2020-05-25T07:45:20Z</dcterms:modified>
</cp:coreProperties>
</file>